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71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74" r:id="rId11"/>
    <p:sldId id="266" r:id="rId12"/>
    <p:sldId id="272" r:id="rId13"/>
    <p:sldId id="273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9900"/>
    <a:srgbClr val="FFFF66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5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Борисов-</a:t>
            </a:r>
            <a:r>
              <a:rPr lang="ru-RU" dirty="0" err="1" smtClean="0"/>
              <a:t>Мусатов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5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984" y="-9939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effectLst/>
              </a:rPr>
              <a:t>Искусство Древнего Египта. Иероглифы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059" y="5394325"/>
            <a:ext cx="7854696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66"/>
                </a:solidFill>
              </a:rPr>
              <a:t>Изобразительное искусство, 2 класс</a:t>
            </a:r>
          </a:p>
          <a:p>
            <a:r>
              <a:rPr lang="ru-RU" sz="1800" dirty="0" smtClean="0">
                <a:solidFill>
                  <a:srgbClr val="000066"/>
                </a:solidFill>
              </a:rPr>
              <a:t>Урок 30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6429" y="6020026"/>
            <a:ext cx="251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2012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72392"/>
            <a:ext cx="487461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sov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8067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si\Downloads\иероглиф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0" y="692696"/>
            <a:ext cx="839040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3789040"/>
            <a:ext cx="7128792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Но египтяне боялись, что душа может не узнать себя по скульптурному портрету и по рельефу на стене.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556792"/>
            <a:ext cx="7128792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66"/>
                </a:solidFill>
              </a:rPr>
              <a:t>Какие </a:t>
            </a:r>
            <a:r>
              <a:rPr lang="ru-RU" sz="3600" dirty="0">
                <a:solidFill>
                  <a:srgbClr val="000066"/>
                </a:solidFill>
              </a:rPr>
              <a:t>ещё подсказки помогут узнать, кто же похоронен в гробнице?</a:t>
            </a:r>
          </a:p>
        </p:txBody>
      </p:sp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Users\SONYA\Desktop\презентации\картинки\30\Снимокц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8092"/>
            <a:ext cx="6120680" cy="60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1"/>
            <a:ext cx="3960440" cy="56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3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988840"/>
            <a:ext cx="7075536" cy="2829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Что необычного можно увидеть в древнеегипетских гробницах?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dirty="0">
                <a:solidFill>
                  <a:srgbClr val="FFFF00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dirty="0">
                <a:solidFill>
                  <a:srgbClr val="009900"/>
                </a:solidFill>
              </a:rPr>
              <a:t>– Ты выполнил работу самостоятельно или с помощью? С чьей?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</a:p>
          <a:p>
            <a:r>
              <a:rPr lang="ru-RU" sz="3200" dirty="0">
                <a:solidFill>
                  <a:srgbClr val="000066"/>
                </a:solidFill>
              </a:rPr>
              <a:t>– Как бы ты оценил свою работу</a:t>
            </a:r>
            <a:r>
              <a:rPr lang="ru-RU" sz="3200" dirty="0" smtClean="0">
                <a:solidFill>
                  <a:srgbClr val="000066"/>
                </a:solidFill>
              </a:rPr>
              <a:t>?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68052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844824"/>
            <a:ext cx="7128792" cy="28083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Что необычного можно увидеть в древнеегипетских гробницах?</a:t>
            </a:r>
          </a:p>
        </p:txBody>
      </p:sp>
    </p:spTree>
    <p:extLst>
      <p:ext uri="{BB962C8B-B14F-4D97-AF65-F5344CB8AC3E}">
        <p14:creationId xmlns:p14="http://schemas.microsoft.com/office/powerpoint/2010/main" val="37050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5064" y="260648"/>
            <a:ext cx="7992888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Среди представленных изображений найди древнеегипетские. Свой ответ поясни.</a:t>
            </a:r>
          </a:p>
        </p:txBody>
      </p:sp>
      <p:pic>
        <p:nvPicPr>
          <p:cNvPr id="2051" name="Picture 3" descr="C:\Users\SONYA\Desktop\презентации\картинки\20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338694"/>
            <a:ext cx="3844049" cy="24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NYA\Desktop\презентации\картинки\20\Снимокyiuyi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67" y="2644713"/>
            <a:ext cx="3294773" cy="332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ONYA\Desktop\презентации\картинки\30\3006356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1844824"/>
            <a:ext cx="3844049" cy="23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0008" y="188640"/>
            <a:ext cx="7992888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Среди представленных изображений найди древнеегипетские. Свой ответ поясни.</a:t>
            </a:r>
          </a:p>
        </p:txBody>
      </p:sp>
      <p:pic>
        <p:nvPicPr>
          <p:cNvPr id="3074" name="Picture 2" descr="C:\Users\SONYA\Desktop\презентации\картинки\30\09061a6631a4f588de92e84d78e121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4" y="4158208"/>
            <a:ext cx="3807036" cy="25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ONYA\Desktop\презентации\картинки\22\32e10479c656de422bf614f84214ac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6" y="1821138"/>
            <a:ext cx="3806044" cy="22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ONYA\Desktop\презентации\картинки\24\Victor_Borisov-Musatov__May_Flowers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79" y="2636912"/>
            <a:ext cx="3764810" cy="30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ONYA\Desktop\презентации\картинки\30\300635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4" y="3983664"/>
            <a:ext cx="42489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NYA\Desktop\презентации\картинки\30\09061a6631a4f588de92e84d78e121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4" y="995795"/>
            <a:ext cx="4248968" cy="286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3511"/>
            <a:ext cx="4020728" cy="286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SONYA\Desktop\презентации\картинки\30\Nofret_stat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10" y="3983664"/>
            <a:ext cx="3844749" cy="26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024" y="0"/>
            <a:ext cx="8629736" cy="963511"/>
          </a:xfrm>
          <a:prstGeom prst="wedgeRoundRectCallout">
            <a:avLst>
              <a:gd name="adj1" fmla="val -20554"/>
              <a:gd name="adj2" fmla="val 5001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Выбери из предложенных изображений те, которые относятся к росписи, рельефу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04" y="0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ONYA\Desktop\презентации\картинки\30\20090331elpepucul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2973535" cy="40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NYA\Desktop\презентации\картинки\30\Neferti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3034137" cy="40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ONYA\Desktop\презентации\картинки\30\вап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40" y="2564904"/>
            <a:ext cx="2702260" cy="40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260648"/>
            <a:ext cx="7848872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Рассмотрите скульптурный портрет Нефертити. Что вы можете сказать о царице?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79394"/>
            <a:ext cx="7848872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Скульптуры царей и цариц помещали в гробницу рядом с мумией. Как вы думаете, зачем?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412776"/>
            <a:ext cx="7848872" cy="47455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   Особенно </a:t>
            </a:r>
            <a:r>
              <a:rPr lang="ru-RU" sz="2400" dirty="0">
                <a:solidFill>
                  <a:srgbClr val="000066"/>
                </a:solidFill>
              </a:rPr>
              <a:t>почетной была работа скульптора. Египтяне называли скульптора «творящий жизнь». Они верили, что, если в гробнице установить каменную скульптуру  умершего человека, к нему сможет вернуться его жизненная сила.</a:t>
            </a:r>
          </a:p>
          <a:p>
            <a:pPr algn="just"/>
            <a:r>
              <a:rPr lang="ru-RU" sz="2400" dirty="0">
                <a:solidFill>
                  <a:srgbClr val="000066"/>
                </a:solidFill>
              </a:rPr>
              <a:t>Одно из самых известных скульптурных изображений – портрет царицы Нефертити. По нему мы можем судить о величайшем мастерстве древнего скульптора. Нефертити покоряет нас своим изящество, женственностью и красотой, которая не подчиняется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268760"/>
            <a:ext cx="7416824" cy="48965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rgbClr val="000066"/>
                </a:solidFill>
              </a:rPr>
              <a:t>   Египтяне </a:t>
            </a:r>
            <a:r>
              <a:rPr lang="ru-RU" sz="3200" dirty="0">
                <a:solidFill>
                  <a:srgbClr val="000066"/>
                </a:solidFill>
              </a:rPr>
              <a:t>верили, что человеческая душа после смерти улетает, но в определённый момент сможет вернуться, если найдёт свою мумию (забальзамированное тело умершего человека). А как душе узнать своё тело? Для этого рядом и ставили портретную скульптуру.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0824" y="5868352"/>
            <a:ext cx="6408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SONYA\Desktop\презентации\картинки\30\Снимок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69780" y="1124744"/>
            <a:ext cx="3410365" cy="46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313</Words>
  <Application>Microsoft Office PowerPoint</Application>
  <PresentationFormat>Экран (4:3)</PresentationFormat>
  <Paragraphs>41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Искусство Древнего Египта. Иероглифы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Поиск решения проблемы</vt:lpstr>
      <vt:lpstr>Поиск решения проблемы</vt:lpstr>
      <vt:lpstr>Поиск решения проблемы</vt:lpstr>
      <vt:lpstr>Продуктивное задание </vt:lpstr>
      <vt:lpstr>Презентация PowerPoint</vt:lpstr>
      <vt:lpstr>Продуктивное задание </vt:lpstr>
      <vt:lpstr>Презентация PowerPoint</vt:lpstr>
      <vt:lpstr>Презентация PowerPoint</vt:lpstr>
      <vt:lpstr>Выражение решения проблемы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14</cp:revision>
  <dcterms:created xsi:type="dcterms:W3CDTF">2012-09-17T15:13:52Z</dcterms:created>
  <dcterms:modified xsi:type="dcterms:W3CDTF">2013-04-23T12:47:42Z</dcterms:modified>
</cp:coreProperties>
</file>