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84" r:id="rId4"/>
    <p:sldId id="285" r:id="rId5"/>
    <p:sldId id="286" r:id="rId6"/>
    <p:sldId id="287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9408" autoAdjust="0"/>
  </p:normalViewPr>
  <p:slideViewPr>
    <p:cSldViewPr>
      <p:cViewPr varScale="1">
        <p:scale>
          <a:sx n="73" d="100"/>
          <a:sy n="73" d="100"/>
        </p:scale>
        <p:origin x="-66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F19602-BA6F-4883-A008-14DFB7FCBF3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40BE03-23FE-4E43-9A3E-3571ADAC5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19A1-2081-4EED-A41A-1F71F96B1CD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A98B6-22AA-4F1C-A440-1F5ECA4C2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EC1DD-9327-4784-887A-B2DC2962791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B113-9A3B-48F1-B6A2-F3EC688B7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93299-9C1A-4C34-832A-6C7DD356A6E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993C-2C08-4CCA-A183-E75AA59F1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7D32-077A-4F08-A1AB-BD320A210E2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D846-717C-4580-8A1A-1B805426F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3584A-9DF3-409C-8E30-B40D6E55B2C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CCD6-9343-45D9-B357-367B7163F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511BD-262C-453B-8078-02695065B92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F879E-B4E0-40A9-9D37-AF67DF5AC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DBDF-6F25-4792-A14E-B5A95DE9829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A0A8D-518B-4921-AA60-EE553B3D1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FB392-CB8E-4DD3-B142-A625FC2489E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6BB1-C289-43FF-A54C-8AA2D649B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D49C-0DC1-4FE4-A224-EC69249E09B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B2159-1E24-4B90-950A-CD6CB4155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3644-CFA4-45D2-AFE3-B4C875284B3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6DAD-82F6-4FAB-9BA5-6BA984B7A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C16D-A7BB-484A-8562-78815356C40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F852-ACE6-480D-94FC-9A72FA51E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D41ED8-4AAB-4F18-AD31-3A0074720D8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9761F6-2E49-4A4B-B0F9-6CAAE09CA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8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 Вычисления с целыми числами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</a:rPr>
              <a:t>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ЦЕЛЫЕ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целыми числами</a:t>
            </a: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</a:t>
            </a:r>
          </a:p>
        </p:txBody>
      </p:sp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целых чисел справедлив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14563"/>
            <a:ext cx="8642350" cy="37385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При умножении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суммы двух целых чисел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на целое число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можно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умножить на это число каждое слагаемое в отдельности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и сложить полученные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произведения:</a:t>
            </a: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целыми числами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</a:t>
            </a:r>
          </a:p>
        </p:txBody>
      </p:sp>
      <p:sp>
        <p:nvSpPr>
          <p:cNvPr id="16388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Полное название этого закона «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 умножения относительно сложения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79876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Его также называют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умножения</a:t>
            </a:r>
            <a:endParaRPr lang="en-US" sz="30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суммы на число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32911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868863"/>
            <a:ext cx="8642350" cy="16462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–7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 (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(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–7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· (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· (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Действительно, выражение в левой части равно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4 · (–4) = –16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выражение в правой части равно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28 – 44 = –16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целыми числами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</a:t>
            </a:r>
          </a:p>
        </p:txBody>
      </p:sp>
      <p:sp>
        <p:nvSpPr>
          <p:cNvPr id="17412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 остаётся справедливым не только для двух, но и для любого другого количества слагаемых, например: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(u + v + х + y)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z = u · z + v · z + х · z + y · z.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128963"/>
            <a:ext cx="8642350" cy="2508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 разности на число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(или, по-другому,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 умножения относительно вычитания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целыми числами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</a:t>
            </a:r>
          </a:p>
        </p:txBody>
      </p:sp>
      <p:sp>
        <p:nvSpPr>
          <p:cNvPr id="18436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4402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целых чисел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 разности на число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тоже остаётся верным,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в нём нет необходимости –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ведь вычитание целых чисел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сводится к сложению, и поэтому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это правило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получить из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правила умножения суммы на число: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en-US" sz="35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целыми числами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Раскрытие скобок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вынесение за скобки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1268413"/>
            <a:ext cx="8642350" cy="3940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Так же, как и для натуральных чисел,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замена выражения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pl-PL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на равное ему выражение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pl-PL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pl-PL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раскрытием скобок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а замена выражения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pl-PL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pl-PL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на равное ему выражение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pl-PL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вынесением за скобки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(общего множителя </a:t>
            </a:r>
            <a:r>
              <a:rPr lang="ru-RU" sz="30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048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048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0486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8926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значения выражений: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((–16) + (–1) – 2) · (–12) + 17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(–9) – 17 · (4 + 11)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4 · 11 – ((–16) – 0 · (–2))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6 · (–15) </a:t>
            </a:r>
            <a:r>
              <a:rPr lang="en-US" sz="2800" b="1">
                <a:latin typeface="Verdana" pitchFamily="34" charset="0"/>
              </a:rPr>
              <a:t>–</a:t>
            </a:r>
            <a:r>
              <a:rPr lang="ru-RU" sz="2800" b="1">
                <a:latin typeface="Verdana" pitchFamily="34" charset="0"/>
              </a:rPr>
              <a:t> </a:t>
            </a:r>
            <a:r>
              <a:rPr lang="en-US" sz="2800" b="1">
                <a:latin typeface="Verdana" pitchFamily="34" charset="0"/>
              </a:rPr>
              <a:t>(</a:t>
            </a:r>
            <a:r>
              <a:rPr lang="ru-RU" sz="2800" b="1">
                <a:latin typeface="Verdana" pitchFamily="34" charset="0"/>
              </a:rPr>
              <a:t>(–17) · (–13) – (11)</a:t>
            </a:r>
            <a:r>
              <a:rPr lang="en-US" sz="2800" b="1">
                <a:latin typeface="Verdana" pitchFamily="34" charset="0"/>
              </a:rPr>
              <a:t>)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4 + (–20) · 2 · (–14 – 15)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(</a:t>
            </a:r>
            <a:r>
              <a:rPr lang="ru-RU" sz="2800" b="1">
                <a:latin typeface="Verdana" pitchFamily="34" charset="0"/>
              </a:rPr>
              <a:t>(–13) + 0 · (–20)</a:t>
            </a:r>
            <a:r>
              <a:rPr lang="en-US" sz="2800" b="1">
                <a:latin typeface="Verdana" pitchFamily="34" charset="0"/>
              </a:rPr>
              <a:t>)</a:t>
            </a:r>
            <a:r>
              <a:rPr lang="ru-RU" sz="2800" b="1">
                <a:latin typeface="Verdana" pitchFamily="34" charset="0"/>
              </a:rPr>
              <a:t> · 15 – 14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(</a:t>
            </a:r>
            <a:r>
              <a:rPr lang="ru-RU" sz="2800" b="1">
                <a:latin typeface="Verdana" pitchFamily="34" charset="0"/>
              </a:rPr>
              <a:t>(–8) · 2 + 0 – 4</a:t>
            </a:r>
            <a:r>
              <a:rPr lang="en-US" sz="2800" b="1">
                <a:latin typeface="Verdana" pitchFamily="34" charset="0"/>
              </a:rPr>
              <a:t>)</a:t>
            </a:r>
            <a:r>
              <a:rPr lang="ru-RU" sz="2800" b="1">
                <a:latin typeface="Verdana" pitchFamily="34" charset="0"/>
              </a:rPr>
              <a:t> · 9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(–16) + </a:t>
            </a:r>
            <a:r>
              <a:rPr lang="en-US" sz="2800" b="1">
                <a:latin typeface="Verdana" pitchFamily="34" charset="0"/>
              </a:rPr>
              <a:t>(</a:t>
            </a:r>
            <a:r>
              <a:rPr lang="ru-RU" sz="2800" b="1">
                <a:latin typeface="Verdana" pitchFamily="34" charset="0"/>
              </a:rPr>
              <a:t>(–5) </a:t>
            </a:r>
            <a:r>
              <a:rPr lang="en-US" sz="2800" b="1">
                <a:latin typeface="Verdana" pitchFamily="34" charset="0"/>
              </a:rPr>
              <a:t>–</a:t>
            </a:r>
            <a:r>
              <a:rPr lang="ru-RU" sz="2800" b="1">
                <a:latin typeface="Verdana" pitchFamily="34" charset="0"/>
              </a:rPr>
              <a:t> (–18)</a:t>
            </a:r>
            <a:r>
              <a:rPr lang="en-US" sz="2800" b="1">
                <a:latin typeface="Verdana" pitchFamily="34" charset="0"/>
              </a:rPr>
              <a:t>)</a:t>
            </a:r>
            <a:r>
              <a:rPr lang="ru-RU" sz="2800" b="1">
                <a:latin typeface="Verdana" pitchFamily="34" charset="0"/>
              </a:rPr>
              <a:t> ·</a:t>
            </a:r>
            <a:r>
              <a:rPr lang="en-US" sz="2800" b="1">
                <a:latin typeface="Verdana" pitchFamily="34" charset="0"/>
              </a:rPr>
              <a:t> </a:t>
            </a:r>
            <a:r>
              <a:rPr lang="ru-RU" sz="2800" b="1">
                <a:latin typeface="Verdana" pitchFamily="34" charset="0"/>
              </a:rPr>
              <a:t>(–2)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6 + 6 · </a:t>
            </a:r>
            <a:r>
              <a:rPr lang="en-US" sz="2800" b="1">
                <a:latin typeface="Verdana" pitchFamily="34" charset="0"/>
              </a:rPr>
              <a:t>(</a:t>
            </a:r>
            <a:r>
              <a:rPr lang="ru-RU" sz="2800" b="1">
                <a:latin typeface="Verdana" pitchFamily="34" charset="0"/>
              </a:rPr>
              <a:t>(–14) · 4 – 16</a:t>
            </a:r>
            <a:r>
              <a:rPr lang="en-US" sz="2800" b="1">
                <a:latin typeface="Verdana" pitchFamily="34" charset="0"/>
              </a:rPr>
              <a:t>)</a:t>
            </a:r>
            <a:r>
              <a:rPr lang="en-US" sz="2800">
                <a:latin typeface="Verdana" pitchFamily="34" charset="0"/>
              </a:rPr>
              <a:t>;</a:t>
            </a:r>
            <a:endParaRPr lang="ru-RU" sz="2800">
              <a:latin typeface="Verdana" pitchFamily="34" charset="0"/>
            </a:endParaRPr>
          </a:p>
          <a:p>
            <a:pPr algn="ctr"/>
            <a:r>
              <a:rPr lang="en-US" sz="2800" b="1">
                <a:latin typeface="Verdana" pitchFamily="34" charset="0"/>
              </a:rPr>
              <a:t>(</a:t>
            </a:r>
            <a:r>
              <a:rPr lang="ru-RU" sz="2800" b="1">
                <a:latin typeface="Verdana" pitchFamily="34" charset="0"/>
              </a:rPr>
              <a:t>(–1) – (–20) – 6</a:t>
            </a:r>
            <a:r>
              <a:rPr lang="en-US" sz="2800" b="1">
                <a:latin typeface="Verdana" pitchFamily="34" charset="0"/>
              </a:rPr>
              <a:t>)</a:t>
            </a:r>
            <a:r>
              <a:rPr lang="ru-RU" sz="2800" b="1">
                <a:latin typeface="Verdana" pitchFamily="34" charset="0"/>
              </a:rPr>
              <a:t> · 5 </a:t>
            </a:r>
            <a:r>
              <a:rPr lang="en-US" sz="2800" b="1">
                <a:latin typeface="Verdana" pitchFamily="34" charset="0"/>
              </a:rPr>
              <a:t>+</a:t>
            </a:r>
            <a:r>
              <a:rPr lang="ru-RU" sz="2800" b="1">
                <a:latin typeface="Verdana" pitchFamily="34" charset="0"/>
              </a:rPr>
              <a:t> 14</a:t>
            </a:r>
            <a:r>
              <a:rPr lang="ru-RU" sz="2800">
                <a:latin typeface="Verdana" pitchFamily="34" charset="0"/>
              </a:rPr>
              <a:t>.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Вычисления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с целыми числами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346</Words>
  <Application>Microsoft Office PowerPoint</Application>
  <PresentationFormat>Экран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196</cp:revision>
  <dcterms:created xsi:type="dcterms:W3CDTF">2012-12-15T11:02:59Z</dcterms:created>
  <dcterms:modified xsi:type="dcterms:W3CDTF">2013-12-21T17:21:06Z</dcterms:modified>
</cp:coreProperties>
</file>