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5" r:id="rId4"/>
    <p:sldId id="286" r:id="rId5"/>
    <p:sldId id="275" r:id="rId6"/>
    <p:sldId id="278" r:id="rId7"/>
    <p:sldId id="269" r:id="rId8"/>
    <p:sldId id="268" r:id="rId9"/>
    <p:sldId id="282" r:id="rId10"/>
    <p:sldId id="271" r:id="rId11"/>
    <p:sldId id="276" r:id="rId12"/>
    <p:sldId id="277" r:id="rId13"/>
    <p:sldId id="270" r:id="rId14"/>
    <p:sldId id="272" r:id="rId15"/>
    <p:sldId id="267" r:id="rId16"/>
    <p:sldId id="285" r:id="rId17"/>
    <p:sldId id="284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  <a:srgbClr val="CCECFF"/>
    <a:srgbClr val="C0C0C0"/>
    <a:srgbClr val="DDDDDD"/>
    <a:srgbClr val="990000"/>
    <a:srgbClr val="0000CC"/>
    <a:srgbClr val="FFDDBF"/>
    <a:srgbClr val="EBBB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31" autoAdjust="0"/>
    <p:restoredTop sz="72906" autoAdjust="0"/>
  </p:normalViewPr>
  <p:slideViewPr>
    <p:cSldViewPr>
      <p:cViewPr varScale="1">
        <p:scale>
          <a:sx n="109" d="100"/>
          <a:sy n="109" d="100"/>
        </p:scale>
        <p:origin x="-7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3AAF2E-6E3B-4D5A-8EFC-0F5D3055680F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20E9A5-C4E1-4D83-85AC-22E2B8711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из журнала «Новый солдат» № 51 «Древняя Персия»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E0DCD-8BE4-454D-B3DA-F715F02C23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90CFD0-08D9-4EEE-B2B7-78EA621F21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схемы. Схема не анимирована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32B6A7-8B3F-4EC1-82BD-C9B50F43C7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Карта:  История древнего мира: Учеб для 5 кл. общеобразоват. учреждений / А.А. Вигасин, Г.И. Годер, И.С. Савицкая. - 5-е изд. - М.: Просвещение, 1999.-287с.: ил.-ISBN 5-09-008730-Х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Карта анимированная. Показаны походы персидских царей, после чего выцветает карта показывающая территорию державы Ахеменидов.  Показана Царская дорога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Порядок объектов на слайде менять крайне нежелательно.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D52C7-7F96-4D4D-90FD-71A57B9100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2D94B-99B4-400F-A124-58CD938B6D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4C172-DB49-4E9F-9498-B028EDF482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F04A7-AE53-422A-A785-6FA9D622F6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СЛАЙД МОЖНО УДАЛИТЬ</a:t>
            </a: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A281A-2DCD-466A-B24E-7CE649BE03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8C7A1-1D10-4DB0-8D46-AE00910360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93FD6-50E9-4AE8-A5C6-5F0D2C9155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757DE-74F5-48A3-8BBB-7C9CD54E10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40728-9C2C-428D-A88D-3FB2150328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http://i.obozrevatel.com/8/328615/387369_image_large.jpg</a:t>
            </a:r>
            <a:r>
              <a:rPr lang="ru-RU" smtClean="0"/>
              <a:t>. (Так же есть в википедии)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EB242-86FD-4466-8E83-B20DC7060F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Адрес карты: </a:t>
            </a:r>
            <a:r>
              <a:rPr lang="en-US" smtClean="0"/>
              <a:t>http://upload.wikimedia.org/wikipedia/commons/thumb/3/31/Median_Empire_ru.svg/800px-Median_Empire_ru.svg.png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3AB40-E3DF-4974-8400-E68A0FC32F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таблицы.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90574-D74D-46CD-B70C-882E36AEF8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B2493-778E-4E5D-8412-E3CD4B36D7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203C-94AA-417C-97B7-29F3D56345DD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A522-569E-4C04-BDBF-7D47C084F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8238-A623-41D5-8520-7848B115C5CD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D811-ED22-4EC7-93F9-E6E2B7E97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72D7-EA48-44BC-90AB-E1E8C969D457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B043-2436-4293-B427-0AEBB9FC1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9" descr="ornament_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364224"/>
            <a:ext cx="9144000" cy="4960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C25D-D6B4-40C8-95C3-8FC262BDDB4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06E6-0D28-41F7-B5C8-2B013EDEC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FFD6-2752-4D36-B90F-FE7C0314277D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6897-8437-4468-AA1F-040D423E1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ornament_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364224"/>
            <a:ext cx="9144000" cy="49609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CB04-C2B7-428F-99B4-1E887CAA650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4F16-C7F4-4AAF-B883-05968FB2E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310F-25BA-43F9-A73C-906BFDEEB05F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B816-9AC9-4EDF-9D47-A1119366E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 descr="ornament_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364224"/>
            <a:ext cx="9144000" cy="4960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DA39B-BA18-4E50-83C4-CB1F8CF27B2F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8021-C5E0-4AB6-919D-052C76CB6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ornament_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364224"/>
            <a:ext cx="9144000" cy="49609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C32E-FE9A-48D3-B314-D12CDB53B25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B6B6-AFAE-4213-B187-1BA8724C6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B9BE-2750-40E2-A253-B4BA366CEBD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C547-AD79-47E4-B4E9-E8DB80862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B734-244C-44A4-BAB1-90C5EDB9DDB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B2A2-53BF-4BB5-A707-3C933BF2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E07798-C429-4E3F-9463-2B749AA0CEB4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CD282C-7274-4F02-AEB9-77A7F2B8C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66" r:id="rId3"/>
    <p:sldLayoutId id="2147483673" r:id="rId4"/>
    <p:sldLayoutId id="2147483667" r:id="rId5"/>
    <p:sldLayoutId id="2147483674" r:id="rId6"/>
    <p:sldLayoutId id="2147483675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2363" y="2060575"/>
            <a:ext cx="230981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075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МИРОВАЯ ДЕРЖАВА ПЕРСОВ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дзаголовок 2"/>
          <p:cNvSpPr txBox="1">
            <a:spLocks/>
          </p:cNvSpPr>
          <p:nvPr/>
        </p:nvSpPr>
        <p:spPr bwMode="auto">
          <a:xfrm>
            <a:off x="0" y="6240463"/>
            <a:ext cx="63007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16.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4060" y="1008000"/>
            <a:ext cx="8627811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latin typeface="Comic Sans MS" pitchFamily="66" charset="0"/>
              </a:rPr>
              <a:t>	Как ты думаешь, какие чувства вызывали «висячие сады» Семирамиды и Вавилонская башня у вавилонян и у покорённых народов?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ВАВИЛОНСКОЕ </a:t>
            </a:r>
            <a:r>
              <a:rPr lang="ru-RU" sz="3300" dirty="0" smtClean="0"/>
              <a:t>СТОЛПОТВОРЕНИЕ</a:t>
            </a:r>
            <a:endParaRPr lang="ru-RU" sz="3300" dirty="0"/>
          </a:p>
        </p:txBody>
      </p:sp>
      <p:grpSp>
        <p:nvGrpSpPr>
          <p:cNvPr id="3072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56" name="Group 36"/>
          <p:cNvGraphicFramePr>
            <a:graphicFrameLocks noGrp="1"/>
          </p:cNvGraphicFramePr>
          <p:nvPr/>
        </p:nvGraphicFramePr>
        <p:xfrm>
          <a:off x="0" y="4365625"/>
          <a:ext cx="9144000" cy="2378075"/>
        </p:xfrm>
        <a:graphic>
          <a:graphicData uri="http://schemas.openxmlformats.org/drawingml/2006/table">
            <a:tbl>
              <a:tblPr/>
              <a:tblGrid>
                <a:gridCol w="1835150"/>
                <a:gridCol w="3498850"/>
                <a:gridCol w="3810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Но, с другой стороны,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 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83719" y="866974"/>
            <a:ext cx="8627202" cy="343923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Рассмотри событие с разных позиций, подтвердив каждую как минимум одним аргументом.</a:t>
            </a:r>
          </a:p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>
                <a:latin typeface="Comic Sans MS" pitchFamily="66" charset="0"/>
              </a:rPr>
              <a:t> Выполни задание на повышенном уровне, но используй дополнительную информацию, не изученную на уроках.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Расставь события и явления в правильной последовательности.</a:t>
            </a:r>
          </a:p>
        </p:txBody>
      </p:sp>
      <p:grpSp>
        <p:nvGrpSpPr>
          <p:cNvPr id="3277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4" name="Группа 4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sp>
        <p:nvSpPr>
          <p:cNvPr id="32775" name="Прямоугольник 2"/>
          <p:cNvSpPr>
            <a:spLocks noChangeArrowheads="1"/>
          </p:cNvSpPr>
          <p:nvPr/>
        </p:nvSpPr>
        <p:spPr bwMode="auto">
          <a:xfrm>
            <a:off x="225425" y="2408238"/>
            <a:ext cx="863123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/>
            <a:r>
              <a:rPr lang="ru-RU" sz="2800">
                <a:latin typeface="Comic Sans MS" pitchFamily="66" charset="0"/>
              </a:rPr>
              <a:t>1. Персидская держава была разделена на области во главе с наместниками — сатрапами.</a:t>
            </a:r>
          </a:p>
          <a:p>
            <a:pPr indent="354013"/>
            <a:r>
              <a:rPr lang="ru-RU" sz="2800">
                <a:latin typeface="Comic Sans MS" pitchFamily="66" charset="0"/>
              </a:rPr>
              <a:t>2. Персы только выходили из состояния первобытности.</a:t>
            </a:r>
          </a:p>
          <a:p>
            <a:pPr indent="354013"/>
            <a:r>
              <a:rPr lang="ru-RU" sz="2800">
                <a:latin typeface="Comic Sans MS" pitchFamily="66" charset="0"/>
              </a:rPr>
              <a:t>3. Кир разрешил пленённым народам вернуться домой, отстроить свои храмы, выплачивая за это дань персидскому царю.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ДЕРЖАВА «ЦАРЯ ЦАРЕЙ»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784666"/>
            <a:ext cx="8640000" cy="28603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Какой процесс здесь представлен: </a:t>
            </a:r>
            <a:r>
              <a:rPr lang="ru-RU" sz="2800">
                <a:latin typeface="Comic Sans MS" pitchFamily="66" charset="0"/>
              </a:rPr>
              <a:t>упадка или расцвета персов? </a:t>
            </a:r>
            <a:r>
              <a:rPr lang="ru-RU" sz="2600">
                <a:latin typeface="Comic Sans MS" pitchFamily="66" charset="0"/>
              </a:rPr>
              <a:t>Приведи одно–два доказательства своей точки зрения.</a:t>
            </a:r>
          </a:p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Запиши в таблице два-три доказательства своего утверждения.</a:t>
            </a:r>
            <a:endParaRPr lang="ru-RU" sz="2600">
              <a:latin typeface="Comic Sans MS" pitchFamily="66" charset="0"/>
            </a:endParaRPr>
          </a:p>
        </p:txBody>
      </p:sp>
      <p:grpSp>
        <p:nvGrpSpPr>
          <p:cNvPr id="3482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5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5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2" name="Группа 4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</a:p>
          </p:txBody>
        </p:sp>
      </p:grpSp>
      <p:graphicFrame>
        <p:nvGraphicFramePr>
          <p:cNvPr id="34857" name="Group 41"/>
          <p:cNvGraphicFramePr>
            <a:graphicFrameLocks noGrp="1"/>
          </p:cNvGraphicFramePr>
          <p:nvPr/>
        </p:nvGraphicFramePr>
        <p:xfrm>
          <a:off x="252413" y="3794125"/>
          <a:ext cx="8639175" cy="2011363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ДЕРЖАВА «ЦАРЯ ЦАРЕЙ»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1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1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ДЕРЖАВА «ЦАРЯ ЦАРЕЙ»</a:t>
            </a:r>
          </a:p>
        </p:txBody>
      </p:sp>
      <p:grpSp>
        <p:nvGrpSpPr>
          <p:cNvPr id="1057" name="Группа 1056"/>
          <p:cNvGrpSpPr>
            <a:grpSpLocks/>
          </p:cNvGrpSpPr>
          <p:nvPr/>
        </p:nvGrpSpPr>
        <p:grpSpPr bwMode="auto">
          <a:xfrm>
            <a:off x="250825" y="836613"/>
            <a:ext cx="8786813" cy="5448300"/>
            <a:chOff x="121920" y="743712"/>
            <a:chExt cx="8786794" cy="5449414"/>
          </a:xfrm>
        </p:grpSpPr>
        <p:cxnSp>
          <p:nvCxnSpPr>
            <p:cNvPr id="28" name="Прямая соединительная линия 27"/>
            <p:cNvCxnSpPr>
              <a:stCxn id="8" idx="3"/>
            </p:cNvCxnSpPr>
            <p:nvPr/>
          </p:nvCxnSpPr>
          <p:spPr>
            <a:xfrm flipV="1">
              <a:off x="1156968" y="5989884"/>
              <a:ext cx="6459524" cy="12703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139952" y="1052736"/>
              <a:ext cx="788338" cy="12240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724128" y="764704"/>
              <a:ext cx="1162080" cy="651276"/>
            </a:xfrm>
            <a:prstGeom prst="roundRect">
              <a:avLst>
                <a:gd name="adj" fmla="val 16667"/>
              </a:avLst>
            </a:prstGeom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202299" y="2348880"/>
              <a:ext cx="1381125" cy="7239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910426" y="2358265"/>
              <a:ext cx="733425" cy="7429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34126" y="2565048"/>
              <a:ext cx="508431" cy="12960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232794" y="3212976"/>
              <a:ext cx="644694" cy="9720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19568" y="3212976"/>
              <a:ext cx="711000" cy="9720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1520" y="4758799"/>
              <a:ext cx="872817" cy="9720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691682" y="4795614"/>
              <a:ext cx="671095" cy="9360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987352" y="4221048"/>
              <a:ext cx="3173405" cy="1016208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>
                  <a:latin typeface="Comic Sans MS" pitchFamily="66" charset="0"/>
                </a:rPr>
                <a:t>ведомства</a:t>
              </a:r>
            </a:p>
            <a:p>
              <a:pPr algn="ctr">
                <a:defRPr/>
              </a:pPr>
              <a:r>
                <a:rPr lang="ru-RU" sz="2000">
                  <a:latin typeface="Comic Sans MS" pitchFamily="66" charset="0"/>
                </a:rPr>
                <a:t>казны                   почты</a:t>
              </a:r>
            </a:p>
            <a:p>
              <a:pPr algn="ctr">
                <a:defRPr/>
              </a:pPr>
              <a:r>
                <a:rPr lang="ru-RU" sz="2000">
                  <a:latin typeface="Comic Sans MS" pitchFamily="66" charset="0"/>
                </a:rPr>
                <a:t>тайных осведомителей</a:t>
              </a:r>
            </a:p>
          </p:txBody>
        </p:sp>
        <p:sp>
          <p:nvSpPr>
            <p:cNvPr id="36883" name="Прямоугольник 4"/>
            <p:cNvSpPr>
              <a:spLocks noChangeArrowheads="1"/>
            </p:cNvSpPr>
            <p:nvPr/>
          </p:nvSpPr>
          <p:spPr bwMode="auto">
            <a:xfrm>
              <a:off x="6041695" y="5589753"/>
              <a:ext cx="962023" cy="36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служба</a:t>
              </a:r>
            </a:p>
          </p:txBody>
        </p:sp>
        <p:sp>
          <p:nvSpPr>
            <p:cNvPr id="36884" name="Прямоугольник 5"/>
            <p:cNvSpPr>
              <a:spLocks noChangeArrowheads="1"/>
            </p:cNvSpPr>
            <p:nvPr/>
          </p:nvSpPr>
          <p:spPr bwMode="auto">
            <a:xfrm>
              <a:off x="3504875" y="5580226"/>
              <a:ext cx="966786" cy="36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налоги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96692" y="5805697"/>
              <a:ext cx="1092198" cy="376314"/>
            </a:xfrm>
            <a:prstGeom prst="rect">
              <a:avLst/>
            </a:prstGeom>
            <a:solidFill>
              <a:srgbClr val="C0C0C0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>
                  <a:latin typeface="Comic Sans MS" pitchFamily="66" charset="0"/>
                </a:rPr>
                <a:t>деревни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4945" y="5816811"/>
              <a:ext cx="946148" cy="376315"/>
            </a:xfrm>
            <a:prstGeom prst="rect">
              <a:avLst/>
            </a:prstGeom>
            <a:solidFill>
              <a:srgbClr val="C0C0C0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>
                  <a:latin typeface="Comic Sans MS" pitchFamily="66" charset="0"/>
                </a:rPr>
                <a:t>города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36269" y="3933651"/>
              <a:ext cx="1439860" cy="711345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>
                  <a:latin typeface="Comic Sans MS" pitchFamily="66" charset="0"/>
                </a:rPr>
                <a:t>сатрапы</a:t>
              </a:r>
            </a:p>
            <a:p>
              <a:pPr algn="ctr">
                <a:defRPr/>
              </a:pPr>
              <a:r>
                <a:rPr lang="ru-RU" sz="2000">
                  <a:latin typeface="Comic Sans MS" pitchFamily="66" charset="0"/>
                </a:rPr>
                <a:t>областей</a:t>
              </a:r>
            </a:p>
          </p:txBody>
        </p:sp>
        <p:sp>
          <p:nvSpPr>
            <p:cNvPr id="36888" name="Прямоугольник 9"/>
            <p:cNvSpPr>
              <a:spLocks noChangeArrowheads="1"/>
            </p:cNvSpPr>
            <p:nvPr/>
          </p:nvSpPr>
          <p:spPr bwMode="auto">
            <a:xfrm>
              <a:off x="1938016" y="1726575"/>
              <a:ext cx="1044573" cy="396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законы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36637" y="2349002"/>
              <a:ext cx="1835146" cy="1016208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</a:rPr>
                <a:t>Шахиншах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</a:rPr>
                <a:t>«царь царей»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35480" y="4684693"/>
              <a:ext cx="938211" cy="406483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latin typeface="Comic Sans MS" pitchFamily="66" charset="0"/>
                </a:rPr>
                <a:t>армия</a:t>
              </a:r>
            </a:p>
          </p:txBody>
        </p:sp>
        <p:grpSp>
          <p:nvGrpSpPr>
            <p:cNvPr id="36891" name="Группа 1053"/>
            <p:cNvGrpSpPr>
              <a:grpSpLocks/>
            </p:cNvGrpSpPr>
            <p:nvPr/>
          </p:nvGrpSpPr>
          <p:grpSpPr bwMode="auto">
            <a:xfrm>
              <a:off x="6973552" y="3469641"/>
              <a:ext cx="1738298" cy="1252325"/>
              <a:chOff x="6829536" y="2996952"/>
              <a:chExt cx="1738298" cy="1252325"/>
            </a:xfrm>
          </p:grpSpPr>
          <p:grpSp>
            <p:nvGrpSpPr>
              <p:cNvPr id="36902" name="Группа 1"/>
              <p:cNvGrpSpPr>
                <a:grpSpLocks/>
              </p:cNvGrpSpPr>
              <p:nvPr/>
            </p:nvGrpSpPr>
            <p:grpSpPr bwMode="auto">
              <a:xfrm>
                <a:off x="6829536" y="2996952"/>
                <a:ext cx="1738298" cy="1090614"/>
                <a:chOff x="6491329" y="3521350"/>
                <a:chExt cx="1738298" cy="1090614"/>
              </a:xfrm>
            </p:grpSpPr>
            <p:pic>
              <p:nvPicPr>
                <p:cNvPr id="1035" name="Picture 11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/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05777" y="3859489"/>
                  <a:ext cx="323850" cy="752475"/>
                </a:xfrm>
                <a:prstGeom prst="roundRect">
                  <a:avLst>
                    <a:gd name="adj" fmla="val 16667"/>
                  </a:avLst>
                </a:prstGeom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/>
                </a:extLst>
              </p:spPr>
            </p:pic>
            <p:pic>
              <p:nvPicPr>
                <p:cNvPr id="1036" name="Picture 1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/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7483" y="3536674"/>
                  <a:ext cx="342900" cy="847725"/>
                </a:xfrm>
                <a:prstGeom prst="roundRect">
                  <a:avLst>
                    <a:gd name="adj" fmla="val 16667"/>
                  </a:avLst>
                </a:prstGeom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/>
                </a:extLst>
              </p:spPr>
            </p:pic>
            <p:pic>
              <p:nvPicPr>
                <p:cNvPr id="1037" name="Picture 1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/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84583" y="3521350"/>
                  <a:ext cx="342900" cy="847725"/>
                </a:xfrm>
                <a:prstGeom prst="roundRect">
                  <a:avLst>
                    <a:gd name="adj" fmla="val 16667"/>
                  </a:avLst>
                </a:prstGeom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/>
                </a:extLst>
              </p:spPr>
            </p:pic>
            <p:pic>
              <p:nvPicPr>
                <p:cNvPr id="1038" name="Picture 14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/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1683" y="3521351"/>
                  <a:ext cx="342900" cy="847725"/>
                </a:xfrm>
                <a:prstGeom prst="roundRect">
                  <a:avLst>
                    <a:gd name="adj" fmla="val 16667"/>
                  </a:avLst>
                </a:prstGeom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/>
                </a:extLst>
              </p:spPr>
            </p:pic>
            <p:pic>
              <p:nvPicPr>
                <p:cNvPr id="1039" name="Picture 15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/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1329" y="3859489"/>
                  <a:ext cx="323850" cy="752475"/>
                </a:xfrm>
                <a:prstGeom prst="roundRect">
                  <a:avLst>
                    <a:gd name="adj" fmla="val 16667"/>
                  </a:avLst>
                </a:prstGeom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  <a:extLst>
                  <a:ext uri="{909E8E84-426E-40DD-AFC4-6F175D3DCCD1}"/>
                </a:extLst>
              </p:spPr>
            </p:pic>
          </p:grpSp>
          <p:sp>
            <p:nvSpPr>
              <p:cNvPr id="36903" name="Прямоугольник 20"/>
              <p:cNvSpPr>
                <a:spLocks noChangeArrowheads="1"/>
              </p:cNvSpPr>
              <p:nvPr/>
            </p:nvSpPr>
            <p:spPr bwMode="auto">
              <a:xfrm>
                <a:off x="7096234" y="3851965"/>
                <a:ext cx="1038216" cy="397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>
                    <a:latin typeface="Comic Sans MS" pitchFamily="66" charset="0"/>
                  </a:rPr>
                  <a:t>пехота</a:t>
                </a:r>
              </a:p>
            </p:txBody>
          </p:sp>
        </p:grpSp>
        <p:sp>
          <p:nvSpPr>
            <p:cNvPr id="36892" name="Прямоугольник 21"/>
            <p:cNvSpPr>
              <a:spLocks noChangeArrowheads="1"/>
            </p:cNvSpPr>
            <p:nvPr/>
          </p:nvSpPr>
          <p:spPr bwMode="auto">
            <a:xfrm>
              <a:off x="7713329" y="3057173"/>
              <a:ext cx="1195385" cy="396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конница</a:t>
              </a:r>
            </a:p>
          </p:txBody>
        </p:sp>
        <p:sp>
          <p:nvSpPr>
            <p:cNvPr id="36893" name="Прямоугольник 22"/>
            <p:cNvSpPr>
              <a:spLocks noChangeArrowheads="1"/>
            </p:cNvSpPr>
            <p:nvPr/>
          </p:nvSpPr>
          <p:spPr bwMode="auto">
            <a:xfrm>
              <a:off x="6090907" y="3028592"/>
              <a:ext cx="1557335" cy="396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колесницы</a:t>
              </a:r>
            </a:p>
          </p:txBody>
        </p:sp>
        <p:sp>
          <p:nvSpPr>
            <p:cNvPr id="36894" name="Прямоугольник 23"/>
            <p:cNvSpPr>
              <a:spLocks noChangeArrowheads="1"/>
            </p:cNvSpPr>
            <p:nvPr/>
          </p:nvSpPr>
          <p:spPr bwMode="auto">
            <a:xfrm>
              <a:off x="5160824" y="1406144"/>
              <a:ext cx="2403349" cy="366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Comic Sans MS" pitchFamily="66" charset="0"/>
                </a:rPr>
                <a:t>Бог Света — Ормузд</a:t>
              </a:r>
            </a:p>
          </p:txBody>
        </p:sp>
        <p:cxnSp>
          <p:nvCxnSpPr>
            <p:cNvPr id="26" name="Прямая со стрелкой 25"/>
            <p:cNvCxnSpPr>
              <a:stCxn id="9" idx="2"/>
            </p:cNvCxnSpPr>
            <p:nvPr/>
          </p:nvCxnSpPr>
          <p:spPr>
            <a:xfrm>
              <a:off x="1356992" y="4640234"/>
              <a:ext cx="20638" cy="1236915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V="1">
              <a:off x="4571673" y="5245194"/>
              <a:ext cx="0" cy="744690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prstDash val="sysDot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Прямая со стрелкой 1023"/>
            <p:cNvCxnSpPr/>
            <p:nvPr/>
          </p:nvCxnSpPr>
          <p:spPr>
            <a:xfrm flipV="1">
              <a:off x="7595854" y="5084824"/>
              <a:ext cx="0" cy="900296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prstDash val="sysDot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Прямая со стрелкой 1026"/>
            <p:cNvCxnSpPr>
              <a:stCxn id="19" idx="1"/>
            </p:cNvCxnSpPr>
            <p:nvPr/>
          </p:nvCxnSpPr>
          <p:spPr>
            <a:xfrm flipH="1">
              <a:off x="2076129" y="2703088"/>
              <a:ext cx="1560509" cy="1230564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Прямая со стрелкой 1041"/>
            <p:cNvCxnSpPr/>
            <p:nvPr/>
          </p:nvCxnSpPr>
          <p:spPr>
            <a:xfrm flipH="1" flipV="1">
              <a:off x="2977827" y="2099714"/>
              <a:ext cx="658811" cy="603373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Прямая со стрелкой 1043"/>
            <p:cNvCxnSpPr>
              <a:stCxn id="19" idx="2"/>
              <a:endCxn id="4" idx="0"/>
            </p:cNvCxnSpPr>
            <p:nvPr/>
          </p:nvCxnSpPr>
          <p:spPr>
            <a:xfrm>
              <a:off x="4554210" y="3057172"/>
              <a:ext cx="20638" cy="1163876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Прямая со стрелкой 1045"/>
            <p:cNvCxnSpPr/>
            <p:nvPr/>
          </p:nvCxnSpPr>
          <p:spPr>
            <a:xfrm>
              <a:off x="5511471" y="2741195"/>
              <a:ext cx="1462084" cy="1443332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8" name="Скругленный прямоугольник 1057"/>
          <p:cNvSpPr/>
          <p:nvPr/>
        </p:nvSpPr>
        <p:spPr>
          <a:xfrm>
            <a:off x="283270" y="1443379"/>
            <a:ext cx="8640000" cy="4162306"/>
          </a:xfrm>
          <a:prstGeom prst="roundRect">
            <a:avLst>
              <a:gd name="adj" fmla="val 8502"/>
            </a:avLst>
          </a:prstGeom>
          <a:blipFill>
            <a:blip r:embed="rId1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Используя условные обозначения учебника (с. 7) и схему «Персидское царство» (с. 105), ответь на вопрос: какие центральные органы власти, общественные слои, группы населения, части армии были у персов?</a:t>
            </a:r>
          </a:p>
          <a:p>
            <a:pPr indent="35718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Какие особенности власти обеспечивали прочность державы персов? Сравни с египетским царством (с. 56).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0475"/>
            <a:ext cx="91440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ДЕРЖАВА «ЦАРЯ ЦАРЕЙ»</a:t>
            </a:r>
          </a:p>
        </p:txBody>
      </p:sp>
      <p:sp>
        <p:nvSpPr>
          <p:cNvPr id="19" name="Стрелка вверх 6"/>
          <p:cNvSpPr/>
          <p:nvPr/>
        </p:nvSpPr>
        <p:spPr>
          <a:xfrm rot="19846464">
            <a:off x="4643438" y="4148138"/>
            <a:ext cx="212725" cy="825500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46" h="825629">
                <a:moveTo>
                  <a:pt x="45957" y="812113"/>
                </a:moveTo>
                <a:lnTo>
                  <a:pt x="76240" y="135869"/>
                </a:lnTo>
                <a:lnTo>
                  <a:pt x="0" y="177431"/>
                </a:lnTo>
                <a:lnTo>
                  <a:pt x="105973" y="0"/>
                </a:lnTo>
                <a:lnTo>
                  <a:pt x="211946" y="177431"/>
                </a:lnTo>
                <a:lnTo>
                  <a:pt x="128531" y="144035"/>
                </a:lnTo>
                <a:cubicBezTo>
                  <a:pt x="138674" y="408058"/>
                  <a:pt x="172365" y="825629"/>
                  <a:pt x="172365" y="825629"/>
                </a:cubicBezTo>
                <a:cubicBezTo>
                  <a:pt x="101282" y="755814"/>
                  <a:pt x="116491" y="756105"/>
                  <a:pt x="45957" y="812113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верх 6"/>
          <p:cNvSpPr/>
          <p:nvPr/>
        </p:nvSpPr>
        <p:spPr>
          <a:xfrm rot="14767592">
            <a:off x="3996532" y="4079081"/>
            <a:ext cx="152400" cy="528637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189998"/>
              <a:gd name="connsiteY0" fmla="*/ 812113 h 825629"/>
              <a:gd name="connsiteX1" fmla="*/ 76240 w 189998"/>
              <a:gd name="connsiteY1" fmla="*/ 135869 h 825629"/>
              <a:gd name="connsiteX2" fmla="*/ 0 w 189998"/>
              <a:gd name="connsiteY2" fmla="*/ 177431 h 825629"/>
              <a:gd name="connsiteX3" fmla="*/ 105973 w 189998"/>
              <a:gd name="connsiteY3" fmla="*/ 0 h 825629"/>
              <a:gd name="connsiteX4" fmla="*/ 189998 w 189998"/>
              <a:gd name="connsiteY4" fmla="*/ 138994 h 825629"/>
              <a:gd name="connsiteX5" fmla="*/ 128531 w 189998"/>
              <a:gd name="connsiteY5" fmla="*/ 144035 h 825629"/>
              <a:gd name="connsiteX6" fmla="*/ 172365 w 189998"/>
              <a:gd name="connsiteY6" fmla="*/ 825629 h 825629"/>
              <a:gd name="connsiteX7" fmla="*/ 45957 w 189998"/>
              <a:gd name="connsiteY7" fmla="*/ 812113 h 825629"/>
              <a:gd name="connsiteX0" fmla="*/ 17312 w 161353"/>
              <a:gd name="connsiteY0" fmla="*/ 812113 h 825629"/>
              <a:gd name="connsiteX1" fmla="*/ 47595 w 161353"/>
              <a:gd name="connsiteY1" fmla="*/ 135869 h 825629"/>
              <a:gd name="connsiteX2" fmla="*/ 0 w 161353"/>
              <a:gd name="connsiteY2" fmla="*/ 138881 h 825629"/>
              <a:gd name="connsiteX3" fmla="*/ 77328 w 161353"/>
              <a:gd name="connsiteY3" fmla="*/ 0 h 825629"/>
              <a:gd name="connsiteX4" fmla="*/ 161353 w 161353"/>
              <a:gd name="connsiteY4" fmla="*/ 138994 h 825629"/>
              <a:gd name="connsiteX5" fmla="*/ 99886 w 161353"/>
              <a:gd name="connsiteY5" fmla="*/ 144035 h 825629"/>
              <a:gd name="connsiteX6" fmla="*/ 143720 w 161353"/>
              <a:gd name="connsiteY6" fmla="*/ 825629 h 825629"/>
              <a:gd name="connsiteX7" fmla="*/ 17312 w 161353"/>
              <a:gd name="connsiteY7" fmla="*/ 812113 h 825629"/>
              <a:gd name="connsiteX0" fmla="*/ 17312 w 162971"/>
              <a:gd name="connsiteY0" fmla="*/ 812113 h 825629"/>
              <a:gd name="connsiteX1" fmla="*/ 47595 w 162971"/>
              <a:gd name="connsiteY1" fmla="*/ 135869 h 825629"/>
              <a:gd name="connsiteX2" fmla="*/ 0 w 162971"/>
              <a:gd name="connsiteY2" fmla="*/ 138881 h 825629"/>
              <a:gd name="connsiteX3" fmla="*/ 77328 w 162971"/>
              <a:gd name="connsiteY3" fmla="*/ 0 h 825629"/>
              <a:gd name="connsiteX4" fmla="*/ 162971 w 162971"/>
              <a:gd name="connsiteY4" fmla="*/ 188794 h 825629"/>
              <a:gd name="connsiteX5" fmla="*/ 99886 w 162971"/>
              <a:gd name="connsiteY5" fmla="*/ 144035 h 825629"/>
              <a:gd name="connsiteX6" fmla="*/ 143720 w 162971"/>
              <a:gd name="connsiteY6" fmla="*/ 825629 h 825629"/>
              <a:gd name="connsiteX7" fmla="*/ 17312 w 162971"/>
              <a:gd name="connsiteY7" fmla="*/ 812113 h 825629"/>
              <a:gd name="connsiteX0" fmla="*/ 18312 w 163971"/>
              <a:gd name="connsiteY0" fmla="*/ 812113 h 825629"/>
              <a:gd name="connsiteX1" fmla="*/ 48595 w 163971"/>
              <a:gd name="connsiteY1" fmla="*/ 135869 h 825629"/>
              <a:gd name="connsiteX2" fmla="*/ 0 w 163971"/>
              <a:gd name="connsiteY2" fmla="*/ 178876 h 825629"/>
              <a:gd name="connsiteX3" fmla="*/ 78328 w 163971"/>
              <a:gd name="connsiteY3" fmla="*/ 0 h 825629"/>
              <a:gd name="connsiteX4" fmla="*/ 163971 w 163971"/>
              <a:gd name="connsiteY4" fmla="*/ 188794 h 825629"/>
              <a:gd name="connsiteX5" fmla="*/ 100886 w 163971"/>
              <a:gd name="connsiteY5" fmla="*/ 144035 h 825629"/>
              <a:gd name="connsiteX6" fmla="*/ 144720 w 163971"/>
              <a:gd name="connsiteY6" fmla="*/ 825629 h 825629"/>
              <a:gd name="connsiteX7" fmla="*/ 18312 w 163971"/>
              <a:gd name="connsiteY7" fmla="*/ 812113 h 82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971" h="825629">
                <a:moveTo>
                  <a:pt x="18312" y="812113"/>
                </a:moveTo>
                <a:lnTo>
                  <a:pt x="48595" y="135869"/>
                </a:lnTo>
                <a:lnTo>
                  <a:pt x="0" y="178876"/>
                </a:lnTo>
                <a:lnTo>
                  <a:pt x="78328" y="0"/>
                </a:lnTo>
                <a:lnTo>
                  <a:pt x="163971" y="188794"/>
                </a:lnTo>
                <a:lnTo>
                  <a:pt x="100886" y="144035"/>
                </a:lnTo>
                <a:cubicBezTo>
                  <a:pt x="111029" y="408058"/>
                  <a:pt x="144720" y="825629"/>
                  <a:pt x="144720" y="825629"/>
                </a:cubicBezTo>
                <a:cubicBezTo>
                  <a:pt x="73637" y="755814"/>
                  <a:pt x="88846" y="756105"/>
                  <a:pt x="18312" y="812113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верх 6"/>
          <p:cNvSpPr/>
          <p:nvPr/>
        </p:nvSpPr>
        <p:spPr>
          <a:xfrm rot="15463017">
            <a:off x="2992437" y="3352801"/>
            <a:ext cx="227013" cy="1255712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54499"/>
              <a:gd name="connsiteY0" fmla="*/ 812113 h 825629"/>
              <a:gd name="connsiteX1" fmla="*/ 76240 w 254499"/>
              <a:gd name="connsiteY1" fmla="*/ 135869 h 825629"/>
              <a:gd name="connsiteX2" fmla="*/ 0 w 254499"/>
              <a:gd name="connsiteY2" fmla="*/ 177431 h 825629"/>
              <a:gd name="connsiteX3" fmla="*/ 105973 w 254499"/>
              <a:gd name="connsiteY3" fmla="*/ 0 h 825629"/>
              <a:gd name="connsiteX4" fmla="*/ 254499 w 254499"/>
              <a:gd name="connsiteY4" fmla="*/ 46609 h 825629"/>
              <a:gd name="connsiteX5" fmla="*/ 128531 w 254499"/>
              <a:gd name="connsiteY5" fmla="*/ 144035 h 825629"/>
              <a:gd name="connsiteX6" fmla="*/ 172365 w 254499"/>
              <a:gd name="connsiteY6" fmla="*/ 825629 h 825629"/>
              <a:gd name="connsiteX7" fmla="*/ 45957 w 254499"/>
              <a:gd name="connsiteY7" fmla="*/ 812113 h 825629"/>
              <a:gd name="connsiteX0" fmla="*/ 45957 w 254499"/>
              <a:gd name="connsiteY0" fmla="*/ 812113 h 825629"/>
              <a:gd name="connsiteX1" fmla="*/ 76240 w 254499"/>
              <a:gd name="connsiteY1" fmla="*/ 135869 h 825629"/>
              <a:gd name="connsiteX2" fmla="*/ 0 w 254499"/>
              <a:gd name="connsiteY2" fmla="*/ 177431 h 825629"/>
              <a:gd name="connsiteX3" fmla="*/ 105973 w 254499"/>
              <a:gd name="connsiteY3" fmla="*/ 0 h 825629"/>
              <a:gd name="connsiteX4" fmla="*/ 254499 w 254499"/>
              <a:gd name="connsiteY4" fmla="*/ 46609 h 825629"/>
              <a:gd name="connsiteX5" fmla="*/ 188461 w 254499"/>
              <a:gd name="connsiteY5" fmla="*/ 64683 h 825629"/>
              <a:gd name="connsiteX6" fmla="*/ 172365 w 254499"/>
              <a:gd name="connsiteY6" fmla="*/ 825629 h 825629"/>
              <a:gd name="connsiteX7" fmla="*/ 45957 w 254499"/>
              <a:gd name="connsiteY7" fmla="*/ 812113 h 825629"/>
              <a:gd name="connsiteX0" fmla="*/ 45957 w 275557"/>
              <a:gd name="connsiteY0" fmla="*/ 812113 h 825629"/>
              <a:gd name="connsiteX1" fmla="*/ 76240 w 275557"/>
              <a:gd name="connsiteY1" fmla="*/ 135869 h 825629"/>
              <a:gd name="connsiteX2" fmla="*/ 0 w 275557"/>
              <a:gd name="connsiteY2" fmla="*/ 177431 h 825629"/>
              <a:gd name="connsiteX3" fmla="*/ 105973 w 275557"/>
              <a:gd name="connsiteY3" fmla="*/ 0 h 825629"/>
              <a:gd name="connsiteX4" fmla="*/ 254499 w 275557"/>
              <a:gd name="connsiteY4" fmla="*/ 46609 h 825629"/>
              <a:gd name="connsiteX5" fmla="*/ 188461 w 275557"/>
              <a:gd name="connsiteY5" fmla="*/ 64683 h 825629"/>
              <a:gd name="connsiteX6" fmla="*/ 172365 w 275557"/>
              <a:gd name="connsiteY6" fmla="*/ 825629 h 825629"/>
              <a:gd name="connsiteX7" fmla="*/ 45957 w 275557"/>
              <a:gd name="connsiteY7" fmla="*/ 812113 h 825629"/>
              <a:gd name="connsiteX0" fmla="*/ 45957 w 275557"/>
              <a:gd name="connsiteY0" fmla="*/ 812113 h 825629"/>
              <a:gd name="connsiteX1" fmla="*/ 106823 w 275557"/>
              <a:gd name="connsiteY1" fmla="*/ 71815 h 825629"/>
              <a:gd name="connsiteX2" fmla="*/ 0 w 275557"/>
              <a:gd name="connsiteY2" fmla="*/ 177431 h 825629"/>
              <a:gd name="connsiteX3" fmla="*/ 105973 w 275557"/>
              <a:gd name="connsiteY3" fmla="*/ 0 h 825629"/>
              <a:gd name="connsiteX4" fmla="*/ 254499 w 275557"/>
              <a:gd name="connsiteY4" fmla="*/ 46609 h 825629"/>
              <a:gd name="connsiteX5" fmla="*/ 188461 w 275557"/>
              <a:gd name="connsiteY5" fmla="*/ 64683 h 825629"/>
              <a:gd name="connsiteX6" fmla="*/ 172365 w 275557"/>
              <a:gd name="connsiteY6" fmla="*/ 825629 h 825629"/>
              <a:gd name="connsiteX7" fmla="*/ 45957 w 275557"/>
              <a:gd name="connsiteY7" fmla="*/ 812113 h 825629"/>
              <a:gd name="connsiteX0" fmla="*/ 45957 w 275557"/>
              <a:gd name="connsiteY0" fmla="*/ 812113 h 825629"/>
              <a:gd name="connsiteX1" fmla="*/ 106823 w 275557"/>
              <a:gd name="connsiteY1" fmla="*/ 71815 h 825629"/>
              <a:gd name="connsiteX2" fmla="*/ 0 w 275557"/>
              <a:gd name="connsiteY2" fmla="*/ 177431 h 825629"/>
              <a:gd name="connsiteX3" fmla="*/ 105973 w 275557"/>
              <a:gd name="connsiteY3" fmla="*/ 0 h 825629"/>
              <a:gd name="connsiteX4" fmla="*/ 254499 w 275557"/>
              <a:gd name="connsiteY4" fmla="*/ 46609 h 825629"/>
              <a:gd name="connsiteX5" fmla="*/ 188461 w 275557"/>
              <a:gd name="connsiteY5" fmla="*/ 64683 h 825629"/>
              <a:gd name="connsiteX6" fmla="*/ 172365 w 275557"/>
              <a:gd name="connsiteY6" fmla="*/ 825629 h 825629"/>
              <a:gd name="connsiteX7" fmla="*/ 45957 w 275557"/>
              <a:gd name="connsiteY7" fmla="*/ 812113 h 825629"/>
              <a:gd name="connsiteX0" fmla="*/ 45957 w 275557"/>
              <a:gd name="connsiteY0" fmla="*/ 812113 h 825629"/>
              <a:gd name="connsiteX1" fmla="*/ 106823 w 275557"/>
              <a:gd name="connsiteY1" fmla="*/ 71815 h 825629"/>
              <a:gd name="connsiteX2" fmla="*/ 0 w 275557"/>
              <a:gd name="connsiteY2" fmla="*/ 177431 h 825629"/>
              <a:gd name="connsiteX3" fmla="*/ 105973 w 275557"/>
              <a:gd name="connsiteY3" fmla="*/ 0 h 825629"/>
              <a:gd name="connsiteX4" fmla="*/ 254499 w 275557"/>
              <a:gd name="connsiteY4" fmla="*/ 46609 h 825629"/>
              <a:gd name="connsiteX5" fmla="*/ 188461 w 275557"/>
              <a:gd name="connsiteY5" fmla="*/ 64683 h 825629"/>
              <a:gd name="connsiteX6" fmla="*/ 172365 w 275557"/>
              <a:gd name="connsiteY6" fmla="*/ 825629 h 825629"/>
              <a:gd name="connsiteX7" fmla="*/ 45957 w 275557"/>
              <a:gd name="connsiteY7" fmla="*/ 812113 h 825629"/>
              <a:gd name="connsiteX0" fmla="*/ 45957 w 275557"/>
              <a:gd name="connsiteY0" fmla="*/ 812113 h 825629"/>
              <a:gd name="connsiteX1" fmla="*/ 106823 w 275557"/>
              <a:gd name="connsiteY1" fmla="*/ 71815 h 825629"/>
              <a:gd name="connsiteX2" fmla="*/ 0 w 275557"/>
              <a:gd name="connsiteY2" fmla="*/ 177431 h 825629"/>
              <a:gd name="connsiteX3" fmla="*/ 105973 w 275557"/>
              <a:gd name="connsiteY3" fmla="*/ 0 h 825629"/>
              <a:gd name="connsiteX4" fmla="*/ 254499 w 275557"/>
              <a:gd name="connsiteY4" fmla="*/ 46609 h 825629"/>
              <a:gd name="connsiteX5" fmla="*/ 188461 w 275557"/>
              <a:gd name="connsiteY5" fmla="*/ 64683 h 825629"/>
              <a:gd name="connsiteX6" fmla="*/ 172365 w 275557"/>
              <a:gd name="connsiteY6" fmla="*/ 825629 h 825629"/>
              <a:gd name="connsiteX7" fmla="*/ 45957 w 275557"/>
              <a:gd name="connsiteY7" fmla="*/ 812113 h 825629"/>
              <a:gd name="connsiteX0" fmla="*/ 45957 w 275557"/>
              <a:gd name="connsiteY0" fmla="*/ 812113 h 825629"/>
              <a:gd name="connsiteX1" fmla="*/ 106823 w 275557"/>
              <a:gd name="connsiteY1" fmla="*/ 71815 h 825629"/>
              <a:gd name="connsiteX2" fmla="*/ 0 w 275557"/>
              <a:gd name="connsiteY2" fmla="*/ 177431 h 825629"/>
              <a:gd name="connsiteX3" fmla="*/ 105973 w 275557"/>
              <a:gd name="connsiteY3" fmla="*/ 0 h 825629"/>
              <a:gd name="connsiteX4" fmla="*/ 254499 w 275557"/>
              <a:gd name="connsiteY4" fmla="*/ 46609 h 825629"/>
              <a:gd name="connsiteX5" fmla="*/ 188461 w 275557"/>
              <a:gd name="connsiteY5" fmla="*/ 64683 h 825629"/>
              <a:gd name="connsiteX6" fmla="*/ 172365 w 275557"/>
              <a:gd name="connsiteY6" fmla="*/ 825629 h 825629"/>
              <a:gd name="connsiteX7" fmla="*/ 45957 w 275557"/>
              <a:gd name="connsiteY7" fmla="*/ 812113 h 825629"/>
              <a:gd name="connsiteX0" fmla="*/ 45957 w 275557"/>
              <a:gd name="connsiteY0" fmla="*/ 812113 h 825629"/>
              <a:gd name="connsiteX1" fmla="*/ 106823 w 275557"/>
              <a:gd name="connsiteY1" fmla="*/ 71815 h 825629"/>
              <a:gd name="connsiteX2" fmla="*/ 0 w 275557"/>
              <a:gd name="connsiteY2" fmla="*/ 177431 h 825629"/>
              <a:gd name="connsiteX3" fmla="*/ 105973 w 275557"/>
              <a:gd name="connsiteY3" fmla="*/ 0 h 825629"/>
              <a:gd name="connsiteX4" fmla="*/ 254499 w 275557"/>
              <a:gd name="connsiteY4" fmla="*/ 46609 h 825629"/>
              <a:gd name="connsiteX5" fmla="*/ 188461 w 275557"/>
              <a:gd name="connsiteY5" fmla="*/ 64683 h 825629"/>
              <a:gd name="connsiteX6" fmla="*/ 172365 w 275557"/>
              <a:gd name="connsiteY6" fmla="*/ 825629 h 825629"/>
              <a:gd name="connsiteX7" fmla="*/ 45957 w 275557"/>
              <a:gd name="connsiteY7" fmla="*/ 812113 h 825629"/>
              <a:gd name="connsiteX0" fmla="*/ 45957 w 275557"/>
              <a:gd name="connsiteY0" fmla="*/ 812113 h 825629"/>
              <a:gd name="connsiteX1" fmla="*/ 106823 w 275557"/>
              <a:gd name="connsiteY1" fmla="*/ 71815 h 825629"/>
              <a:gd name="connsiteX2" fmla="*/ 0 w 275557"/>
              <a:gd name="connsiteY2" fmla="*/ 177431 h 825629"/>
              <a:gd name="connsiteX3" fmla="*/ 105973 w 275557"/>
              <a:gd name="connsiteY3" fmla="*/ 0 h 825629"/>
              <a:gd name="connsiteX4" fmla="*/ 254499 w 275557"/>
              <a:gd name="connsiteY4" fmla="*/ 46609 h 825629"/>
              <a:gd name="connsiteX5" fmla="*/ 188461 w 275557"/>
              <a:gd name="connsiteY5" fmla="*/ 64683 h 825629"/>
              <a:gd name="connsiteX6" fmla="*/ 172365 w 275557"/>
              <a:gd name="connsiteY6" fmla="*/ 825629 h 825629"/>
              <a:gd name="connsiteX7" fmla="*/ 45957 w 275557"/>
              <a:gd name="connsiteY7" fmla="*/ 812113 h 825629"/>
              <a:gd name="connsiteX0" fmla="*/ 0 w 229600"/>
              <a:gd name="connsiteY0" fmla="*/ 812113 h 825629"/>
              <a:gd name="connsiteX1" fmla="*/ 60866 w 229600"/>
              <a:gd name="connsiteY1" fmla="*/ 71815 h 825629"/>
              <a:gd name="connsiteX2" fmla="*/ 8908 w 229600"/>
              <a:gd name="connsiteY2" fmla="*/ 113653 h 825629"/>
              <a:gd name="connsiteX3" fmla="*/ 60016 w 229600"/>
              <a:gd name="connsiteY3" fmla="*/ 0 h 825629"/>
              <a:gd name="connsiteX4" fmla="*/ 208542 w 229600"/>
              <a:gd name="connsiteY4" fmla="*/ 46609 h 825629"/>
              <a:gd name="connsiteX5" fmla="*/ 142504 w 229600"/>
              <a:gd name="connsiteY5" fmla="*/ 64683 h 825629"/>
              <a:gd name="connsiteX6" fmla="*/ 126408 w 229600"/>
              <a:gd name="connsiteY6" fmla="*/ 825629 h 825629"/>
              <a:gd name="connsiteX7" fmla="*/ 0 w 229600"/>
              <a:gd name="connsiteY7" fmla="*/ 812113 h 825629"/>
              <a:gd name="connsiteX0" fmla="*/ 0 w 229600"/>
              <a:gd name="connsiteY0" fmla="*/ 812113 h 825629"/>
              <a:gd name="connsiteX1" fmla="*/ 78055 w 229600"/>
              <a:gd name="connsiteY1" fmla="*/ 93895 h 825629"/>
              <a:gd name="connsiteX2" fmla="*/ 8908 w 229600"/>
              <a:gd name="connsiteY2" fmla="*/ 113653 h 825629"/>
              <a:gd name="connsiteX3" fmla="*/ 60016 w 229600"/>
              <a:gd name="connsiteY3" fmla="*/ 0 h 825629"/>
              <a:gd name="connsiteX4" fmla="*/ 208542 w 229600"/>
              <a:gd name="connsiteY4" fmla="*/ 46609 h 825629"/>
              <a:gd name="connsiteX5" fmla="*/ 142504 w 229600"/>
              <a:gd name="connsiteY5" fmla="*/ 64683 h 825629"/>
              <a:gd name="connsiteX6" fmla="*/ 126408 w 229600"/>
              <a:gd name="connsiteY6" fmla="*/ 825629 h 825629"/>
              <a:gd name="connsiteX7" fmla="*/ 0 w 229600"/>
              <a:gd name="connsiteY7" fmla="*/ 812113 h 825629"/>
              <a:gd name="connsiteX0" fmla="*/ 0 w 229600"/>
              <a:gd name="connsiteY0" fmla="*/ 812113 h 825629"/>
              <a:gd name="connsiteX1" fmla="*/ 78055 w 229600"/>
              <a:gd name="connsiteY1" fmla="*/ 93895 h 825629"/>
              <a:gd name="connsiteX2" fmla="*/ 8908 w 229600"/>
              <a:gd name="connsiteY2" fmla="*/ 113653 h 825629"/>
              <a:gd name="connsiteX3" fmla="*/ 60016 w 229600"/>
              <a:gd name="connsiteY3" fmla="*/ 0 h 825629"/>
              <a:gd name="connsiteX4" fmla="*/ 208542 w 229600"/>
              <a:gd name="connsiteY4" fmla="*/ 46609 h 825629"/>
              <a:gd name="connsiteX5" fmla="*/ 142504 w 229600"/>
              <a:gd name="connsiteY5" fmla="*/ 64683 h 825629"/>
              <a:gd name="connsiteX6" fmla="*/ 126408 w 229600"/>
              <a:gd name="connsiteY6" fmla="*/ 825629 h 825629"/>
              <a:gd name="connsiteX7" fmla="*/ 0 w 229600"/>
              <a:gd name="connsiteY7" fmla="*/ 812113 h 825629"/>
              <a:gd name="connsiteX0" fmla="*/ 0 w 229600"/>
              <a:gd name="connsiteY0" fmla="*/ 812113 h 825629"/>
              <a:gd name="connsiteX1" fmla="*/ 83120 w 229600"/>
              <a:gd name="connsiteY1" fmla="*/ 78321 h 825629"/>
              <a:gd name="connsiteX2" fmla="*/ 8908 w 229600"/>
              <a:gd name="connsiteY2" fmla="*/ 113653 h 825629"/>
              <a:gd name="connsiteX3" fmla="*/ 60016 w 229600"/>
              <a:gd name="connsiteY3" fmla="*/ 0 h 825629"/>
              <a:gd name="connsiteX4" fmla="*/ 208542 w 229600"/>
              <a:gd name="connsiteY4" fmla="*/ 46609 h 825629"/>
              <a:gd name="connsiteX5" fmla="*/ 142504 w 229600"/>
              <a:gd name="connsiteY5" fmla="*/ 64683 h 825629"/>
              <a:gd name="connsiteX6" fmla="*/ 126408 w 229600"/>
              <a:gd name="connsiteY6" fmla="*/ 825629 h 825629"/>
              <a:gd name="connsiteX7" fmla="*/ 0 w 229600"/>
              <a:gd name="connsiteY7" fmla="*/ 812113 h 825629"/>
              <a:gd name="connsiteX0" fmla="*/ 0 w 229600"/>
              <a:gd name="connsiteY0" fmla="*/ 812113 h 825629"/>
              <a:gd name="connsiteX1" fmla="*/ 83120 w 229600"/>
              <a:gd name="connsiteY1" fmla="*/ 78321 h 825629"/>
              <a:gd name="connsiteX2" fmla="*/ 43209 w 229600"/>
              <a:gd name="connsiteY2" fmla="*/ 105601 h 825629"/>
              <a:gd name="connsiteX3" fmla="*/ 60016 w 229600"/>
              <a:gd name="connsiteY3" fmla="*/ 0 h 825629"/>
              <a:gd name="connsiteX4" fmla="*/ 208542 w 229600"/>
              <a:gd name="connsiteY4" fmla="*/ 46609 h 825629"/>
              <a:gd name="connsiteX5" fmla="*/ 142504 w 229600"/>
              <a:gd name="connsiteY5" fmla="*/ 64683 h 825629"/>
              <a:gd name="connsiteX6" fmla="*/ 126408 w 229600"/>
              <a:gd name="connsiteY6" fmla="*/ 825629 h 825629"/>
              <a:gd name="connsiteX7" fmla="*/ 0 w 229600"/>
              <a:gd name="connsiteY7" fmla="*/ 812113 h 825629"/>
              <a:gd name="connsiteX0" fmla="*/ 0 w 229600"/>
              <a:gd name="connsiteY0" fmla="*/ 812113 h 825629"/>
              <a:gd name="connsiteX1" fmla="*/ 83120 w 229600"/>
              <a:gd name="connsiteY1" fmla="*/ 78321 h 825629"/>
              <a:gd name="connsiteX2" fmla="*/ 43209 w 229600"/>
              <a:gd name="connsiteY2" fmla="*/ 105601 h 825629"/>
              <a:gd name="connsiteX3" fmla="*/ 60016 w 229600"/>
              <a:gd name="connsiteY3" fmla="*/ 0 h 825629"/>
              <a:gd name="connsiteX4" fmla="*/ 207829 w 229600"/>
              <a:gd name="connsiteY4" fmla="*/ 56292 h 825629"/>
              <a:gd name="connsiteX5" fmla="*/ 142504 w 229600"/>
              <a:gd name="connsiteY5" fmla="*/ 64683 h 825629"/>
              <a:gd name="connsiteX6" fmla="*/ 126408 w 229600"/>
              <a:gd name="connsiteY6" fmla="*/ 825629 h 825629"/>
              <a:gd name="connsiteX7" fmla="*/ 0 w 229600"/>
              <a:gd name="connsiteY7" fmla="*/ 812113 h 825629"/>
              <a:gd name="connsiteX0" fmla="*/ 0 w 227986"/>
              <a:gd name="connsiteY0" fmla="*/ 812113 h 825629"/>
              <a:gd name="connsiteX1" fmla="*/ 83120 w 227986"/>
              <a:gd name="connsiteY1" fmla="*/ 78321 h 825629"/>
              <a:gd name="connsiteX2" fmla="*/ 43209 w 227986"/>
              <a:gd name="connsiteY2" fmla="*/ 105601 h 825629"/>
              <a:gd name="connsiteX3" fmla="*/ 60016 w 227986"/>
              <a:gd name="connsiteY3" fmla="*/ 0 h 825629"/>
              <a:gd name="connsiteX4" fmla="*/ 207829 w 227986"/>
              <a:gd name="connsiteY4" fmla="*/ 56292 h 825629"/>
              <a:gd name="connsiteX5" fmla="*/ 140384 w 227986"/>
              <a:gd name="connsiteY5" fmla="*/ 56218 h 825629"/>
              <a:gd name="connsiteX6" fmla="*/ 126408 w 227986"/>
              <a:gd name="connsiteY6" fmla="*/ 825629 h 825629"/>
              <a:gd name="connsiteX7" fmla="*/ 0 w 227986"/>
              <a:gd name="connsiteY7" fmla="*/ 812113 h 825629"/>
              <a:gd name="connsiteX0" fmla="*/ 0 w 238306"/>
              <a:gd name="connsiteY0" fmla="*/ 812113 h 825629"/>
              <a:gd name="connsiteX1" fmla="*/ 83120 w 238306"/>
              <a:gd name="connsiteY1" fmla="*/ 78321 h 825629"/>
              <a:gd name="connsiteX2" fmla="*/ 43209 w 238306"/>
              <a:gd name="connsiteY2" fmla="*/ 105601 h 825629"/>
              <a:gd name="connsiteX3" fmla="*/ 60016 w 238306"/>
              <a:gd name="connsiteY3" fmla="*/ 0 h 825629"/>
              <a:gd name="connsiteX4" fmla="*/ 207829 w 238306"/>
              <a:gd name="connsiteY4" fmla="*/ 56292 h 825629"/>
              <a:gd name="connsiteX5" fmla="*/ 140384 w 238306"/>
              <a:gd name="connsiteY5" fmla="*/ 56218 h 825629"/>
              <a:gd name="connsiteX6" fmla="*/ 126408 w 238306"/>
              <a:gd name="connsiteY6" fmla="*/ 825629 h 825629"/>
              <a:gd name="connsiteX7" fmla="*/ 0 w 238306"/>
              <a:gd name="connsiteY7" fmla="*/ 812113 h 825629"/>
              <a:gd name="connsiteX0" fmla="*/ 0 w 254752"/>
              <a:gd name="connsiteY0" fmla="*/ 812113 h 825980"/>
              <a:gd name="connsiteX1" fmla="*/ 83120 w 254752"/>
              <a:gd name="connsiteY1" fmla="*/ 78321 h 825980"/>
              <a:gd name="connsiteX2" fmla="*/ 43209 w 254752"/>
              <a:gd name="connsiteY2" fmla="*/ 105601 h 825980"/>
              <a:gd name="connsiteX3" fmla="*/ 60016 w 254752"/>
              <a:gd name="connsiteY3" fmla="*/ 0 h 825980"/>
              <a:gd name="connsiteX4" fmla="*/ 207829 w 254752"/>
              <a:gd name="connsiteY4" fmla="*/ 56292 h 825980"/>
              <a:gd name="connsiteX5" fmla="*/ 140384 w 254752"/>
              <a:gd name="connsiteY5" fmla="*/ 56218 h 825980"/>
              <a:gd name="connsiteX6" fmla="*/ 184782 w 254752"/>
              <a:gd name="connsiteY6" fmla="*/ 825980 h 825980"/>
              <a:gd name="connsiteX7" fmla="*/ 0 w 254752"/>
              <a:gd name="connsiteY7" fmla="*/ 812113 h 825980"/>
              <a:gd name="connsiteX0" fmla="*/ 0 w 243943"/>
              <a:gd name="connsiteY0" fmla="*/ 812113 h 840260"/>
              <a:gd name="connsiteX1" fmla="*/ 83120 w 243943"/>
              <a:gd name="connsiteY1" fmla="*/ 78321 h 840260"/>
              <a:gd name="connsiteX2" fmla="*/ 43209 w 243943"/>
              <a:gd name="connsiteY2" fmla="*/ 105601 h 840260"/>
              <a:gd name="connsiteX3" fmla="*/ 60016 w 243943"/>
              <a:gd name="connsiteY3" fmla="*/ 0 h 840260"/>
              <a:gd name="connsiteX4" fmla="*/ 207829 w 243943"/>
              <a:gd name="connsiteY4" fmla="*/ 56292 h 840260"/>
              <a:gd name="connsiteX5" fmla="*/ 140384 w 243943"/>
              <a:gd name="connsiteY5" fmla="*/ 56218 h 840260"/>
              <a:gd name="connsiteX6" fmla="*/ 148455 w 243943"/>
              <a:gd name="connsiteY6" fmla="*/ 840260 h 840260"/>
              <a:gd name="connsiteX7" fmla="*/ 0 w 243943"/>
              <a:gd name="connsiteY7" fmla="*/ 812113 h 840260"/>
              <a:gd name="connsiteX0" fmla="*/ 0 w 243943"/>
              <a:gd name="connsiteY0" fmla="*/ 812113 h 840260"/>
              <a:gd name="connsiteX1" fmla="*/ 83120 w 243943"/>
              <a:gd name="connsiteY1" fmla="*/ 78321 h 840260"/>
              <a:gd name="connsiteX2" fmla="*/ 43209 w 243943"/>
              <a:gd name="connsiteY2" fmla="*/ 105601 h 840260"/>
              <a:gd name="connsiteX3" fmla="*/ 60016 w 243943"/>
              <a:gd name="connsiteY3" fmla="*/ 0 h 840260"/>
              <a:gd name="connsiteX4" fmla="*/ 207829 w 243943"/>
              <a:gd name="connsiteY4" fmla="*/ 56292 h 840260"/>
              <a:gd name="connsiteX5" fmla="*/ 140384 w 243943"/>
              <a:gd name="connsiteY5" fmla="*/ 56218 h 840260"/>
              <a:gd name="connsiteX6" fmla="*/ 148455 w 243943"/>
              <a:gd name="connsiteY6" fmla="*/ 840260 h 840260"/>
              <a:gd name="connsiteX7" fmla="*/ 0 w 243943"/>
              <a:gd name="connsiteY7" fmla="*/ 812113 h 840260"/>
              <a:gd name="connsiteX0" fmla="*/ 0 w 243943"/>
              <a:gd name="connsiteY0" fmla="*/ 812113 h 840260"/>
              <a:gd name="connsiteX1" fmla="*/ 83120 w 243943"/>
              <a:gd name="connsiteY1" fmla="*/ 78321 h 840260"/>
              <a:gd name="connsiteX2" fmla="*/ 43209 w 243943"/>
              <a:gd name="connsiteY2" fmla="*/ 105601 h 840260"/>
              <a:gd name="connsiteX3" fmla="*/ 60016 w 243943"/>
              <a:gd name="connsiteY3" fmla="*/ 0 h 840260"/>
              <a:gd name="connsiteX4" fmla="*/ 207829 w 243943"/>
              <a:gd name="connsiteY4" fmla="*/ 56292 h 840260"/>
              <a:gd name="connsiteX5" fmla="*/ 140384 w 243943"/>
              <a:gd name="connsiteY5" fmla="*/ 56218 h 840260"/>
              <a:gd name="connsiteX6" fmla="*/ 148455 w 243943"/>
              <a:gd name="connsiteY6" fmla="*/ 840260 h 840260"/>
              <a:gd name="connsiteX7" fmla="*/ 0 w 243943"/>
              <a:gd name="connsiteY7" fmla="*/ 812113 h 840260"/>
              <a:gd name="connsiteX0" fmla="*/ 0 w 243943"/>
              <a:gd name="connsiteY0" fmla="*/ 812113 h 840260"/>
              <a:gd name="connsiteX1" fmla="*/ 85448 w 243943"/>
              <a:gd name="connsiteY1" fmla="*/ 78661 h 840260"/>
              <a:gd name="connsiteX2" fmla="*/ 43209 w 243943"/>
              <a:gd name="connsiteY2" fmla="*/ 105601 h 840260"/>
              <a:gd name="connsiteX3" fmla="*/ 60016 w 243943"/>
              <a:gd name="connsiteY3" fmla="*/ 0 h 840260"/>
              <a:gd name="connsiteX4" fmla="*/ 207829 w 243943"/>
              <a:gd name="connsiteY4" fmla="*/ 56292 h 840260"/>
              <a:gd name="connsiteX5" fmla="*/ 140384 w 243943"/>
              <a:gd name="connsiteY5" fmla="*/ 56218 h 840260"/>
              <a:gd name="connsiteX6" fmla="*/ 148455 w 243943"/>
              <a:gd name="connsiteY6" fmla="*/ 840260 h 840260"/>
              <a:gd name="connsiteX7" fmla="*/ 0 w 243943"/>
              <a:gd name="connsiteY7" fmla="*/ 812113 h 840260"/>
              <a:gd name="connsiteX0" fmla="*/ 0 w 243943"/>
              <a:gd name="connsiteY0" fmla="*/ 812113 h 840260"/>
              <a:gd name="connsiteX1" fmla="*/ 85448 w 243943"/>
              <a:gd name="connsiteY1" fmla="*/ 78661 h 840260"/>
              <a:gd name="connsiteX2" fmla="*/ 43209 w 243943"/>
              <a:gd name="connsiteY2" fmla="*/ 105601 h 840260"/>
              <a:gd name="connsiteX3" fmla="*/ 60016 w 243943"/>
              <a:gd name="connsiteY3" fmla="*/ 0 h 840260"/>
              <a:gd name="connsiteX4" fmla="*/ 207829 w 243943"/>
              <a:gd name="connsiteY4" fmla="*/ 56292 h 840260"/>
              <a:gd name="connsiteX5" fmla="*/ 140384 w 243943"/>
              <a:gd name="connsiteY5" fmla="*/ 56218 h 840260"/>
              <a:gd name="connsiteX6" fmla="*/ 148455 w 243943"/>
              <a:gd name="connsiteY6" fmla="*/ 840260 h 840260"/>
              <a:gd name="connsiteX7" fmla="*/ 0 w 243943"/>
              <a:gd name="connsiteY7" fmla="*/ 812113 h 840260"/>
              <a:gd name="connsiteX0" fmla="*/ 0 w 243943"/>
              <a:gd name="connsiteY0" fmla="*/ 812113 h 840260"/>
              <a:gd name="connsiteX1" fmla="*/ 85448 w 243943"/>
              <a:gd name="connsiteY1" fmla="*/ 78661 h 840260"/>
              <a:gd name="connsiteX2" fmla="*/ 51502 w 243943"/>
              <a:gd name="connsiteY2" fmla="*/ 110072 h 840260"/>
              <a:gd name="connsiteX3" fmla="*/ 60016 w 243943"/>
              <a:gd name="connsiteY3" fmla="*/ 0 h 840260"/>
              <a:gd name="connsiteX4" fmla="*/ 207829 w 243943"/>
              <a:gd name="connsiteY4" fmla="*/ 56292 h 840260"/>
              <a:gd name="connsiteX5" fmla="*/ 140384 w 243943"/>
              <a:gd name="connsiteY5" fmla="*/ 56218 h 840260"/>
              <a:gd name="connsiteX6" fmla="*/ 148455 w 243943"/>
              <a:gd name="connsiteY6" fmla="*/ 840260 h 840260"/>
              <a:gd name="connsiteX7" fmla="*/ 0 w 243943"/>
              <a:gd name="connsiteY7" fmla="*/ 812113 h 840260"/>
              <a:gd name="connsiteX0" fmla="*/ 0 w 243943"/>
              <a:gd name="connsiteY0" fmla="*/ 812113 h 840260"/>
              <a:gd name="connsiteX1" fmla="*/ 85448 w 243943"/>
              <a:gd name="connsiteY1" fmla="*/ 78661 h 840260"/>
              <a:gd name="connsiteX2" fmla="*/ 51502 w 243943"/>
              <a:gd name="connsiteY2" fmla="*/ 110072 h 840260"/>
              <a:gd name="connsiteX3" fmla="*/ 60016 w 243943"/>
              <a:gd name="connsiteY3" fmla="*/ 0 h 840260"/>
              <a:gd name="connsiteX4" fmla="*/ 204995 w 243943"/>
              <a:gd name="connsiteY4" fmla="*/ 57511 h 840260"/>
              <a:gd name="connsiteX5" fmla="*/ 140384 w 243943"/>
              <a:gd name="connsiteY5" fmla="*/ 56218 h 840260"/>
              <a:gd name="connsiteX6" fmla="*/ 148455 w 243943"/>
              <a:gd name="connsiteY6" fmla="*/ 840260 h 840260"/>
              <a:gd name="connsiteX7" fmla="*/ 0 w 243943"/>
              <a:gd name="connsiteY7" fmla="*/ 812113 h 840260"/>
              <a:gd name="connsiteX0" fmla="*/ 0 w 237210"/>
              <a:gd name="connsiteY0" fmla="*/ 812113 h 840260"/>
              <a:gd name="connsiteX1" fmla="*/ 85448 w 237210"/>
              <a:gd name="connsiteY1" fmla="*/ 78661 h 840260"/>
              <a:gd name="connsiteX2" fmla="*/ 51502 w 237210"/>
              <a:gd name="connsiteY2" fmla="*/ 110072 h 840260"/>
              <a:gd name="connsiteX3" fmla="*/ 60016 w 237210"/>
              <a:gd name="connsiteY3" fmla="*/ 0 h 840260"/>
              <a:gd name="connsiteX4" fmla="*/ 204995 w 237210"/>
              <a:gd name="connsiteY4" fmla="*/ 57511 h 840260"/>
              <a:gd name="connsiteX5" fmla="*/ 131077 w 237210"/>
              <a:gd name="connsiteY5" fmla="*/ 54862 h 840260"/>
              <a:gd name="connsiteX6" fmla="*/ 148455 w 237210"/>
              <a:gd name="connsiteY6" fmla="*/ 840260 h 840260"/>
              <a:gd name="connsiteX7" fmla="*/ 0 w 237210"/>
              <a:gd name="connsiteY7" fmla="*/ 812113 h 840260"/>
              <a:gd name="connsiteX0" fmla="*/ 0 w 236685"/>
              <a:gd name="connsiteY0" fmla="*/ 812113 h 840260"/>
              <a:gd name="connsiteX1" fmla="*/ 85448 w 236685"/>
              <a:gd name="connsiteY1" fmla="*/ 78661 h 840260"/>
              <a:gd name="connsiteX2" fmla="*/ 51502 w 236685"/>
              <a:gd name="connsiteY2" fmla="*/ 110072 h 840260"/>
              <a:gd name="connsiteX3" fmla="*/ 60016 w 236685"/>
              <a:gd name="connsiteY3" fmla="*/ 0 h 840260"/>
              <a:gd name="connsiteX4" fmla="*/ 204995 w 236685"/>
              <a:gd name="connsiteY4" fmla="*/ 57511 h 840260"/>
              <a:gd name="connsiteX5" fmla="*/ 131077 w 236685"/>
              <a:gd name="connsiteY5" fmla="*/ 54862 h 840260"/>
              <a:gd name="connsiteX6" fmla="*/ 148455 w 236685"/>
              <a:gd name="connsiteY6" fmla="*/ 840260 h 840260"/>
              <a:gd name="connsiteX7" fmla="*/ 0 w 236685"/>
              <a:gd name="connsiteY7" fmla="*/ 812113 h 840260"/>
              <a:gd name="connsiteX0" fmla="*/ 0 w 236685"/>
              <a:gd name="connsiteY0" fmla="*/ 812113 h 840260"/>
              <a:gd name="connsiteX1" fmla="*/ 85448 w 236685"/>
              <a:gd name="connsiteY1" fmla="*/ 78661 h 840260"/>
              <a:gd name="connsiteX2" fmla="*/ 51502 w 236685"/>
              <a:gd name="connsiteY2" fmla="*/ 110072 h 840260"/>
              <a:gd name="connsiteX3" fmla="*/ 60016 w 236685"/>
              <a:gd name="connsiteY3" fmla="*/ 0 h 840260"/>
              <a:gd name="connsiteX4" fmla="*/ 196702 w 236685"/>
              <a:gd name="connsiteY4" fmla="*/ 53040 h 840260"/>
              <a:gd name="connsiteX5" fmla="*/ 131077 w 236685"/>
              <a:gd name="connsiteY5" fmla="*/ 54862 h 840260"/>
              <a:gd name="connsiteX6" fmla="*/ 148455 w 236685"/>
              <a:gd name="connsiteY6" fmla="*/ 840260 h 840260"/>
              <a:gd name="connsiteX7" fmla="*/ 0 w 236685"/>
              <a:gd name="connsiteY7" fmla="*/ 812113 h 840260"/>
              <a:gd name="connsiteX0" fmla="*/ 0 w 240403"/>
              <a:gd name="connsiteY0" fmla="*/ 812113 h 840260"/>
              <a:gd name="connsiteX1" fmla="*/ 85448 w 240403"/>
              <a:gd name="connsiteY1" fmla="*/ 78661 h 840260"/>
              <a:gd name="connsiteX2" fmla="*/ 51502 w 240403"/>
              <a:gd name="connsiteY2" fmla="*/ 110072 h 840260"/>
              <a:gd name="connsiteX3" fmla="*/ 60016 w 240403"/>
              <a:gd name="connsiteY3" fmla="*/ 0 h 840260"/>
              <a:gd name="connsiteX4" fmla="*/ 196702 w 240403"/>
              <a:gd name="connsiteY4" fmla="*/ 53040 h 840260"/>
              <a:gd name="connsiteX5" fmla="*/ 136238 w 240403"/>
              <a:gd name="connsiteY5" fmla="*/ 53983 h 840260"/>
              <a:gd name="connsiteX6" fmla="*/ 148455 w 240403"/>
              <a:gd name="connsiteY6" fmla="*/ 840260 h 840260"/>
              <a:gd name="connsiteX7" fmla="*/ 0 w 240403"/>
              <a:gd name="connsiteY7" fmla="*/ 812113 h 840260"/>
              <a:gd name="connsiteX0" fmla="*/ 0 w 240403"/>
              <a:gd name="connsiteY0" fmla="*/ 812113 h 840260"/>
              <a:gd name="connsiteX1" fmla="*/ 89801 w 240403"/>
              <a:gd name="connsiteY1" fmla="*/ 72770 h 840260"/>
              <a:gd name="connsiteX2" fmla="*/ 51502 w 240403"/>
              <a:gd name="connsiteY2" fmla="*/ 110072 h 840260"/>
              <a:gd name="connsiteX3" fmla="*/ 60016 w 240403"/>
              <a:gd name="connsiteY3" fmla="*/ 0 h 840260"/>
              <a:gd name="connsiteX4" fmla="*/ 196702 w 240403"/>
              <a:gd name="connsiteY4" fmla="*/ 53040 h 840260"/>
              <a:gd name="connsiteX5" fmla="*/ 136238 w 240403"/>
              <a:gd name="connsiteY5" fmla="*/ 53983 h 840260"/>
              <a:gd name="connsiteX6" fmla="*/ 148455 w 240403"/>
              <a:gd name="connsiteY6" fmla="*/ 840260 h 840260"/>
              <a:gd name="connsiteX7" fmla="*/ 0 w 240403"/>
              <a:gd name="connsiteY7" fmla="*/ 812113 h 840260"/>
              <a:gd name="connsiteX0" fmla="*/ 0 w 240403"/>
              <a:gd name="connsiteY0" fmla="*/ 812113 h 840260"/>
              <a:gd name="connsiteX1" fmla="*/ 89801 w 240403"/>
              <a:gd name="connsiteY1" fmla="*/ 72770 h 840260"/>
              <a:gd name="connsiteX2" fmla="*/ 51502 w 240403"/>
              <a:gd name="connsiteY2" fmla="*/ 110072 h 840260"/>
              <a:gd name="connsiteX3" fmla="*/ 60016 w 240403"/>
              <a:gd name="connsiteY3" fmla="*/ 0 h 840260"/>
              <a:gd name="connsiteX4" fmla="*/ 196702 w 240403"/>
              <a:gd name="connsiteY4" fmla="*/ 53040 h 840260"/>
              <a:gd name="connsiteX5" fmla="*/ 136238 w 240403"/>
              <a:gd name="connsiteY5" fmla="*/ 53983 h 840260"/>
              <a:gd name="connsiteX6" fmla="*/ 148455 w 240403"/>
              <a:gd name="connsiteY6" fmla="*/ 840260 h 840260"/>
              <a:gd name="connsiteX7" fmla="*/ 0 w 240403"/>
              <a:gd name="connsiteY7" fmla="*/ 812113 h 840260"/>
              <a:gd name="connsiteX0" fmla="*/ 0 w 240403"/>
              <a:gd name="connsiteY0" fmla="*/ 812113 h 840260"/>
              <a:gd name="connsiteX1" fmla="*/ 89801 w 240403"/>
              <a:gd name="connsiteY1" fmla="*/ 72770 h 840260"/>
              <a:gd name="connsiteX2" fmla="*/ 51502 w 240403"/>
              <a:gd name="connsiteY2" fmla="*/ 110072 h 840260"/>
              <a:gd name="connsiteX3" fmla="*/ 60016 w 240403"/>
              <a:gd name="connsiteY3" fmla="*/ 0 h 840260"/>
              <a:gd name="connsiteX4" fmla="*/ 196702 w 240403"/>
              <a:gd name="connsiteY4" fmla="*/ 53040 h 840260"/>
              <a:gd name="connsiteX5" fmla="*/ 136238 w 240403"/>
              <a:gd name="connsiteY5" fmla="*/ 53983 h 840260"/>
              <a:gd name="connsiteX6" fmla="*/ 148455 w 240403"/>
              <a:gd name="connsiteY6" fmla="*/ 840260 h 840260"/>
              <a:gd name="connsiteX7" fmla="*/ 0 w 240403"/>
              <a:gd name="connsiteY7" fmla="*/ 812113 h 840260"/>
              <a:gd name="connsiteX0" fmla="*/ 0 w 219969"/>
              <a:gd name="connsiteY0" fmla="*/ 816722 h 840260"/>
              <a:gd name="connsiteX1" fmla="*/ 69367 w 219969"/>
              <a:gd name="connsiteY1" fmla="*/ 72770 h 840260"/>
              <a:gd name="connsiteX2" fmla="*/ 31068 w 219969"/>
              <a:gd name="connsiteY2" fmla="*/ 110072 h 840260"/>
              <a:gd name="connsiteX3" fmla="*/ 39582 w 219969"/>
              <a:gd name="connsiteY3" fmla="*/ 0 h 840260"/>
              <a:gd name="connsiteX4" fmla="*/ 176268 w 219969"/>
              <a:gd name="connsiteY4" fmla="*/ 53040 h 840260"/>
              <a:gd name="connsiteX5" fmla="*/ 115804 w 219969"/>
              <a:gd name="connsiteY5" fmla="*/ 53983 h 840260"/>
              <a:gd name="connsiteX6" fmla="*/ 128021 w 219969"/>
              <a:gd name="connsiteY6" fmla="*/ 840260 h 840260"/>
              <a:gd name="connsiteX7" fmla="*/ 0 w 219969"/>
              <a:gd name="connsiteY7" fmla="*/ 816722 h 840260"/>
              <a:gd name="connsiteX0" fmla="*/ 0 w 226950"/>
              <a:gd name="connsiteY0" fmla="*/ 815705 h 840260"/>
              <a:gd name="connsiteX1" fmla="*/ 76348 w 226950"/>
              <a:gd name="connsiteY1" fmla="*/ 72770 h 840260"/>
              <a:gd name="connsiteX2" fmla="*/ 38049 w 226950"/>
              <a:gd name="connsiteY2" fmla="*/ 110072 h 840260"/>
              <a:gd name="connsiteX3" fmla="*/ 46563 w 226950"/>
              <a:gd name="connsiteY3" fmla="*/ 0 h 840260"/>
              <a:gd name="connsiteX4" fmla="*/ 183249 w 226950"/>
              <a:gd name="connsiteY4" fmla="*/ 53040 h 840260"/>
              <a:gd name="connsiteX5" fmla="*/ 122785 w 226950"/>
              <a:gd name="connsiteY5" fmla="*/ 53983 h 840260"/>
              <a:gd name="connsiteX6" fmla="*/ 135002 w 226950"/>
              <a:gd name="connsiteY6" fmla="*/ 840260 h 840260"/>
              <a:gd name="connsiteX7" fmla="*/ 0 w 226950"/>
              <a:gd name="connsiteY7" fmla="*/ 815705 h 840260"/>
              <a:gd name="connsiteX0" fmla="*/ 0 w 226950"/>
              <a:gd name="connsiteY0" fmla="*/ 815705 h 840260"/>
              <a:gd name="connsiteX1" fmla="*/ 76348 w 226950"/>
              <a:gd name="connsiteY1" fmla="*/ 72770 h 840260"/>
              <a:gd name="connsiteX2" fmla="*/ 38049 w 226950"/>
              <a:gd name="connsiteY2" fmla="*/ 110072 h 840260"/>
              <a:gd name="connsiteX3" fmla="*/ 46563 w 226950"/>
              <a:gd name="connsiteY3" fmla="*/ 0 h 840260"/>
              <a:gd name="connsiteX4" fmla="*/ 183249 w 226950"/>
              <a:gd name="connsiteY4" fmla="*/ 53040 h 840260"/>
              <a:gd name="connsiteX5" fmla="*/ 122785 w 226950"/>
              <a:gd name="connsiteY5" fmla="*/ 53983 h 840260"/>
              <a:gd name="connsiteX6" fmla="*/ 135002 w 226950"/>
              <a:gd name="connsiteY6" fmla="*/ 840260 h 840260"/>
              <a:gd name="connsiteX7" fmla="*/ 0 w 226950"/>
              <a:gd name="connsiteY7" fmla="*/ 815705 h 840260"/>
              <a:gd name="connsiteX0" fmla="*/ 0 w 226950"/>
              <a:gd name="connsiteY0" fmla="*/ 815705 h 840260"/>
              <a:gd name="connsiteX1" fmla="*/ 76348 w 226950"/>
              <a:gd name="connsiteY1" fmla="*/ 72770 h 840260"/>
              <a:gd name="connsiteX2" fmla="*/ 38049 w 226950"/>
              <a:gd name="connsiteY2" fmla="*/ 110072 h 840260"/>
              <a:gd name="connsiteX3" fmla="*/ 46563 w 226950"/>
              <a:gd name="connsiteY3" fmla="*/ 0 h 840260"/>
              <a:gd name="connsiteX4" fmla="*/ 183249 w 226950"/>
              <a:gd name="connsiteY4" fmla="*/ 53040 h 840260"/>
              <a:gd name="connsiteX5" fmla="*/ 122785 w 226950"/>
              <a:gd name="connsiteY5" fmla="*/ 53983 h 840260"/>
              <a:gd name="connsiteX6" fmla="*/ 135002 w 226950"/>
              <a:gd name="connsiteY6" fmla="*/ 840260 h 840260"/>
              <a:gd name="connsiteX7" fmla="*/ 0 w 226950"/>
              <a:gd name="connsiteY7" fmla="*/ 815705 h 840260"/>
              <a:gd name="connsiteX0" fmla="*/ 0 w 226950"/>
              <a:gd name="connsiteY0" fmla="*/ 815705 h 840260"/>
              <a:gd name="connsiteX1" fmla="*/ 76348 w 226950"/>
              <a:gd name="connsiteY1" fmla="*/ 72770 h 840260"/>
              <a:gd name="connsiteX2" fmla="*/ 40582 w 226950"/>
              <a:gd name="connsiteY2" fmla="*/ 102285 h 840260"/>
              <a:gd name="connsiteX3" fmla="*/ 46563 w 226950"/>
              <a:gd name="connsiteY3" fmla="*/ 0 h 840260"/>
              <a:gd name="connsiteX4" fmla="*/ 183249 w 226950"/>
              <a:gd name="connsiteY4" fmla="*/ 53040 h 840260"/>
              <a:gd name="connsiteX5" fmla="*/ 122785 w 226950"/>
              <a:gd name="connsiteY5" fmla="*/ 53983 h 840260"/>
              <a:gd name="connsiteX6" fmla="*/ 135002 w 226950"/>
              <a:gd name="connsiteY6" fmla="*/ 840260 h 840260"/>
              <a:gd name="connsiteX7" fmla="*/ 0 w 226950"/>
              <a:gd name="connsiteY7" fmla="*/ 815705 h 840260"/>
              <a:gd name="connsiteX0" fmla="*/ 0 w 226950"/>
              <a:gd name="connsiteY0" fmla="*/ 815705 h 840260"/>
              <a:gd name="connsiteX1" fmla="*/ 76348 w 226950"/>
              <a:gd name="connsiteY1" fmla="*/ 72770 h 840260"/>
              <a:gd name="connsiteX2" fmla="*/ 49382 w 226950"/>
              <a:gd name="connsiteY2" fmla="*/ 105199 h 840260"/>
              <a:gd name="connsiteX3" fmla="*/ 46563 w 226950"/>
              <a:gd name="connsiteY3" fmla="*/ 0 h 840260"/>
              <a:gd name="connsiteX4" fmla="*/ 183249 w 226950"/>
              <a:gd name="connsiteY4" fmla="*/ 53040 h 840260"/>
              <a:gd name="connsiteX5" fmla="*/ 122785 w 226950"/>
              <a:gd name="connsiteY5" fmla="*/ 53983 h 840260"/>
              <a:gd name="connsiteX6" fmla="*/ 135002 w 226950"/>
              <a:gd name="connsiteY6" fmla="*/ 840260 h 840260"/>
              <a:gd name="connsiteX7" fmla="*/ 0 w 226950"/>
              <a:gd name="connsiteY7" fmla="*/ 815705 h 84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950" h="840260">
                <a:moveTo>
                  <a:pt x="0" y="815705"/>
                </a:moveTo>
                <a:cubicBezTo>
                  <a:pt x="134052" y="466438"/>
                  <a:pt x="200335" y="303044"/>
                  <a:pt x="76348" y="72770"/>
                </a:cubicBezTo>
                <a:lnTo>
                  <a:pt x="49382" y="105199"/>
                </a:lnTo>
                <a:cubicBezTo>
                  <a:pt x="48442" y="70133"/>
                  <a:pt x="47503" y="35066"/>
                  <a:pt x="46563" y="0"/>
                </a:cubicBezTo>
                <a:lnTo>
                  <a:pt x="183249" y="53040"/>
                </a:lnTo>
                <a:lnTo>
                  <a:pt x="122785" y="53983"/>
                </a:lnTo>
                <a:cubicBezTo>
                  <a:pt x="349805" y="385497"/>
                  <a:pt x="135002" y="840260"/>
                  <a:pt x="135002" y="840260"/>
                </a:cubicBezTo>
                <a:cubicBezTo>
                  <a:pt x="77279" y="759342"/>
                  <a:pt x="101683" y="783811"/>
                  <a:pt x="0" y="815705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трелка вверх 6"/>
          <p:cNvSpPr/>
          <p:nvPr/>
        </p:nvSpPr>
        <p:spPr>
          <a:xfrm rot="1297910">
            <a:off x="6402388" y="2327275"/>
            <a:ext cx="160337" cy="1249363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25502 w 191491"/>
              <a:gd name="connsiteY0" fmla="*/ 812113 h 825629"/>
              <a:gd name="connsiteX1" fmla="*/ 55785 w 191491"/>
              <a:gd name="connsiteY1" fmla="*/ 135869 h 825629"/>
              <a:gd name="connsiteX2" fmla="*/ 0 w 191491"/>
              <a:gd name="connsiteY2" fmla="*/ 151761 h 825629"/>
              <a:gd name="connsiteX3" fmla="*/ 85518 w 191491"/>
              <a:gd name="connsiteY3" fmla="*/ 0 h 825629"/>
              <a:gd name="connsiteX4" fmla="*/ 191491 w 191491"/>
              <a:gd name="connsiteY4" fmla="*/ 177431 h 825629"/>
              <a:gd name="connsiteX5" fmla="*/ 108076 w 191491"/>
              <a:gd name="connsiteY5" fmla="*/ 144035 h 825629"/>
              <a:gd name="connsiteX6" fmla="*/ 151910 w 191491"/>
              <a:gd name="connsiteY6" fmla="*/ 825629 h 825629"/>
              <a:gd name="connsiteX7" fmla="*/ 25502 w 191491"/>
              <a:gd name="connsiteY7" fmla="*/ 812113 h 825629"/>
              <a:gd name="connsiteX0" fmla="*/ 25502 w 173019"/>
              <a:gd name="connsiteY0" fmla="*/ 812113 h 825629"/>
              <a:gd name="connsiteX1" fmla="*/ 55785 w 173019"/>
              <a:gd name="connsiteY1" fmla="*/ 135869 h 825629"/>
              <a:gd name="connsiteX2" fmla="*/ 0 w 173019"/>
              <a:gd name="connsiteY2" fmla="*/ 151761 h 825629"/>
              <a:gd name="connsiteX3" fmla="*/ 85518 w 173019"/>
              <a:gd name="connsiteY3" fmla="*/ 0 h 825629"/>
              <a:gd name="connsiteX4" fmla="*/ 173019 w 173019"/>
              <a:gd name="connsiteY4" fmla="*/ 155190 h 825629"/>
              <a:gd name="connsiteX5" fmla="*/ 108076 w 173019"/>
              <a:gd name="connsiteY5" fmla="*/ 144035 h 825629"/>
              <a:gd name="connsiteX6" fmla="*/ 151910 w 173019"/>
              <a:gd name="connsiteY6" fmla="*/ 825629 h 825629"/>
              <a:gd name="connsiteX7" fmla="*/ 25502 w 173019"/>
              <a:gd name="connsiteY7" fmla="*/ 812113 h 825629"/>
              <a:gd name="connsiteX0" fmla="*/ 23519 w 171036"/>
              <a:gd name="connsiteY0" fmla="*/ 812113 h 825629"/>
              <a:gd name="connsiteX1" fmla="*/ 53802 w 171036"/>
              <a:gd name="connsiteY1" fmla="*/ 135869 h 825629"/>
              <a:gd name="connsiteX2" fmla="*/ 0 w 171036"/>
              <a:gd name="connsiteY2" fmla="*/ 103850 h 825629"/>
              <a:gd name="connsiteX3" fmla="*/ 83535 w 171036"/>
              <a:gd name="connsiteY3" fmla="*/ 0 h 825629"/>
              <a:gd name="connsiteX4" fmla="*/ 171036 w 171036"/>
              <a:gd name="connsiteY4" fmla="*/ 155190 h 825629"/>
              <a:gd name="connsiteX5" fmla="*/ 106093 w 171036"/>
              <a:gd name="connsiteY5" fmla="*/ 144035 h 825629"/>
              <a:gd name="connsiteX6" fmla="*/ 149927 w 171036"/>
              <a:gd name="connsiteY6" fmla="*/ 825629 h 825629"/>
              <a:gd name="connsiteX7" fmla="*/ 23519 w 171036"/>
              <a:gd name="connsiteY7" fmla="*/ 812113 h 825629"/>
              <a:gd name="connsiteX0" fmla="*/ 23519 w 149927"/>
              <a:gd name="connsiteY0" fmla="*/ 812113 h 825629"/>
              <a:gd name="connsiteX1" fmla="*/ 53802 w 149927"/>
              <a:gd name="connsiteY1" fmla="*/ 135869 h 825629"/>
              <a:gd name="connsiteX2" fmla="*/ 0 w 149927"/>
              <a:gd name="connsiteY2" fmla="*/ 103850 h 825629"/>
              <a:gd name="connsiteX3" fmla="*/ 83535 w 149927"/>
              <a:gd name="connsiteY3" fmla="*/ 0 h 825629"/>
              <a:gd name="connsiteX4" fmla="*/ 146533 w 149927"/>
              <a:gd name="connsiteY4" fmla="*/ 97294 h 825629"/>
              <a:gd name="connsiteX5" fmla="*/ 106093 w 149927"/>
              <a:gd name="connsiteY5" fmla="*/ 144035 h 825629"/>
              <a:gd name="connsiteX6" fmla="*/ 149927 w 149927"/>
              <a:gd name="connsiteY6" fmla="*/ 825629 h 825629"/>
              <a:gd name="connsiteX7" fmla="*/ 23519 w 149927"/>
              <a:gd name="connsiteY7" fmla="*/ 812113 h 825629"/>
              <a:gd name="connsiteX0" fmla="*/ 23519 w 149927"/>
              <a:gd name="connsiteY0" fmla="*/ 812113 h 825629"/>
              <a:gd name="connsiteX1" fmla="*/ 53802 w 149927"/>
              <a:gd name="connsiteY1" fmla="*/ 135869 h 825629"/>
              <a:gd name="connsiteX2" fmla="*/ 0 w 149927"/>
              <a:gd name="connsiteY2" fmla="*/ 103850 h 825629"/>
              <a:gd name="connsiteX3" fmla="*/ 83535 w 149927"/>
              <a:gd name="connsiteY3" fmla="*/ 0 h 825629"/>
              <a:gd name="connsiteX4" fmla="*/ 146533 w 149927"/>
              <a:gd name="connsiteY4" fmla="*/ 97294 h 825629"/>
              <a:gd name="connsiteX5" fmla="*/ 102734 w 149927"/>
              <a:gd name="connsiteY5" fmla="*/ 104295 h 825629"/>
              <a:gd name="connsiteX6" fmla="*/ 149927 w 149927"/>
              <a:gd name="connsiteY6" fmla="*/ 825629 h 825629"/>
              <a:gd name="connsiteX7" fmla="*/ 23519 w 149927"/>
              <a:gd name="connsiteY7" fmla="*/ 812113 h 825629"/>
              <a:gd name="connsiteX0" fmla="*/ 23519 w 149927"/>
              <a:gd name="connsiteY0" fmla="*/ 812113 h 825629"/>
              <a:gd name="connsiteX1" fmla="*/ 61892 w 149927"/>
              <a:gd name="connsiteY1" fmla="*/ 106669 h 825629"/>
              <a:gd name="connsiteX2" fmla="*/ 0 w 149927"/>
              <a:gd name="connsiteY2" fmla="*/ 103850 h 825629"/>
              <a:gd name="connsiteX3" fmla="*/ 83535 w 149927"/>
              <a:gd name="connsiteY3" fmla="*/ 0 h 825629"/>
              <a:gd name="connsiteX4" fmla="*/ 146533 w 149927"/>
              <a:gd name="connsiteY4" fmla="*/ 97294 h 825629"/>
              <a:gd name="connsiteX5" fmla="*/ 102734 w 149927"/>
              <a:gd name="connsiteY5" fmla="*/ 104295 h 825629"/>
              <a:gd name="connsiteX6" fmla="*/ 149927 w 149927"/>
              <a:gd name="connsiteY6" fmla="*/ 825629 h 825629"/>
              <a:gd name="connsiteX7" fmla="*/ 23519 w 149927"/>
              <a:gd name="connsiteY7" fmla="*/ 812113 h 825629"/>
              <a:gd name="connsiteX0" fmla="*/ 23519 w 160654"/>
              <a:gd name="connsiteY0" fmla="*/ 812113 h 825629"/>
              <a:gd name="connsiteX1" fmla="*/ 61892 w 160654"/>
              <a:gd name="connsiteY1" fmla="*/ 106669 h 825629"/>
              <a:gd name="connsiteX2" fmla="*/ 0 w 160654"/>
              <a:gd name="connsiteY2" fmla="*/ 103850 h 825629"/>
              <a:gd name="connsiteX3" fmla="*/ 83535 w 160654"/>
              <a:gd name="connsiteY3" fmla="*/ 0 h 825629"/>
              <a:gd name="connsiteX4" fmla="*/ 160654 w 160654"/>
              <a:gd name="connsiteY4" fmla="*/ 103750 h 825629"/>
              <a:gd name="connsiteX5" fmla="*/ 102734 w 160654"/>
              <a:gd name="connsiteY5" fmla="*/ 104295 h 825629"/>
              <a:gd name="connsiteX6" fmla="*/ 149927 w 160654"/>
              <a:gd name="connsiteY6" fmla="*/ 825629 h 825629"/>
              <a:gd name="connsiteX7" fmla="*/ 23519 w 160654"/>
              <a:gd name="connsiteY7" fmla="*/ 812113 h 82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54" h="825629">
                <a:moveTo>
                  <a:pt x="23519" y="812113"/>
                </a:moveTo>
                <a:lnTo>
                  <a:pt x="61892" y="106669"/>
                </a:lnTo>
                <a:lnTo>
                  <a:pt x="0" y="103850"/>
                </a:lnTo>
                <a:lnTo>
                  <a:pt x="83535" y="0"/>
                </a:lnTo>
                <a:lnTo>
                  <a:pt x="160654" y="103750"/>
                </a:lnTo>
                <a:lnTo>
                  <a:pt x="102734" y="104295"/>
                </a:lnTo>
                <a:cubicBezTo>
                  <a:pt x="112877" y="368318"/>
                  <a:pt x="149927" y="825629"/>
                  <a:pt x="149927" y="825629"/>
                </a:cubicBezTo>
                <a:cubicBezTo>
                  <a:pt x="78844" y="755814"/>
                  <a:pt x="94053" y="756105"/>
                  <a:pt x="23519" y="812113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трелка вверх 6"/>
          <p:cNvSpPr/>
          <p:nvPr/>
        </p:nvSpPr>
        <p:spPr>
          <a:xfrm rot="2760446">
            <a:off x="6689725" y="2935288"/>
            <a:ext cx="161925" cy="876300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23156 w 189145"/>
              <a:gd name="connsiteY0" fmla="*/ 812113 h 825629"/>
              <a:gd name="connsiteX1" fmla="*/ 53439 w 189145"/>
              <a:gd name="connsiteY1" fmla="*/ 135869 h 825629"/>
              <a:gd name="connsiteX2" fmla="*/ 0 w 189145"/>
              <a:gd name="connsiteY2" fmla="*/ 135858 h 825629"/>
              <a:gd name="connsiteX3" fmla="*/ 83172 w 189145"/>
              <a:gd name="connsiteY3" fmla="*/ 0 h 825629"/>
              <a:gd name="connsiteX4" fmla="*/ 189145 w 189145"/>
              <a:gd name="connsiteY4" fmla="*/ 177431 h 825629"/>
              <a:gd name="connsiteX5" fmla="*/ 105730 w 189145"/>
              <a:gd name="connsiteY5" fmla="*/ 144035 h 825629"/>
              <a:gd name="connsiteX6" fmla="*/ 149564 w 189145"/>
              <a:gd name="connsiteY6" fmla="*/ 825629 h 825629"/>
              <a:gd name="connsiteX7" fmla="*/ 23156 w 189145"/>
              <a:gd name="connsiteY7" fmla="*/ 812113 h 825629"/>
              <a:gd name="connsiteX0" fmla="*/ 23156 w 161379"/>
              <a:gd name="connsiteY0" fmla="*/ 812113 h 825629"/>
              <a:gd name="connsiteX1" fmla="*/ 53439 w 161379"/>
              <a:gd name="connsiteY1" fmla="*/ 135869 h 825629"/>
              <a:gd name="connsiteX2" fmla="*/ 0 w 161379"/>
              <a:gd name="connsiteY2" fmla="*/ 135858 h 825629"/>
              <a:gd name="connsiteX3" fmla="*/ 83172 w 161379"/>
              <a:gd name="connsiteY3" fmla="*/ 0 h 825629"/>
              <a:gd name="connsiteX4" fmla="*/ 161379 w 161379"/>
              <a:gd name="connsiteY4" fmla="*/ 133525 h 825629"/>
              <a:gd name="connsiteX5" fmla="*/ 105730 w 161379"/>
              <a:gd name="connsiteY5" fmla="*/ 144035 h 825629"/>
              <a:gd name="connsiteX6" fmla="*/ 149564 w 161379"/>
              <a:gd name="connsiteY6" fmla="*/ 825629 h 825629"/>
              <a:gd name="connsiteX7" fmla="*/ 23156 w 161379"/>
              <a:gd name="connsiteY7" fmla="*/ 812113 h 825629"/>
              <a:gd name="connsiteX0" fmla="*/ 23156 w 161379"/>
              <a:gd name="connsiteY0" fmla="*/ 812113 h 825629"/>
              <a:gd name="connsiteX1" fmla="*/ 53439 w 161379"/>
              <a:gd name="connsiteY1" fmla="*/ 135869 h 825629"/>
              <a:gd name="connsiteX2" fmla="*/ 0 w 161379"/>
              <a:gd name="connsiteY2" fmla="*/ 135858 h 825629"/>
              <a:gd name="connsiteX3" fmla="*/ 83172 w 161379"/>
              <a:gd name="connsiteY3" fmla="*/ 0 h 825629"/>
              <a:gd name="connsiteX4" fmla="*/ 161379 w 161379"/>
              <a:gd name="connsiteY4" fmla="*/ 133525 h 825629"/>
              <a:gd name="connsiteX5" fmla="*/ 98404 w 161379"/>
              <a:gd name="connsiteY5" fmla="*/ 112466 h 825629"/>
              <a:gd name="connsiteX6" fmla="*/ 149564 w 161379"/>
              <a:gd name="connsiteY6" fmla="*/ 825629 h 825629"/>
              <a:gd name="connsiteX7" fmla="*/ 23156 w 161379"/>
              <a:gd name="connsiteY7" fmla="*/ 812113 h 825629"/>
              <a:gd name="connsiteX0" fmla="*/ 23156 w 161379"/>
              <a:gd name="connsiteY0" fmla="*/ 812113 h 825629"/>
              <a:gd name="connsiteX1" fmla="*/ 49657 w 161379"/>
              <a:gd name="connsiteY1" fmla="*/ 113750 h 825629"/>
              <a:gd name="connsiteX2" fmla="*/ 0 w 161379"/>
              <a:gd name="connsiteY2" fmla="*/ 135858 h 825629"/>
              <a:gd name="connsiteX3" fmla="*/ 83172 w 161379"/>
              <a:gd name="connsiteY3" fmla="*/ 0 h 825629"/>
              <a:gd name="connsiteX4" fmla="*/ 161379 w 161379"/>
              <a:gd name="connsiteY4" fmla="*/ 133525 h 825629"/>
              <a:gd name="connsiteX5" fmla="*/ 98404 w 161379"/>
              <a:gd name="connsiteY5" fmla="*/ 112466 h 825629"/>
              <a:gd name="connsiteX6" fmla="*/ 149564 w 161379"/>
              <a:gd name="connsiteY6" fmla="*/ 825629 h 825629"/>
              <a:gd name="connsiteX7" fmla="*/ 23156 w 161379"/>
              <a:gd name="connsiteY7" fmla="*/ 812113 h 825629"/>
              <a:gd name="connsiteX0" fmla="*/ 23156 w 161379"/>
              <a:gd name="connsiteY0" fmla="*/ 812113 h 825629"/>
              <a:gd name="connsiteX1" fmla="*/ 49657 w 161379"/>
              <a:gd name="connsiteY1" fmla="*/ 113750 h 825629"/>
              <a:gd name="connsiteX2" fmla="*/ 0 w 161379"/>
              <a:gd name="connsiteY2" fmla="*/ 135858 h 825629"/>
              <a:gd name="connsiteX3" fmla="*/ 83172 w 161379"/>
              <a:gd name="connsiteY3" fmla="*/ 0 h 825629"/>
              <a:gd name="connsiteX4" fmla="*/ 161379 w 161379"/>
              <a:gd name="connsiteY4" fmla="*/ 133525 h 825629"/>
              <a:gd name="connsiteX5" fmla="*/ 98404 w 161379"/>
              <a:gd name="connsiteY5" fmla="*/ 112466 h 825629"/>
              <a:gd name="connsiteX6" fmla="*/ 149564 w 161379"/>
              <a:gd name="connsiteY6" fmla="*/ 825629 h 825629"/>
              <a:gd name="connsiteX7" fmla="*/ 23156 w 161379"/>
              <a:gd name="connsiteY7" fmla="*/ 812113 h 825629"/>
              <a:gd name="connsiteX0" fmla="*/ 23156 w 161379"/>
              <a:gd name="connsiteY0" fmla="*/ 812113 h 825629"/>
              <a:gd name="connsiteX1" fmla="*/ 49657 w 161379"/>
              <a:gd name="connsiteY1" fmla="*/ 113750 h 825629"/>
              <a:gd name="connsiteX2" fmla="*/ 0 w 161379"/>
              <a:gd name="connsiteY2" fmla="*/ 135858 h 825629"/>
              <a:gd name="connsiteX3" fmla="*/ 83172 w 161379"/>
              <a:gd name="connsiteY3" fmla="*/ 0 h 825629"/>
              <a:gd name="connsiteX4" fmla="*/ 161379 w 161379"/>
              <a:gd name="connsiteY4" fmla="*/ 133525 h 825629"/>
              <a:gd name="connsiteX5" fmla="*/ 98404 w 161379"/>
              <a:gd name="connsiteY5" fmla="*/ 112466 h 825629"/>
              <a:gd name="connsiteX6" fmla="*/ 149564 w 161379"/>
              <a:gd name="connsiteY6" fmla="*/ 825629 h 825629"/>
              <a:gd name="connsiteX7" fmla="*/ 23156 w 161379"/>
              <a:gd name="connsiteY7" fmla="*/ 812113 h 825629"/>
              <a:gd name="connsiteX0" fmla="*/ 23156 w 157954"/>
              <a:gd name="connsiteY0" fmla="*/ 812113 h 825629"/>
              <a:gd name="connsiteX1" fmla="*/ 49657 w 157954"/>
              <a:gd name="connsiteY1" fmla="*/ 113750 h 825629"/>
              <a:gd name="connsiteX2" fmla="*/ 0 w 157954"/>
              <a:gd name="connsiteY2" fmla="*/ 135858 h 825629"/>
              <a:gd name="connsiteX3" fmla="*/ 83172 w 157954"/>
              <a:gd name="connsiteY3" fmla="*/ 0 h 825629"/>
              <a:gd name="connsiteX4" fmla="*/ 157954 w 157954"/>
              <a:gd name="connsiteY4" fmla="*/ 130413 h 825629"/>
              <a:gd name="connsiteX5" fmla="*/ 98404 w 157954"/>
              <a:gd name="connsiteY5" fmla="*/ 112466 h 825629"/>
              <a:gd name="connsiteX6" fmla="*/ 149564 w 157954"/>
              <a:gd name="connsiteY6" fmla="*/ 825629 h 825629"/>
              <a:gd name="connsiteX7" fmla="*/ 23156 w 157954"/>
              <a:gd name="connsiteY7" fmla="*/ 812113 h 825629"/>
              <a:gd name="connsiteX0" fmla="*/ 26819 w 161617"/>
              <a:gd name="connsiteY0" fmla="*/ 812113 h 825629"/>
              <a:gd name="connsiteX1" fmla="*/ 53320 w 161617"/>
              <a:gd name="connsiteY1" fmla="*/ 113750 h 825629"/>
              <a:gd name="connsiteX2" fmla="*/ 0 w 161617"/>
              <a:gd name="connsiteY2" fmla="*/ 120075 h 825629"/>
              <a:gd name="connsiteX3" fmla="*/ 86835 w 161617"/>
              <a:gd name="connsiteY3" fmla="*/ 0 h 825629"/>
              <a:gd name="connsiteX4" fmla="*/ 161617 w 161617"/>
              <a:gd name="connsiteY4" fmla="*/ 130413 h 825629"/>
              <a:gd name="connsiteX5" fmla="*/ 102067 w 161617"/>
              <a:gd name="connsiteY5" fmla="*/ 112466 h 825629"/>
              <a:gd name="connsiteX6" fmla="*/ 153227 w 161617"/>
              <a:gd name="connsiteY6" fmla="*/ 825629 h 825629"/>
              <a:gd name="connsiteX7" fmla="*/ 26819 w 161617"/>
              <a:gd name="connsiteY7" fmla="*/ 812113 h 82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617" h="825629">
                <a:moveTo>
                  <a:pt x="26819" y="812113"/>
                </a:moveTo>
                <a:cubicBezTo>
                  <a:pt x="35653" y="579325"/>
                  <a:pt x="24402" y="353208"/>
                  <a:pt x="53320" y="113750"/>
                </a:cubicBezTo>
                <a:lnTo>
                  <a:pt x="0" y="120075"/>
                </a:lnTo>
                <a:lnTo>
                  <a:pt x="86835" y="0"/>
                </a:lnTo>
                <a:lnTo>
                  <a:pt x="161617" y="130413"/>
                </a:lnTo>
                <a:lnTo>
                  <a:pt x="102067" y="112466"/>
                </a:lnTo>
                <a:cubicBezTo>
                  <a:pt x="95434" y="379935"/>
                  <a:pt x="153227" y="825629"/>
                  <a:pt x="153227" y="825629"/>
                </a:cubicBezTo>
                <a:cubicBezTo>
                  <a:pt x="82144" y="755814"/>
                  <a:pt x="97353" y="756105"/>
                  <a:pt x="26819" y="812113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 вверх 6"/>
          <p:cNvSpPr/>
          <p:nvPr/>
        </p:nvSpPr>
        <p:spPr>
          <a:xfrm rot="17263645">
            <a:off x="2367756" y="2386807"/>
            <a:ext cx="163513" cy="1911350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31098 w 211946"/>
              <a:gd name="connsiteY5" fmla="*/ 10890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9531 w 211946"/>
              <a:gd name="connsiteY1" fmla="*/ 101667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31098 w 211946"/>
              <a:gd name="connsiteY5" fmla="*/ 10890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185324"/>
              <a:gd name="connsiteY0" fmla="*/ 812113 h 825629"/>
              <a:gd name="connsiteX1" fmla="*/ 79531 w 185324"/>
              <a:gd name="connsiteY1" fmla="*/ 101667 h 825629"/>
              <a:gd name="connsiteX2" fmla="*/ 0 w 185324"/>
              <a:gd name="connsiteY2" fmla="*/ 177431 h 825629"/>
              <a:gd name="connsiteX3" fmla="*/ 105973 w 185324"/>
              <a:gd name="connsiteY3" fmla="*/ 0 h 825629"/>
              <a:gd name="connsiteX4" fmla="*/ 185324 w 185324"/>
              <a:gd name="connsiteY4" fmla="*/ 111326 h 825629"/>
              <a:gd name="connsiteX5" fmla="*/ 131098 w 185324"/>
              <a:gd name="connsiteY5" fmla="*/ 108905 h 825629"/>
              <a:gd name="connsiteX6" fmla="*/ 172365 w 185324"/>
              <a:gd name="connsiteY6" fmla="*/ 825629 h 825629"/>
              <a:gd name="connsiteX7" fmla="*/ 45957 w 185324"/>
              <a:gd name="connsiteY7" fmla="*/ 812113 h 825629"/>
              <a:gd name="connsiteX0" fmla="*/ 23405 w 162772"/>
              <a:gd name="connsiteY0" fmla="*/ 812113 h 825629"/>
              <a:gd name="connsiteX1" fmla="*/ 56979 w 162772"/>
              <a:gd name="connsiteY1" fmla="*/ 101667 h 825629"/>
              <a:gd name="connsiteX2" fmla="*/ 0 w 162772"/>
              <a:gd name="connsiteY2" fmla="*/ 103868 h 825629"/>
              <a:gd name="connsiteX3" fmla="*/ 83421 w 162772"/>
              <a:gd name="connsiteY3" fmla="*/ 0 h 825629"/>
              <a:gd name="connsiteX4" fmla="*/ 162772 w 162772"/>
              <a:gd name="connsiteY4" fmla="*/ 111326 h 825629"/>
              <a:gd name="connsiteX5" fmla="*/ 108546 w 162772"/>
              <a:gd name="connsiteY5" fmla="*/ 108905 h 825629"/>
              <a:gd name="connsiteX6" fmla="*/ 149813 w 162772"/>
              <a:gd name="connsiteY6" fmla="*/ 825629 h 825629"/>
              <a:gd name="connsiteX7" fmla="*/ 23405 w 162772"/>
              <a:gd name="connsiteY7" fmla="*/ 812113 h 825629"/>
              <a:gd name="connsiteX0" fmla="*/ 23405 w 162772"/>
              <a:gd name="connsiteY0" fmla="*/ 812113 h 825629"/>
              <a:gd name="connsiteX1" fmla="*/ 56979 w 162772"/>
              <a:gd name="connsiteY1" fmla="*/ 101667 h 825629"/>
              <a:gd name="connsiteX2" fmla="*/ 0 w 162772"/>
              <a:gd name="connsiteY2" fmla="*/ 103868 h 825629"/>
              <a:gd name="connsiteX3" fmla="*/ 83421 w 162772"/>
              <a:gd name="connsiteY3" fmla="*/ 0 h 825629"/>
              <a:gd name="connsiteX4" fmla="*/ 162772 w 162772"/>
              <a:gd name="connsiteY4" fmla="*/ 111326 h 825629"/>
              <a:gd name="connsiteX5" fmla="*/ 110275 w 162772"/>
              <a:gd name="connsiteY5" fmla="*/ 101515 h 825629"/>
              <a:gd name="connsiteX6" fmla="*/ 149813 w 162772"/>
              <a:gd name="connsiteY6" fmla="*/ 825629 h 825629"/>
              <a:gd name="connsiteX7" fmla="*/ 23405 w 162772"/>
              <a:gd name="connsiteY7" fmla="*/ 812113 h 825629"/>
              <a:gd name="connsiteX0" fmla="*/ 23405 w 162772"/>
              <a:gd name="connsiteY0" fmla="*/ 812113 h 825629"/>
              <a:gd name="connsiteX1" fmla="*/ 56979 w 162772"/>
              <a:gd name="connsiteY1" fmla="*/ 101667 h 825629"/>
              <a:gd name="connsiteX2" fmla="*/ 0 w 162772"/>
              <a:gd name="connsiteY2" fmla="*/ 103868 h 825629"/>
              <a:gd name="connsiteX3" fmla="*/ 83421 w 162772"/>
              <a:gd name="connsiteY3" fmla="*/ 0 h 825629"/>
              <a:gd name="connsiteX4" fmla="*/ 162772 w 162772"/>
              <a:gd name="connsiteY4" fmla="*/ 111326 h 825629"/>
              <a:gd name="connsiteX5" fmla="*/ 110275 w 162772"/>
              <a:gd name="connsiteY5" fmla="*/ 101515 h 825629"/>
              <a:gd name="connsiteX6" fmla="*/ 149813 w 162772"/>
              <a:gd name="connsiteY6" fmla="*/ 825629 h 825629"/>
              <a:gd name="connsiteX7" fmla="*/ 23405 w 162772"/>
              <a:gd name="connsiteY7" fmla="*/ 812113 h 825629"/>
              <a:gd name="connsiteX0" fmla="*/ 23405 w 162772"/>
              <a:gd name="connsiteY0" fmla="*/ 812113 h 825629"/>
              <a:gd name="connsiteX1" fmla="*/ 56979 w 162772"/>
              <a:gd name="connsiteY1" fmla="*/ 101667 h 825629"/>
              <a:gd name="connsiteX2" fmla="*/ 0 w 162772"/>
              <a:gd name="connsiteY2" fmla="*/ 103868 h 825629"/>
              <a:gd name="connsiteX3" fmla="*/ 83421 w 162772"/>
              <a:gd name="connsiteY3" fmla="*/ 0 h 825629"/>
              <a:gd name="connsiteX4" fmla="*/ 162772 w 162772"/>
              <a:gd name="connsiteY4" fmla="*/ 111326 h 825629"/>
              <a:gd name="connsiteX5" fmla="*/ 110275 w 162772"/>
              <a:gd name="connsiteY5" fmla="*/ 101515 h 825629"/>
              <a:gd name="connsiteX6" fmla="*/ 149813 w 162772"/>
              <a:gd name="connsiteY6" fmla="*/ 825629 h 825629"/>
              <a:gd name="connsiteX7" fmla="*/ 23405 w 162772"/>
              <a:gd name="connsiteY7" fmla="*/ 812113 h 825629"/>
              <a:gd name="connsiteX0" fmla="*/ 24502 w 162772"/>
              <a:gd name="connsiteY0" fmla="*/ 800712 h 825629"/>
              <a:gd name="connsiteX1" fmla="*/ 56979 w 162772"/>
              <a:gd name="connsiteY1" fmla="*/ 101667 h 825629"/>
              <a:gd name="connsiteX2" fmla="*/ 0 w 162772"/>
              <a:gd name="connsiteY2" fmla="*/ 103868 h 825629"/>
              <a:gd name="connsiteX3" fmla="*/ 83421 w 162772"/>
              <a:gd name="connsiteY3" fmla="*/ 0 h 825629"/>
              <a:gd name="connsiteX4" fmla="*/ 162772 w 162772"/>
              <a:gd name="connsiteY4" fmla="*/ 111326 h 825629"/>
              <a:gd name="connsiteX5" fmla="*/ 110275 w 162772"/>
              <a:gd name="connsiteY5" fmla="*/ 101515 h 825629"/>
              <a:gd name="connsiteX6" fmla="*/ 149813 w 162772"/>
              <a:gd name="connsiteY6" fmla="*/ 825629 h 825629"/>
              <a:gd name="connsiteX7" fmla="*/ 24502 w 162772"/>
              <a:gd name="connsiteY7" fmla="*/ 800712 h 825629"/>
              <a:gd name="connsiteX0" fmla="*/ 24502 w 162772"/>
              <a:gd name="connsiteY0" fmla="*/ 800712 h 825629"/>
              <a:gd name="connsiteX1" fmla="*/ 56979 w 162772"/>
              <a:gd name="connsiteY1" fmla="*/ 101667 h 825629"/>
              <a:gd name="connsiteX2" fmla="*/ 0 w 162772"/>
              <a:gd name="connsiteY2" fmla="*/ 103868 h 825629"/>
              <a:gd name="connsiteX3" fmla="*/ 83421 w 162772"/>
              <a:gd name="connsiteY3" fmla="*/ 0 h 825629"/>
              <a:gd name="connsiteX4" fmla="*/ 162772 w 162772"/>
              <a:gd name="connsiteY4" fmla="*/ 111326 h 825629"/>
              <a:gd name="connsiteX5" fmla="*/ 110275 w 162772"/>
              <a:gd name="connsiteY5" fmla="*/ 101515 h 825629"/>
              <a:gd name="connsiteX6" fmla="*/ 149813 w 162772"/>
              <a:gd name="connsiteY6" fmla="*/ 825629 h 825629"/>
              <a:gd name="connsiteX7" fmla="*/ 24502 w 162772"/>
              <a:gd name="connsiteY7" fmla="*/ 800712 h 825629"/>
              <a:gd name="connsiteX0" fmla="*/ 24502 w 162772"/>
              <a:gd name="connsiteY0" fmla="*/ 800712 h 814228"/>
              <a:gd name="connsiteX1" fmla="*/ 56979 w 162772"/>
              <a:gd name="connsiteY1" fmla="*/ 101667 h 814228"/>
              <a:gd name="connsiteX2" fmla="*/ 0 w 162772"/>
              <a:gd name="connsiteY2" fmla="*/ 103868 h 814228"/>
              <a:gd name="connsiteX3" fmla="*/ 83421 w 162772"/>
              <a:gd name="connsiteY3" fmla="*/ 0 h 814228"/>
              <a:gd name="connsiteX4" fmla="*/ 162772 w 162772"/>
              <a:gd name="connsiteY4" fmla="*/ 111326 h 814228"/>
              <a:gd name="connsiteX5" fmla="*/ 110275 w 162772"/>
              <a:gd name="connsiteY5" fmla="*/ 101515 h 814228"/>
              <a:gd name="connsiteX6" fmla="*/ 150910 w 162772"/>
              <a:gd name="connsiteY6" fmla="*/ 814228 h 814228"/>
              <a:gd name="connsiteX7" fmla="*/ 24502 w 162772"/>
              <a:gd name="connsiteY7" fmla="*/ 800712 h 814228"/>
              <a:gd name="connsiteX0" fmla="*/ 30134 w 162772"/>
              <a:gd name="connsiteY0" fmla="*/ 788718 h 814228"/>
              <a:gd name="connsiteX1" fmla="*/ 56979 w 162772"/>
              <a:gd name="connsiteY1" fmla="*/ 101667 h 814228"/>
              <a:gd name="connsiteX2" fmla="*/ 0 w 162772"/>
              <a:gd name="connsiteY2" fmla="*/ 103868 h 814228"/>
              <a:gd name="connsiteX3" fmla="*/ 83421 w 162772"/>
              <a:gd name="connsiteY3" fmla="*/ 0 h 814228"/>
              <a:gd name="connsiteX4" fmla="*/ 162772 w 162772"/>
              <a:gd name="connsiteY4" fmla="*/ 111326 h 814228"/>
              <a:gd name="connsiteX5" fmla="*/ 110275 w 162772"/>
              <a:gd name="connsiteY5" fmla="*/ 101515 h 814228"/>
              <a:gd name="connsiteX6" fmla="*/ 150910 w 162772"/>
              <a:gd name="connsiteY6" fmla="*/ 814228 h 814228"/>
              <a:gd name="connsiteX7" fmla="*/ 30134 w 162772"/>
              <a:gd name="connsiteY7" fmla="*/ 788718 h 814228"/>
              <a:gd name="connsiteX0" fmla="*/ 30134 w 162772"/>
              <a:gd name="connsiteY0" fmla="*/ 788718 h 814228"/>
              <a:gd name="connsiteX1" fmla="*/ 56979 w 162772"/>
              <a:gd name="connsiteY1" fmla="*/ 101667 h 814228"/>
              <a:gd name="connsiteX2" fmla="*/ 0 w 162772"/>
              <a:gd name="connsiteY2" fmla="*/ 103868 h 814228"/>
              <a:gd name="connsiteX3" fmla="*/ 83421 w 162772"/>
              <a:gd name="connsiteY3" fmla="*/ 0 h 814228"/>
              <a:gd name="connsiteX4" fmla="*/ 162772 w 162772"/>
              <a:gd name="connsiteY4" fmla="*/ 111326 h 814228"/>
              <a:gd name="connsiteX5" fmla="*/ 110275 w 162772"/>
              <a:gd name="connsiteY5" fmla="*/ 101515 h 814228"/>
              <a:gd name="connsiteX6" fmla="*/ 150910 w 162772"/>
              <a:gd name="connsiteY6" fmla="*/ 814228 h 814228"/>
              <a:gd name="connsiteX7" fmla="*/ 30134 w 162772"/>
              <a:gd name="connsiteY7" fmla="*/ 788718 h 814228"/>
              <a:gd name="connsiteX0" fmla="*/ 30134 w 162772"/>
              <a:gd name="connsiteY0" fmla="*/ 788718 h 814228"/>
              <a:gd name="connsiteX1" fmla="*/ 56979 w 162772"/>
              <a:gd name="connsiteY1" fmla="*/ 101667 h 814228"/>
              <a:gd name="connsiteX2" fmla="*/ 0 w 162772"/>
              <a:gd name="connsiteY2" fmla="*/ 103868 h 814228"/>
              <a:gd name="connsiteX3" fmla="*/ 83421 w 162772"/>
              <a:gd name="connsiteY3" fmla="*/ 0 h 814228"/>
              <a:gd name="connsiteX4" fmla="*/ 162772 w 162772"/>
              <a:gd name="connsiteY4" fmla="*/ 111326 h 814228"/>
              <a:gd name="connsiteX5" fmla="*/ 110275 w 162772"/>
              <a:gd name="connsiteY5" fmla="*/ 101515 h 814228"/>
              <a:gd name="connsiteX6" fmla="*/ 150910 w 162772"/>
              <a:gd name="connsiteY6" fmla="*/ 814228 h 814228"/>
              <a:gd name="connsiteX7" fmla="*/ 30134 w 162772"/>
              <a:gd name="connsiteY7" fmla="*/ 788718 h 814228"/>
              <a:gd name="connsiteX0" fmla="*/ 27234 w 162772"/>
              <a:gd name="connsiteY0" fmla="*/ 785004 h 814228"/>
              <a:gd name="connsiteX1" fmla="*/ 56979 w 162772"/>
              <a:gd name="connsiteY1" fmla="*/ 101667 h 814228"/>
              <a:gd name="connsiteX2" fmla="*/ 0 w 162772"/>
              <a:gd name="connsiteY2" fmla="*/ 103868 h 814228"/>
              <a:gd name="connsiteX3" fmla="*/ 83421 w 162772"/>
              <a:gd name="connsiteY3" fmla="*/ 0 h 814228"/>
              <a:gd name="connsiteX4" fmla="*/ 162772 w 162772"/>
              <a:gd name="connsiteY4" fmla="*/ 111326 h 814228"/>
              <a:gd name="connsiteX5" fmla="*/ 110275 w 162772"/>
              <a:gd name="connsiteY5" fmla="*/ 101515 h 814228"/>
              <a:gd name="connsiteX6" fmla="*/ 150910 w 162772"/>
              <a:gd name="connsiteY6" fmla="*/ 814228 h 814228"/>
              <a:gd name="connsiteX7" fmla="*/ 27234 w 162772"/>
              <a:gd name="connsiteY7" fmla="*/ 785004 h 814228"/>
              <a:gd name="connsiteX0" fmla="*/ 27234 w 162772"/>
              <a:gd name="connsiteY0" fmla="*/ 785004 h 814228"/>
              <a:gd name="connsiteX1" fmla="*/ 56979 w 162772"/>
              <a:gd name="connsiteY1" fmla="*/ 101667 h 814228"/>
              <a:gd name="connsiteX2" fmla="*/ 0 w 162772"/>
              <a:gd name="connsiteY2" fmla="*/ 103868 h 814228"/>
              <a:gd name="connsiteX3" fmla="*/ 83421 w 162772"/>
              <a:gd name="connsiteY3" fmla="*/ 0 h 814228"/>
              <a:gd name="connsiteX4" fmla="*/ 162772 w 162772"/>
              <a:gd name="connsiteY4" fmla="*/ 111326 h 814228"/>
              <a:gd name="connsiteX5" fmla="*/ 110275 w 162772"/>
              <a:gd name="connsiteY5" fmla="*/ 101515 h 814228"/>
              <a:gd name="connsiteX6" fmla="*/ 150910 w 162772"/>
              <a:gd name="connsiteY6" fmla="*/ 814228 h 814228"/>
              <a:gd name="connsiteX7" fmla="*/ 27234 w 162772"/>
              <a:gd name="connsiteY7" fmla="*/ 785004 h 814228"/>
              <a:gd name="connsiteX0" fmla="*/ 27234 w 162772"/>
              <a:gd name="connsiteY0" fmla="*/ 785004 h 814228"/>
              <a:gd name="connsiteX1" fmla="*/ 56979 w 162772"/>
              <a:gd name="connsiteY1" fmla="*/ 101667 h 814228"/>
              <a:gd name="connsiteX2" fmla="*/ 0 w 162772"/>
              <a:gd name="connsiteY2" fmla="*/ 103868 h 814228"/>
              <a:gd name="connsiteX3" fmla="*/ 83421 w 162772"/>
              <a:gd name="connsiteY3" fmla="*/ 0 h 814228"/>
              <a:gd name="connsiteX4" fmla="*/ 162772 w 162772"/>
              <a:gd name="connsiteY4" fmla="*/ 111326 h 814228"/>
              <a:gd name="connsiteX5" fmla="*/ 110275 w 162772"/>
              <a:gd name="connsiteY5" fmla="*/ 101515 h 814228"/>
              <a:gd name="connsiteX6" fmla="*/ 150910 w 162772"/>
              <a:gd name="connsiteY6" fmla="*/ 814228 h 814228"/>
              <a:gd name="connsiteX7" fmla="*/ 27234 w 162772"/>
              <a:gd name="connsiteY7" fmla="*/ 785004 h 814228"/>
              <a:gd name="connsiteX0" fmla="*/ 27234 w 162772"/>
              <a:gd name="connsiteY0" fmla="*/ 748017 h 777241"/>
              <a:gd name="connsiteX1" fmla="*/ 56979 w 162772"/>
              <a:gd name="connsiteY1" fmla="*/ 64680 h 777241"/>
              <a:gd name="connsiteX2" fmla="*/ 0 w 162772"/>
              <a:gd name="connsiteY2" fmla="*/ 66881 h 777241"/>
              <a:gd name="connsiteX3" fmla="*/ 82305 w 162772"/>
              <a:gd name="connsiteY3" fmla="*/ 0 h 777241"/>
              <a:gd name="connsiteX4" fmla="*/ 162772 w 162772"/>
              <a:gd name="connsiteY4" fmla="*/ 74339 h 777241"/>
              <a:gd name="connsiteX5" fmla="*/ 110275 w 162772"/>
              <a:gd name="connsiteY5" fmla="*/ 64528 h 777241"/>
              <a:gd name="connsiteX6" fmla="*/ 150910 w 162772"/>
              <a:gd name="connsiteY6" fmla="*/ 777241 h 777241"/>
              <a:gd name="connsiteX7" fmla="*/ 27234 w 162772"/>
              <a:gd name="connsiteY7" fmla="*/ 748017 h 777241"/>
              <a:gd name="connsiteX0" fmla="*/ 27234 w 162772"/>
              <a:gd name="connsiteY0" fmla="*/ 753215 h 782439"/>
              <a:gd name="connsiteX1" fmla="*/ 56979 w 162772"/>
              <a:gd name="connsiteY1" fmla="*/ 69878 h 782439"/>
              <a:gd name="connsiteX2" fmla="*/ 0 w 162772"/>
              <a:gd name="connsiteY2" fmla="*/ 72079 h 782439"/>
              <a:gd name="connsiteX3" fmla="*/ 90745 w 162772"/>
              <a:gd name="connsiteY3" fmla="*/ 0 h 782439"/>
              <a:gd name="connsiteX4" fmla="*/ 162772 w 162772"/>
              <a:gd name="connsiteY4" fmla="*/ 79537 h 782439"/>
              <a:gd name="connsiteX5" fmla="*/ 110275 w 162772"/>
              <a:gd name="connsiteY5" fmla="*/ 69726 h 782439"/>
              <a:gd name="connsiteX6" fmla="*/ 150910 w 162772"/>
              <a:gd name="connsiteY6" fmla="*/ 782439 h 782439"/>
              <a:gd name="connsiteX7" fmla="*/ 27234 w 162772"/>
              <a:gd name="connsiteY7" fmla="*/ 753215 h 782439"/>
              <a:gd name="connsiteX0" fmla="*/ 27234 w 162772"/>
              <a:gd name="connsiteY0" fmla="*/ 753215 h 782439"/>
              <a:gd name="connsiteX1" fmla="*/ 57072 w 162772"/>
              <a:gd name="connsiteY1" fmla="*/ 66796 h 782439"/>
              <a:gd name="connsiteX2" fmla="*/ 0 w 162772"/>
              <a:gd name="connsiteY2" fmla="*/ 72079 h 782439"/>
              <a:gd name="connsiteX3" fmla="*/ 90745 w 162772"/>
              <a:gd name="connsiteY3" fmla="*/ 0 h 782439"/>
              <a:gd name="connsiteX4" fmla="*/ 162772 w 162772"/>
              <a:gd name="connsiteY4" fmla="*/ 79537 h 782439"/>
              <a:gd name="connsiteX5" fmla="*/ 110275 w 162772"/>
              <a:gd name="connsiteY5" fmla="*/ 69726 h 782439"/>
              <a:gd name="connsiteX6" fmla="*/ 150910 w 162772"/>
              <a:gd name="connsiteY6" fmla="*/ 782439 h 782439"/>
              <a:gd name="connsiteX7" fmla="*/ 27234 w 162772"/>
              <a:gd name="connsiteY7" fmla="*/ 753215 h 782439"/>
              <a:gd name="connsiteX0" fmla="*/ 27234 w 162772"/>
              <a:gd name="connsiteY0" fmla="*/ 753215 h 782439"/>
              <a:gd name="connsiteX1" fmla="*/ 56253 w 162772"/>
              <a:gd name="connsiteY1" fmla="*/ 68950 h 782439"/>
              <a:gd name="connsiteX2" fmla="*/ 0 w 162772"/>
              <a:gd name="connsiteY2" fmla="*/ 72079 h 782439"/>
              <a:gd name="connsiteX3" fmla="*/ 90745 w 162772"/>
              <a:gd name="connsiteY3" fmla="*/ 0 h 782439"/>
              <a:gd name="connsiteX4" fmla="*/ 162772 w 162772"/>
              <a:gd name="connsiteY4" fmla="*/ 79537 h 782439"/>
              <a:gd name="connsiteX5" fmla="*/ 110275 w 162772"/>
              <a:gd name="connsiteY5" fmla="*/ 69726 h 782439"/>
              <a:gd name="connsiteX6" fmla="*/ 150910 w 162772"/>
              <a:gd name="connsiteY6" fmla="*/ 782439 h 782439"/>
              <a:gd name="connsiteX7" fmla="*/ 27234 w 162772"/>
              <a:gd name="connsiteY7" fmla="*/ 753215 h 78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772" h="782439">
                <a:moveTo>
                  <a:pt x="27234" y="753215"/>
                </a:moveTo>
                <a:cubicBezTo>
                  <a:pt x="38425" y="516400"/>
                  <a:pt x="59582" y="298750"/>
                  <a:pt x="56253" y="68950"/>
                </a:cubicBezTo>
                <a:lnTo>
                  <a:pt x="0" y="72079"/>
                </a:lnTo>
                <a:lnTo>
                  <a:pt x="90745" y="0"/>
                </a:lnTo>
                <a:lnTo>
                  <a:pt x="162772" y="79537"/>
                </a:lnTo>
                <a:lnTo>
                  <a:pt x="110275" y="69726"/>
                </a:lnTo>
                <a:cubicBezTo>
                  <a:pt x="138824" y="347714"/>
                  <a:pt x="150910" y="782439"/>
                  <a:pt x="150910" y="782439"/>
                </a:cubicBezTo>
                <a:cubicBezTo>
                  <a:pt x="102750" y="751583"/>
                  <a:pt x="77411" y="747969"/>
                  <a:pt x="27234" y="753215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трелка вверх 6"/>
          <p:cNvSpPr/>
          <p:nvPr/>
        </p:nvSpPr>
        <p:spPr>
          <a:xfrm rot="15153893">
            <a:off x="1854995" y="4402931"/>
            <a:ext cx="214312" cy="587375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31170"/>
              <a:gd name="connsiteY0" fmla="*/ 812113 h 831084"/>
              <a:gd name="connsiteX1" fmla="*/ 76240 w 231170"/>
              <a:gd name="connsiteY1" fmla="*/ 135869 h 831084"/>
              <a:gd name="connsiteX2" fmla="*/ 0 w 231170"/>
              <a:gd name="connsiteY2" fmla="*/ 177431 h 831084"/>
              <a:gd name="connsiteX3" fmla="*/ 105973 w 231170"/>
              <a:gd name="connsiteY3" fmla="*/ 0 h 831084"/>
              <a:gd name="connsiteX4" fmla="*/ 211946 w 231170"/>
              <a:gd name="connsiteY4" fmla="*/ 177431 h 831084"/>
              <a:gd name="connsiteX5" fmla="*/ 128531 w 231170"/>
              <a:gd name="connsiteY5" fmla="*/ 144035 h 831084"/>
              <a:gd name="connsiteX6" fmla="*/ 231170 w 231170"/>
              <a:gd name="connsiteY6" fmla="*/ 831083 h 831084"/>
              <a:gd name="connsiteX7" fmla="*/ 45957 w 231170"/>
              <a:gd name="connsiteY7" fmla="*/ 812113 h 831084"/>
              <a:gd name="connsiteX0" fmla="*/ 97571 w 231170"/>
              <a:gd name="connsiteY0" fmla="*/ 915380 h 915380"/>
              <a:gd name="connsiteX1" fmla="*/ 76240 w 231170"/>
              <a:gd name="connsiteY1" fmla="*/ 135869 h 915380"/>
              <a:gd name="connsiteX2" fmla="*/ 0 w 231170"/>
              <a:gd name="connsiteY2" fmla="*/ 177431 h 915380"/>
              <a:gd name="connsiteX3" fmla="*/ 105973 w 231170"/>
              <a:gd name="connsiteY3" fmla="*/ 0 h 915380"/>
              <a:gd name="connsiteX4" fmla="*/ 211946 w 231170"/>
              <a:gd name="connsiteY4" fmla="*/ 177431 h 915380"/>
              <a:gd name="connsiteX5" fmla="*/ 128531 w 231170"/>
              <a:gd name="connsiteY5" fmla="*/ 144035 h 915380"/>
              <a:gd name="connsiteX6" fmla="*/ 231170 w 231170"/>
              <a:gd name="connsiteY6" fmla="*/ 831083 h 915380"/>
              <a:gd name="connsiteX7" fmla="*/ 97571 w 231170"/>
              <a:gd name="connsiteY7" fmla="*/ 915380 h 915380"/>
              <a:gd name="connsiteX0" fmla="*/ 97571 w 231170"/>
              <a:gd name="connsiteY0" fmla="*/ 915380 h 915380"/>
              <a:gd name="connsiteX1" fmla="*/ 76240 w 231170"/>
              <a:gd name="connsiteY1" fmla="*/ 135869 h 915380"/>
              <a:gd name="connsiteX2" fmla="*/ 0 w 231170"/>
              <a:gd name="connsiteY2" fmla="*/ 177431 h 915380"/>
              <a:gd name="connsiteX3" fmla="*/ 105973 w 231170"/>
              <a:gd name="connsiteY3" fmla="*/ 0 h 915380"/>
              <a:gd name="connsiteX4" fmla="*/ 211946 w 231170"/>
              <a:gd name="connsiteY4" fmla="*/ 177431 h 915380"/>
              <a:gd name="connsiteX5" fmla="*/ 128531 w 231170"/>
              <a:gd name="connsiteY5" fmla="*/ 144035 h 915380"/>
              <a:gd name="connsiteX6" fmla="*/ 231170 w 231170"/>
              <a:gd name="connsiteY6" fmla="*/ 831083 h 915380"/>
              <a:gd name="connsiteX7" fmla="*/ 97571 w 231170"/>
              <a:gd name="connsiteY7" fmla="*/ 915380 h 915380"/>
              <a:gd name="connsiteX0" fmla="*/ 97571 w 231170"/>
              <a:gd name="connsiteY0" fmla="*/ 915380 h 915380"/>
              <a:gd name="connsiteX1" fmla="*/ 76240 w 231170"/>
              <a:gd name="connsiteY1" fmla="*/ 135869 h 915380"/>
              <a:gd name="connsiteX2" fmla="*/ 0 w 231170"/>
              <a:gd name="connsiteY2" fmla="*/ 177431 h 915380"/>
              <a:gd name="connsiteX3" fmla="*/ 105973 w 231170"/>
              <a:gd name="connsiteY3" fmla="*/ 0 h 915380"/>
              <a:gd name="connsiteX4" fmla="*/ 211946 w 231170"/>
              <a:gd name="connsiteY4" fmla="*/ 177431 h 915380"/>
              <a:gd name="connsiteX5" fmla="*/ 128531 w 231170"/>
              <a:gd name="connsiteY5" fmla="*/ 144035 h 915380"/>
              <a:gd name="connsiteX6" fmla="*/ 231170 w 231170"/>
              <a:gd name="connsiteY6" fmla="*/ 831083 h 915380"/>
              <a:gd name="connsiteX7" fmla="*/ 97571 w 231170"/>
              <a:gd name="connsiteY7" fmla="*/ 915380 h 915380"/>
              <a:gd name="connsiteX0" fmla="*/ 97571 w 231170"/>
              <a:gd name="connsiteY0" fmla="*/ 915380 h 915380"/>
              <a:gd name="connsiteX1" fmla="*/ 76240 w 231170"/>
              <a:gd name="connsiteY1" fmla="*/ 135869 h 915380"/>
              <a:gd name="connsiteX2" fmla="*/ 0 w 231170"/>
              <a:gd name="connsiteY2" fmla="*/ 177431 h 915380"/>
              <a:gd name="connsiteX3" fmla="*/ 105973 w 231170"/>
              <a:gd name="connsiteY3" fmla="*/ 0 h 915380"/>
              <a:gd name="connsiteX4" fmla="*/ 175278 w 231170"/>
              <a:gd name="connsiteY4" fmla="*/ 198424 h 915380"/>
              <a:gd name="connsiteX5" fmla="*/ 128531 w 231170"/>
              <a:gd name="connsiteY5" fmla="*/ 144035 h 915380"/>
              <a:gd name="connsiteX6" fmla="*/ 231170 w 231170"/>
              <a:gd name="connsiteY6" fmla="*/ 831083 h 915380"/>
              <a:gd name="connsiteX7" fmla="*/ 97571 w 231170"/>
              <a:gd name="connsiteY7" fmla="*/ 915380 h 915380"/>
              <a:gd name="connsiteX0" fmla="*/ 78231 w 211830"/>
              <a:gd name="connsiteY0" fmla="*/ 915380 h 915380"/>
              <a:gd name="connsiteX1" fmla="*/ 56900 w 211830"/>
              <a:gd name="connsiteY1" fmla="*/ 135869 h 915380"/>
              <a:gd name="connsiteX2" fmla="*/ 0 w 211830"/>
              <a:gd name="connsiteY2" fmla="*/ 155735 h 915380"/>
              <a:gd name="connsiteX3" fmla="*/ 86633 w 211830"/>
              <a:gd name="connsiteY3" fmla="*/ 0 h 915380"/>
              <a:gd name="connsiteX4" fmla="*/ 155938 w 211830"/>
              <a:gd name="connsiteY4" fmla="*/ 198424 h 915380"/>
              <a:gd name="connsiteX5" fmla="*/ 109191 w 211830"/>
              <a:gd name="connsiteY5" fmla="*/ 144035 h 915380"/>
              <a:gd name="connsiteX6" fmla="*/ 211830 w 211830"/>
              <a:gd name="connsiteY6" fmla="*/ 831083 h 915380"/>
              <a:gd name="connsiteX7" fmla="*/ 78231 w 211830"/>
              <a:gd name="connsiteY7" fmla="*/ 915380 h 915380"/>
              <a:gd name="connsiteX0" fmla="*/ 78231 w 211830"/>
              <a:gd name="connsiteY0" fmla="*/ 915380 h 915380"/>
              <a:gd name="connsiteX1" fmla="*/ 56900 w 211830"/>
              <a:gd name="connsiteY1" fmla="*/ 135869 h 915380"/>
              <a:gd name="connsiteX2" fmla="*/ 0 w 211830"/>
              <a:gd name="connsiteY2" fmla="*/ 155735 h 915380"/>
              <a:gd name="connsiteX3" fmla="*/ 86633 w 211830"/>
              <a:gd name="connsiteY3" fmla="*/ 0 h 915380"/>
              <a:gd name="connsiteX4" fmla="*/ 155938 w 211830"/>
              <a:gd name="connsiteY4" fmla="*/ 198424 h 915380"/>
              <a:gd name="connsiteX5" fmla="*/ 109191 w 211830"/>
              <a:gd name="connsiteY5" fmla="*/ 144035 h 915380"/>
              <a:gd name="connsiteX6" fmla="*/ 211830 w 211830"/>
              <a:gd name="connsiteY6" fmla="*/ 831083 h 915380"/>
              <a:gd name="connsiteX7" fmla="*/ 78231 w 211830"/>
              <a:gd name="connsiteY7" fmla="*/ 915380 h 915380"/>
              <a:gd name="connsiteX0" fmla="*/ 78231 w 211830"/>
              <a:gd name="connsiteY0" fmla="*/ 915380 h 915380"/>
              <a:gd name="connsiteX1" fmla="*/ 56900 w 211830"/>
              <a:gd name="connsiteY1" fmla="*/ 135869 h 915380"/>
              <a:gd name="connsiteX2" fmla="*/ 0 w 211830"/>
              <a:gd name="connsiteY2" fmla="*/ 155735 h 915380"/>
              <a:gd name="connsiteX3" fmla="*/ 86633 w 211830"/>
              <a:gd name="connsiteY3" fmla="*/ 0 h 915380"/>
              <a:gd name="connsiteX4" fmla="*/ 155938 w 211830"/>
              <a:gd name="connsiteY4" fmla="*/ 198424 h 915380"/>
              <a:gd name="connsiteX5" fmla="*/ 109191 w 211830"/>
              <a:gd name="connsiteY5" fmla="*/ 144035 h 915380"/>
              <a:gd name="connsiteX6" fmla="*/ 211830 w 211830"/>
              <a:gd name="connsiteY6" fmla="*/ 831083 h 915380"/>
              <a:gd name="connsiteX7" fmla="*/ 78231 w 211830"/>
              <a:gd name="connsiteY7" fmla="*/ 915380 h 915380"/>
              <a:gd name="connsiteX0" fmla="*/ 78231 w 211830"/>
              <a:gd name="connsiteY0" fmla="*/ 915380 h 915380"/>
              <a:gd name="connsiteX1" fmla="*/ 56900 w 211830"/>
              <a:gd name="connsiteY1" fmla="*/ 135869 h 915380"/>
              <a:gd name="connsiteX2" fmla="*/ 0 w 211830"/>
              <a:gd name="connsiteY2" fmla="*/ 155735 h 915380"/>
              <a:gd name="connsiteX3" fmla="*/ 86633 w 211830"/>
              <a:gd name="connsiteY3" fmla="*/ 0 h 915380"/>
              <a:gd name="connsiteX4" fmla="*/ 155938 w 211830"/>
              <a:gd name="connsiteY4" fmla="*/ 198424 h 915380"/>
              <a:gd name="connsiteX5" fmla="*/ 109191 w 211830"/>
              <a:gd name="connsiteY5" fmla="*/ 144035 h 915380"/>
              <a:gd name="connsiteX6" fmla="*/ 211830 w 211830"/>
              <a:gd name="connsiteY6" fmla="*/ 831083 h 915380"/>
              <a:gd name="connsiteX7" fmla="*/ 78231 w 211830"/>
              <a:gd name="connsiteY7" fmla="*/ 915380 h 915380"/>
              <a:gd name="connsiteX0" fmla="*/ 78231 w 211830"/>
              <a:gd name="connsiteY0" fmla="*/ 915380 h 915380"/>
              <a:gd name="connsiteX1" fmla="*/ 56900 w 211830"/>
              <a:gd name="connsiteY1" fmla="*/ 135869 h 915380"/>
              <a:gd name="connsiteX2" fmla="*/ 0 w 211830"/>
              <a:gd name="connsiteY2" fmla="*/ 155735 h 915380"/>
              <a:gd name="connsiteX3" fmla="*/ 86633 w 211830"/>
              <a:gd name="connsiteY3" fmla="*/ 0 h 915380"/>
              <a:gd name="connsiteX4" fmla="*/ 142307 w 211830"/>
              <a:gd name="connsiteY4" fmla="*/ 191738 h 915380"/>
              <a:gd name="connsiteX5" fmla="*/ 109191 w 211830"/>
              <a:gd name="connsiteY5" fmla="*/ 144035 h 915380"/>
              <a:gd name="connsiteX6" fmla="*/ 211830 w 211830"/>
              <a:gd name="connsiteY6" fmla="*/ 831083 h 915380"/>
              <a:gd name="connsiteX7" fmla="*/ 78231 w 211830"/>
              <a:gd name="connsiteY7" fmla="*/ 915380 h 915380"/>
              <a:gd name="connsiteX0" fmla="*/ 78494 w 212093"/>
              <a:gd name="connsiteY0" fmla="*/ 915380 h 915380"/>
              <a:gd name="connsiteX1" fmla="*/ 57163 w 212093"/>
              <a:gd name="connsiteY1" fmla="*/ 135869 h 915380"/>
              <a:gd name="connsiteX2" fmla="*/ 0 w 212093"/>
              <a:gd name="connsiteY2" fmla="*/ 132222 h 915380"/>
              <a:gd name="connsiteX3" fmla="*/ 86896 w 212093"/>
              <a:gd name="connsiteY3" fmla="*/ 0 h 915380"/>
              <a:gd name="connsiteX4" fmla="*/ 142570 w 212093"/>
              <a:gd name="connsiteY4" fmla="*/ 191738 h 915380"/>
              <a:gd name="connsiteX5" fmla="*/ 109454 w 212093"/>
              <a:gd name="connsiteY5" fmla="*/ 144035 h 915380"/>
              <a:gd name="connsiteX6" fmla="*/ 212093 w 212093"/>
              <a:gd name="connsiteY6" fmla="*/ 831083 h 915380"/>
              <a:gd name="connsiteX7" fmla="*/ 78494 w 212093"/>
              <a:gd name="connsiteY7" fmla="*/ 915380 h 915380"/>
              <a:gd name="connsiteX0" fmla="*/ 78494 w 212093"/>
              <a:gd name="connsiteY0" fmla="*/ 915380 h 915380"/>
              <a:gd name="connsiteX1" fmla="*/ 47363 w 212093"/>
              <a:gd name="connsiteY1" fmla="*/ 134959 h 915380"/>
              <a:gd name="connsiteX2" fmla="*/ 0 w 212093"/>
              <a:gd name="connsiteY2" fmla="*/ 132222 h 915380"/>
              <a:gd name="connsiteX3" fmla="*/ 86896 w 212093"/>
              <a:gd name="connsiteY3" fmla="*/ 0 h 915380"/>
              <a:gd name="connsiteX4" fmla="*/ 142570 w 212093"/>
              <a:gd name="connsiteY4" fmla="*/ 191738 h 915380"/>
              <a:gd name="connsiteX5" fmla="*/ 109454 w 212093"/>
              <a:gd name="connsiteY5" fmla="*/ 144035 h 915380"/>
              <a:gd name="connsiteX6" fmla="*/ 212093 w 212093"/>
              <a:gd name="connsiteY6" fmla="*/ 831083 h 915380"/>
              <a:gd name="connsiteX7" fmla="*/ 78494 w 212093"/>
              <a:gd name="connsiteY7" fmla="*/ 915380 h 915380"/>
              <a:gd name="connsiteX0" fmla="*/ 78494 w 212093"/>
              <a:gd name="connsiteY0" fmla="*/ 915380 h 915380"/>
              <a:gd name="connsiteX1" fmla="*/ 47363 w 212093"/>
              <a:gd name="connsiteY1" fmla="*/ 134959 h 915380"/>
              <a:gd name="connsiteX2" fmla="*/ 0 w 212093"/>
              <a:gd name="connsiteY2" fmla="*/ 132222 h 915380"/>
              <a:gd name="connsiteX3" fmla="*/ 86896 w 212093"/>
              <a:gd name="connsiteY3" fmla="*/ 0 h 915380"/>
              <a:gd name="connsiteX4" fmla="*/ 142570 w 212093"/>
              <a:gd name="connsiteY4" fmla="*/ 191738 h 915380"/>
              <a:gd name="connsiteX5" fmla="*/ 109454 w 212093"/>
              <a:gd name="connsiteY5" fmla="*/ 144035 h 915380"/>
              <a:gd name="connsiteX6" fmla="*/ 212093 w 212093"/>
              <a:gd name="connsiteY6" fmla="*/ 831083 h 915380"/>
              <a:gd name="connsiteX7" fmla="*/ 78494 w 212093"/>
              <a:gd name="connsiteY7" fmla="*/ 915380 h 915380"/>
              <a:gd name="connsiteX0" fmla="*/ 78494 w 212093"/>
              <a:gd name="connsiteY0" fmla="*/ 915380 h 915380"/>
              <a:gd name="connsiteX1" fmla="*/ 47363 w 212093"/>
              <a:gd name="connsiteY1" fmla="*/ 134959 h 915380"/>
              <a:gd name="connsiteX2" fmla="*/ 0 w 212093"/>
              <a:gd name="connsiteY2" fmla="*/ 132222 h 915380"/>
              <a:gd name="connsiteX3" fmla="*/ 86896 w 212093"/>
              <a:gd name="connsiteY3" fmla="*/ 0 h 915380"/>
              <a:gd name="connsiteX4" fmla="*/ 142570 w 212093"/>
              <a:gd name="connsiteY4" fmla="*/ 191738 h 915380"/>
              <a:gd name="connsiteX5" fmla="*/ 109454 w 212093"/>
              <a:gd name="connsiteY5" fmla="*/ 144035 h 915380"/>
              <a:gd name="connsiteX6" fmla="*/ 212093 w 212093"/>
              <a:gd name="connsiteY6" fmla="*/ 831083 h 915380"/>
              <a:gd name="connsiteX7" fmla="*/ 78494 w 212093"/>
              <a:gd name="connsiteY7" fmla="*/ 915380 h 915380"/>
              <a:gd name="connsiteX0" fmla="*/ 78494 w 212093"/>
              <a:gd name="connsiteY0" fmla="*/ 915380 h 915380"/>
              <a:gd name="connsiteX1" fmla="*/ 47363 w 212093"/>
              <a:gd name="connsiteY1" fmla="*/ 134959 h 915380"/>
              <a:gd name="connsiteX2" fmla="*/ 0 w 212093"/>
              <a:gd name="connsiteY2" fmla="*/ 132222 h 915380"/>
              <a:gd name="connsiteX3" fmla="*/ 86896 w 212093"/>
              <a:gd name="connsiteY3" fmla="*/ 0 h 915380"/>
              <a:gd name="connsiteX4" fmla="*/ 142570 w 212093"/>
              <a:gd name="connsiteY4" fmla="*/ 191738 h 915380"/>
              <a:gd name="connsiteX5" fmla="*/ 109454 w 212093"/>
              <a:gd name="connsiteY5" fmla="*/ 144035 h 915380"/>
              <a:gd name="connsiteX6" fmla="*/ 212093 w 212093"/>
              <a:gd name="connsiteY6" fmla="*/ 831083 h 915380"/>
              <a:gd name="connsiteX7" fmla="*/ 78494 w 212093"/>
              <a:gd name="connsiteY7" fmla="*/ 915380 h 915380"/>
              <a:gd name="connsiteX0" fmla="*/ 78494 w 212093"/>
              <a:gd name="connsiteY0" fmla="*/ 915380 h 915380"/>
              <a:gd name="connsiteX1" fmla="*/ 47363 w 212093"/>
              <a:gd name="connsiteY1" fmla="*/ 134959 h 915380"/>
              <a:gd name="connsiteX2" fmla="*/ 0 w 212093"/>
              <a:gd name="connsiteY2" fmla="*/ 132222 h 915380"/>
              <a:gd name="connsiteX3" fmla="*/ 86896 w 212093"/>
              <a:gd name="connsiteY3" fmla="*/ 0 h 915380"/>
              <a:gd name="connsiteX4" fmla="*/ 142570 w 212093"/>
              <a:gd name="connsiteY4" fmla="*/ 191738 h 915380"/>
              <a:gd name="connsiteX5" fmla="*/ 101926 w 212093"/>
              <a:gd name="connsiteY5" fmla="*/ 144241 h 915380"/>
              <a:gd name="connsiteX6" fmla="*/ 212093 w 212093"/>
              <a:gd name="connsiteY6" fmla="*/ 831083 h 915380"/>
              <a:gd name="connsiteX7" fmla="*/ 78494 w 212093"/>
              <a:gd name="connsiteY7" fmla="*/ 915380 h 915380"/>
              <a:gd name="connsiteX0" fmla="*/ 78494 w 212093"/>
              <a:gd name="connsiteY0" fmla="*/ 915380 h 915380"/>
              <a:gd name="connsiteX1" fmla="*/ 47363 w 212093"/>
              <a:gd name="connsiteY1" fmla="*/ 134959 h 915380"/>
              <a:gd name="connsiteX2" fmla="*/ 0 w 212093"/>
              <a:gd name="connsiteY2" fmla="*/ 132222 h 915380"/>
              <a:gd name="connsiteX3" fmla="*/ 86896 w 212093"/>
              <a:gd name="connsiteY3" fmla="*/ 0 h 915380"/>
              <a:gd name="connsiteX4" fmla="*/ 142570 w 212093"/>
              <a:gd name="connsiteY4" fmla="*/ 191738 h 915380"/>
              <a:gd name="connsiteX5" fmla="*/ 101926 w 212093"/>
              <a:gd name="connsiteY5" fmla="*/ 144241 h 915380"/>
              <a:gd name="connsiteX6" fmla="*/ 212093 w 212093"/>
              <a:gd name="connsiteY6" fmla="*/ 831083 h 915380"/>
              <a:gd name="connsiteX7" fmla="*/ 78494 w 212093"/>
              <a:gd name="connsiteY7" fmla="*/ 915380 h 915380"/>
              <a:gd name="connsiteX0" fmla="*/ 78494 w 212093"/>
              <a:gd name="connsiteY0" fmla="*/ 915380 h 915380"/>
              <a:gd name="connsiteX1" fmla="*/ 47363 w 212093"/>
              <a:gd name="connsiteY1" fmla="*/ 134959 h 915380"/>
              <a:gd name="connsiteX2" fmla="*/ 0 w 212093"/>
              <a:gd name="connsiteY2" fmla="*/ 132222 h 915380"/>
              <a:gd name="connsiteX3" fmla="*/ 86896 w 212093"/>
              <a:gd name="connsiteY3" fmla="*/ 0 h 915380"/>
              <a:gd name="connsiteX4" fmla="*/ 142570 w 212093"/>
              <a:gd name="connsiteY4" fmla="*/ 191738 h 915380"/>
              <a:gd name="connsiteX5" fmla="*/ 101926 w 212093"/>
              <a:gd name="connsiteY5" fmla="*/ 144241 h 915380"/>
              <a:gd name="connsiteX6" fmla="*/ 212093 w 212093"/>
              <a:gd name="connsiteY6" fmla="*/ 831083 h 915380"/>
              <a:gd name="connsiteX7" fmla="*/ 78494 w 212093"/>
              <a:gd name="connsiteY7" fmla="*/ 915380 h 915380"/>
              <a:gd name="connsiteX0" fmla="*/ 80503 w 214102"/>
              <a:gd name="connsiteY0" fmla="*/ 915380 h 915380"/>
              <a:gd name="connsiteX1" fmla="*/ 49372 w 214102"/>
              <a:gd name="connsiteY1" fmla="*/ 134959 h 915380"/>
              <a:gd name="connsiteX2" fmla="*/ 0 w 214102"/>
              <a:gd name="connsiteY2" fmla="*/ 154622 h 915380"/>
              <a:gd name="connsiteX3" fmla="*/ 88905 w 214102"/>
              <a:gd name="connsiteY3" fmla="*/ 0 h 915380"/>
              <a:gd name="connsiteX4" fmla="*/ 144579 w 214102"/>
              <a:gd name="connsiteY4" fmla="*/ 191738 h 915380"/>
              <a:gd name="connsiteX5" fmla="*/ 103935 w 214102"/>
              <a:gd name="connsiteY5" fmla="*/ 144241 h 915380"/>
              <a:gd name="connsiteX6" fmla="*/ 214102 w 214102"/>
              <a:gd name="connsiteY6" fmla="*/ 831083 h 915380"/>
              <a:gd name="connsiteX7" fmla="*/ 80503 w 214102"/>
              <a:gd name="connsiteY7" fmla="*/ 915380 h 915380"/>
              <a:gd name="connsiteX0" fmla="*/ 80503 w 214102"/>
              <a:gd name="connsiteY0" fmla="*/ 915380 h 915380"/>
              <a:gd name="connsiteX1" fmla="*/ 49372 w 214102"/>
              <a:gd name="connsiteY1" fmla="*/ 134959 h 915380"/>
              <a:gd name="connsiteX2" fmla="*/ 0 w 214102"/>
              <a:gd name="connsiteY2" fmla="*/ 154622 h 915380"/>
              <a:gd name="connsiteX3" fmla="*/ 88905 w 214102"/>
              <a:gd name="connsiteY3" fmla="*/ 0 h 915380"/>
              <a:gd name="connsiteX4" fmla="*/ 144579 w 214102"/>
              <a:gd name="connsiteY4" fmla="*/ 191738 h 915380"/>
              <a:gd name="connsiteX5" fmla="*/ 96406 w 214102"/>
              <a:gd name="connsiteY5" fmla="*/ 144446 h 915380"/>
              <a:gd name="connsiteX6" fmla="*/ 214102 w 214102"/>
              <a:gd name="connsiteY6" fmla="*/ 831083 h 915380"/>
              <a:gd name="connsiteX7" fmla="*/ 80503 w 214102"/>
              <a:gd name="connsiteY7" fmla="*/ 915380 h 915380"/>
              <a:gd name="connsiteX0" fmla="*/ 80503 w 214102"/>
              <a:gd name="connsiteY0" fmla="*/ 915380 h 915380"/>
              <a:gd name="connsiteX1" fmla="*/ 49372 w 214102"/>
              <a:gd name="connsiteY1" fmla="*/ 134959 h 915380"/>
              <a:gd name="connsiteX2" fmla="*/ 0 w 214102"/>
              <a:gd name="connsiteY2" fmla="*/ 154622 h 915380"/>
              <a:gd name="connsiteX3" fmla="*/ 88905 w 214102"/>
              <a:gd name="connsiteY3" fmla="*/ 0 h 915380"/>
              <a:gd name="connsiteX4" fmla="*/ 153536 w 214102"/>
              <a:gd name="connsiteY4" fmla="*/ 184438 h 915380"/>
              <a:gd name="connsiteX5" fmla="*/ 96406 w 214102"/>
              <a:gd name="connsiteY5" fmla="*/ 144446 h 915380"/>
              <a:gd name="connsiteX6" fmla="*/ 214102 w 214102"/>
              <a:gd name="connsiteY6" fmla="*/ 831083 h 915380"/>
              <a:gd name="connsiteX7" fmla="*/ 80503 w 214102"/>
              <a:gd name="connsiteY7" fmla="*/ 915380 h 915380"/>
              <a:gd name="connsiteX0" fmla="*/ 80503 w 214102"/>
              <a:gd name="connsiteY0" fmla="*/ 915380 h 915380"/>
              <a:gd name="connsiteX1" fmla="*/ 49372 w 214102"/>
              <a:gd name="connsiteY1" fmla="*/ 134959 h 915380"/>
              <a:gd name="connsiteX2" fmla="*/ 0 w 214102"/>
              <a:gd name="connsiteY2" fmla="*/ 154622 h 915380"/>
              <a:gd name="connsiteX3" fmla="*/ 88905 w 214102"/>
              <a:gd name="connsiteY3" fmla="*/ 0 h 915380"/>
              <a:gd name="connsiteX4" fmla="*/ 146007 w 214102"/>
              <a:gd name="connsiteY4" fmla="*/ 184643 h 915380"/>
              <a:gd name="connsiteX5" fmla="*/ 96406 w 214102"/>
              <a:gd name="connsiteY5" fmla="*/ 144446 h 915380"/>
              <a:gd name="connsiteX6" fmla="*/ 214102 w 214102"/>
              <a:gd name="connsiteY6" fmla="*/ 831083 h 915380"/>
              <a:gd name="connsiteX7" fmla="*/ 80503 w 214102"/>
              <a:gd name="connsiteY7" fmla="*/ 915380 h 91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02" h="915380">
                <a:moveTo>
                  <a:pt x="80503" y="915380"/>
                </a:moveTo>
                <a:cubicBezTo>
                  <a:pt x="67309" y="785080"/>
                  <a:pt x="-2098" y="611619"/>
                  <a:pt x="49372" y="134959"/>
                </a:cubicBezTo>
                <a:lnTo>
                  <a:pt x="0" y="154622"/>
                </a:lnTo>
                <a:lnTo>
                  <a:pt x="88905" y="0"/>
                </a:lnTo>
                <a:lnTo>
                  <a:pt x="146007" y="184643"/>
                </a:lnTo>
                <a:lnTo>
                  <a:pt x="96406" y="144446"/>
                </a:lnTo>
                <a:cubicBezTo>
                  <a:pt x="63082" y="562542"/>
                  <a:pt x="214102" y="831083"/>
                  <a:pt x="214102" y="831083"/>
                </a:cubicBezTo>
                <a:cubicBezTo>
                  <a:pt x="135171" y="800293"/>
                  <a:pt x="125915" y="835360"/>
                  <a:pt x="80503" y="915380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Стрелка вверх 6"/>
          <p:cNvSpPr/>
          <p:nvPr/>
        </p:nvSpPr>
        <p:spPr>
          <a:xfrm rot="16459187">
            <a:off x="1209675" y="4562476"/>
            <a:ext cx="115887" cy="417512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37943 w 211946"/>
              <a:gd name="connsiteY5" fmla="*/ 246738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8580 w 211946"/>
              <a:gd name="connsiteY1" fmla="*/ 239283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37943 w 211946"/>
              <a:gd name="connsiteY5" fmla="*/ 246738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05879"/>
              <a:gd name="connsiteY0" fmla="*/ 812113 h 825629"/>
              <a:gd name="connsiteX1" fmla="*/ 78580 w 205879"/>
              <a:gd name="connsiteY1" fmla="*/ 239283 h 825629"/>
              <a:gd name="connsiteX2" fmla="*/ 0 w 205879"/>
              <a:gd name="connsiteY2" fmla="*/ 177431 h 825629"/>
              <a:gd name="connsiteX3" fmla="*/ 105973 w 205879"/>
              <a:gd name="connsiteY3" fmla="*/ 0 h 825629"/>
              <a:gd name="connsiteX4" fmla="*/ 205879 w 205879"/>
              <a:gd name="connsiteY4" fmla="*/ 258126 h 825629"/>
              <a:gd name="connsiteX5" fmla="*/ 137943 w 205879"/>
              <a:gd name="connsiteY5" fmla="*/ 246738 h 825629"/>
              <a:gd name="connsiteX6" fmla="*/ 172365 w 205879"/>
              <a:gd name="connsiteY6" fmla="*/ 825629 h 825629"/>
              <a:gd name="connsiteX7" fmla="*/ 45957 w 205879"/>
              <a:gd name="connsiteY7" fmla="*/ 812113 h 825629"/>
              <a:gd name="connsiteX0" fmla="*/ 26738 w 186660"/>
              <a:gd name="connsiteY0" fmla="*/ 812113 h 825629"/>
              <a:gd name="connsiteX1" fmla="*/ 59361 w 186660"/>
              <a:gd name="connsiteY1" fmla="*/ 239283 h 825629"/>
              <a:gd name="connsiteX2" fmla="*/ 0 w 186660"/>
              <a:gd name="connsiteY2" fmla="*/ 265020 h 825629"/>
              <a:gd name="connsiteX3" fmla="*/ 86754 w 186660"/>
              <a:gd name="connsiteY3" fmla="*/ 0 h 825629"/>
              <a:gd name="connsiteX4" fmla="*/ 186660 w 186660"/>
              <a:gd name="connsiteY4" fmla="*/ 258126 h 825629"/>
              <a:gd name="connsiteX5" fmla="*/ 118724 w 186660"/>
              <a:gd name="connsiteY5" fmla="*/ 246738 h 825629"/>
              <a:gd name="connsiteX6" fmla="*/ 153146 w 186660"/>
              <a:gd name="connsiteY6" fmla="*/ 825629 h 825629"/>
              <a:gd name="connsiteX7" fmla="*/ 26738 w 186660"/>
              <a:gd name="connsiteY7" fmla="*/ 812113 h 825629"/>
              <a:gd name="connsiteX0" fmla="*/ 26738 w 186660"/>
              <a:gd name="connsiteY0" fmla="*/ 812113 h 825629"/>
              <a:gd name="connsiteX1" fmla="*/ 59361 w 186660"/>
              <a:gd name="connsiteY1" fmla="*/ 239283 h 825629"/>
              <a:gd name="connsiteX2" fmla="*/ 0 w 186660"/>
              <a:gd name="connsiteY2" fmla="*/ 265020 h 825629"/>
              <a:gd name="connsiteX3" fmla="*/ 86754 w 186660"/>
              <a:gd name="connsiteY3" fmla="*/ 0 h 825629"/>
              <a:gd name="connsiteX4" fmla="*/ 186660 w 186660"/>
              <a:gd name="connsiteY4" fmla="*/ 258126 h 825629"/>
              <a:gd name="connsiteX5" fmla="*/ 118724 w 186660"/>
              <a:gd name="connsiteY5" fmla="*/ 246738 h 825629"/>
              <a:gd name="connsiteX6" fmla="*/ 153146 w 186660"/>
              <a:gd name="connsiteY6" fmla="*/ 825629 h 825629"/>
              <a:gd name="connsiteX7" fmla="*/ 26738 w 186660"/>
              <a:gd name="connsiteY7" fmla="*/ 812113 h 825629"/>
              <a:gd name="connsiteX0" fmla="*/ 26738 w 186660"/>
              <a:gd name="connsiteY0" fmla="*/ 812113 h 825629"/>
              <a:gd name="connsiteX1" fmla="*/ 59361 w 186660"/>
              <a:gd name="connsiteY1" fmla="*/ 239283 h 825629"/>
              <a:gd name="connsiteX2" fmla="*/ 0 w 186660"/>
              <a:gd name="connsiteY2" fmla="*/ 265020 h 825629"/>
              <a:gd name="connsiteX3" fmla="*/ 86754 w 186660"/>
              <a:gd name="connsiteY3" fmla="*/ 0 h 825629"/>
              <a:gd name="connsiteX4" fmla="*/ 186660 w 186660"/>
              <a:gd name="connsiteY4" fmla="*/ 258126 h 825629"/>
              <a:gd name="connsiteX5" fmla="*/ 118724 w 186660"/>
              <a:gd name="connsiteY5" fmla="*/ 246738 h 825629"/>
              <a:gd name="connsiteX6" fmla="*/ 153146 w 186660"/>
              <a:gd name="connsiteY6" fmla="*/ 825629 h 825629"/>
              <a:gd name="connsiteX7" fmla="*/ 26738 w 186660"/>
              <a:gd name="connsiteY7" fmla="*/ 812113 h 825629"/>
              <a:gd name="connsiteX0" fmla="*/ 26738 w 186660"/>
              <a:gd name="connsiteY0" fmla="*/ 812113 h 825629"/>
              <a:gd name="connsiteX1" fmla="*/ 59361 w 186660"/>
              <a:gd name="connsiteY1" fmla="*/ 239283 h 825629"/>
              <a:gd name="connsiteX2" fmla="*/ 0 w 186660"/>
              <a:gd name="connsiteY2" fmla="*/ 265020 h 825629"/>
              <a:gd name="connsiteX3" fmla="*/ 86754 w 186660"/>
              <a:gd name="connsiteY3" fmla="*/ 0 h 825629"/>
              <a:gd name="connsiteX4" fmla="*/ 186660 w 186660"/>
              <a:gd name="connsiteY4" fmla="*/ 258126 h 825629"/>
              <a:gd name="connsiteX5" fmla="*/ 121995 w 186660"/>
              <a:gd name="connsiteY5" fmla="*/ 241698 h 825629"/>
              <a:gd name="connsiteX6" fmla="*/ 153146 w 186660"/>
              <a:gd name="connsiteY6" fmla="*/ 825629 h 825629"/>
              <a:gd name="connsiteX7" fmla="*/ 26738 w 186660"/>
              <a:gd name="connsiteY7" fmla="*/ 812113 h 825629"/>
              <a:gd name="connsiteX0" fmla="*/ 26738 w 186660"/>
              <a:gd name="connsiteY0" fmla="*/ 812113 h 825629"/>
              <a:gd name="connsiteX1" fmla="*/ 59361 w 186660"/>
              <a:gd name="connsiteY1" fmla="*/ 239283 h 825629"/>
              <a:gd name="connsiteX2" fmla="*/ 0 w 186660"/>
              <a:gd name="connsiteY2" fmla="*/ 265020 h 825629"/>
              <a:gd name="connsiteX3" fmla="*/ 86754 w 186660"/>
              <a:gd name="connsiteY3" fmla="*/ 0 h 825629"/>
              <a:gd name="connsiteX4" fmla="*/ 186660 w 186660"/>
              <a:gd name="connsiteY4" fmla="*/ 258126 h 825629"/>
              <a:gd name="connsiteX5" fmla="*/ 127998 w 186660"/>
              <a:gd name="connsiteY5" fmla="*/ 222252 h 825629"/>
              <a:gd name="connsiteX6" fmla="*/ 153146 w 186660"/>
              <a:gd name="connsiteY6" fmla="*/ 825629 h 825629"/>
              <a:gd name="connsiteX7" fmla="*/ 26738 w 186660"/>
              <a:gd name="connsiteY7" fmla="*/ 812113 h 825629"/>
              <a:gd name="connsiteX0" fmla="*/ 26738 w 179055"/>
              <a:gd name="connsiteY0" fmla="*/ 812113 h 825629"/>
              <a:gd name="connsiteX1" fmla="*/ 59361 w 179055"/>
              <a:gd name="connsiteY1" fmla="*/ 239283 h 825629"/>
              <a:gd name="connsiteX2" fmla="*/ 0 w 179055"/>
              <a:gd name="connsiteY2" fmla="*/ 265020 h 825629"/>
              <a:gd name="connsiteX3" fmla="*/ 86754 w 179055"/>
              <a:gd name="connsiteY3" fmla="*/ 0 h 825629"/>
              <a:gd name="connsiteX4" fmla="*/ 179055 w 179055"/>
              <a:gd name="connsiteY4" fmla="*/ 249467 h 825629"/>
              <a:gd name="connsiteX5" fmla="*/ 127998 w 179055"/>
              <a:gd name="connsiteY5" fmla="*/ 222252 h 825629"/>
              <a:gd name="connsiteX6" fmla="*/ 153146 w 179055"/>
              <a:gd name="connsiteY6" fmla="*/ 825629 h 825629"/>
              <a:gd name="connsiteX7" fmla="*/ 26738 w 179055"/>
              <a:gd name="connsiteY7" fmla="*/ 812113 h 825629"/>
              <a:gd name="connsiteX0" fmla="*/ 19133 w 171450"/>
              <a:gd name="connsiteY0" fmla="*/ 812113 h 825629"/>
              <a:gd name="connsiteX1" fmla="*/ 51756 w 171450"/>
              <a:gd name="connsiteY1" fmla="*/ 239283 h 825629"/>
              <a:gd name="connsiteX2" fmla="*/ 0 w 171450"/>
              <a:gd name="connsiteY2" fmla="*/ 273681 h 825629"/>
              <a:gd name="connsiteX3" fmla="*/ 79149 w 171450"/>
              <a:gd name="connsiteY3" fmla="*/ 0 h 825629"/>
              <a:gd name="connsiteX4" fmla="*/ 171450 w 171450"/>
              <a:gd name="connsiteY4" fmla="*/ 249467 h 825629"/>
              <a:gd name="connsiteX5" fmla="*/ 120393 w 171450"/>
              <a:gd name="connsiteY5" fmla="*/ 222252 h 825629"/>
              <a:gd name="connsiteX6" fmla="*/ 145541 w 171450"/>
              <a:gd name="connsiteY6" fmla="*/ 825629 h 825629"/>
              <a:gd name="connsiteX7" fmla="*/ 19133 w 171450"/>
              <a:gd name="connsiteY7" fmla="*/ 812113 h 825629"/>
              <a:gd name="connsiteX0" fmla="*/ 19133 w 171450"/>
              <a:gd name="connsiteY0" fmla="*/ 812113 h 825629"/>
              <a:gd name="connsiteX1" fmla="*/ 51756 w 171450"/>
              <a:gd name="connsiteY1" fmla="*/ 239283 h 825629"/>
              <a:gd name="connsiteX2" fmla="*/ 0 w 171450"/>
              <a:gd name="connsiteY2" fmla="*/ 273681 h 825629"/>
              <a:gd name="connsiteX3" fmla="*/ 79149 w 171450"/>
              <a:gd name="connsiteY3" fmla="*/ 0 h 825629"/>
              <a:gd name="connsiteX4" fmla="*/ 171450 w 171450"/>
              <a:gd name="connsiteY4" fmla="*/ 249467 h 825629"/>
              <a:gd name="connsiteX5" fmla="*/ 121194 w 171450"/>
              <a:gd name="connsiteY5" fmla="*/ 236304 h 825629"/>
              <a:gd name="connsiteX6" fmla="*/ 145541 w 171450"/>
              <a:gd name="connsiteY6" fmla="*/ 825629 h 825629"/>
              <a:gd name="connsiteX7" fmla="*/ 19133 w 171450"/>
              <a:gd name="connsiteY7" fmla="*/ 812113 h 82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50" h="825629">
                <a:moveTo>
                  <a:pt x="19133" y="812113"/>
                </a:moveTo>
                <a:cubicBezTo>
                  <a:pt x="30007" y="621170"/>
                  <a:pt x="66371" y="503056"/>
                  <a:pt x="51756" y="239283"/>
                </a:cubicBezTo>
                <a:lnTo>
                  <a:pt x="0" y="273681"/>
                </a:lnTo>
                <a:lnTo>
                  <a:pt x="79149" y="0"/>
                </a:lnTo>
                <a:lnTo>
                  <a:pt x="171450" y="249467"/>
                </a:lnTo>
                <a:lnTo>
                  <a:pt x="121194" y="236304"/>
                </a:lnTo>
                <a:cubicBezTo>
                  <a:pt x="163696" y="506515"/>
                  <a:pt x="145541" y="825629"/>
                  <a:pt x="145541" y="825629"/>
                </a:cubicBezTo>
                <a:cubicBezTo>
                  <a:pt x="74458" y="755814"/>
                  <a:pt x="89667" y="756105"/>
                  <a:pt x="19133" y="812113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трелка вверх 6"/>
          <p:cNvSpPr/>
          <p:nvPr/>
        </p:nvSpPr>
        <p:spPr>
          <a:xfrm rot="8271663">
            <a:off x="1541463" y="5311775"/>
            <a:ext cx="112712" cy="357188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85975 h 899491"/>
              <a:gd name="connsiteX1" fmla="*/ 76240 w 211946"/>
              <a:gd name="connsiteY1" fmla="*/ 209731 h 899491"/>
              <a:gd name="connsiteX2" fmla="*/ 0 w 211946"/>
              <a:gd name="connsiteY2" fmla="*/ 251293 h 899491"/>
              <a:gd name="connsiteX3" fmla="*/ 123307 w 211946"/>
              <a:gd name="connsiteY3" fmla="*/ -1 h 899491"/>
              <a:gd name="connsiteX4" fmla="*/ 211946 w 211946"/>
              <a:gd name="connsiteY4" fmla="*/ 251293 h 899491"/>
              <a:gd name="connsiteX5" fmla="*/ 128531 w 211946"/>
              <a:gd name="connsiteY5" fmla="*/ 217897 h 899491"/>
              <a:gd name="connsiteX6" fmla="*/ 172365 w 211946"/>
              <a:gd name="connsiteY6" fmla="*/ 899491 h 899491"/>
              <a:gd name="connsiteX7" fmla="*/ 45957 w 211946"/>
              <a:gd name="connsiteY7" fmla="*/ 885975 h 899491"/>
              <a:gd name="connsiteX0" fmla="*/ 1 w 165990"/>
              <a:gd name="connsiteY0" fmla="*/ 885975 h 899491"/>
              <a:gd name="connsiteX1" fmla="*/ 30284 w 165990"/>
              <a:gd name="connsiteY1" fmla="*/ 209731 h 899491"/>
              <a:gd name="connsiteX2" fmla="*/ 1364 w 165990"/>
              <a:gd name="connsiteY2" fmla="*/ 182935 h 899491"/>
              <a:gd name="connsiteX3" fmla="*/ 77351 w 165990"/>
              <a:gd name="connsiteY3" fmla="*/ -1 h 899491"/>
              <a:gd name="connsiteX4" fmla="*/ 165990 w 165990"/>
              <a:gd name="connsiteY4" fmla="*/ 251293 h 899491"/>
              <a:gd name="connsiteX5" fmla="*/ 82575 w 165990"/>
              <a:gd name="connsiteY5" fmla="*/ 217897 h 899491"/>
              <a:gd name="connsiteX6" fmla="*/ 126409 w 165990"/>
              <a:gd name="connsiteY6" fmla="*/ 899491 h 899491"/>
              <a:gd name="connsiteX7" fmla="*/ 1 w 165990"/>
              <a:gd name="connsiteY7" fmla="*/ 885975 h 899491"/>
              <a:gd name="connsiteX0" fmla="*/ 0 w 131746"/>
              <a:gd name="connsiteY0" fmla="*/ 885975 h 899491"/>
              <a:gd name="connsiteX1" fmla="*/ 30283 w 131746"/>
              <a:gd name="connsiteY1" fmla="*/ 209731 h 899491"/>
              <a:gd name="connsiteX2" fmla="*/ 1363 w 131746"/>
              <a:gd name="connsiteY2" fmla="*/ 182935 h 899491"/>
              <a:gd name="connsiteX3" fmla="*/ 77350 w 131746"/>
              <a:gd name="connsiteY3" fmla="*/ -1 h 899491"/>
              <a:gd name="connsiteX4" fmla="*/ 131746 w 131746"/>
              <a:gd name="connsiteY4" fmla="*/ 246213 h 899491"/>
              <a:gd name="connsiteX5" fmla="*/ 82574 w 131746"/>
              <a:gd name="connsiteY5" fmla="*/ 217897 h 899491"/>
              <a:gd name="connsiteX6" fmla="*/ 126408 w 131746"/>
              <a:gd name="connsiteY6" fmla="*/ 899491 h 899491"/>
              <a:gd name="connsiteX7" fmla="*/ 0 w 131746"/>
              <a:gd name="connsiteY7" fmla="*/ 885975 h 899491"/>
              <a:gd name="connsiteX0" fmla="*/ 10760 w 142506"/>
              <a:gd name="connsiteY0" fmla="*/ 885975 h 899491"/>
              <a:gd name="connsiteX1" fmla="*/ 41043 w 142506"/>
              <a:gd name="connsiteY1" fmla="*/ 209731 h 899491"/>
              <a:gd name="connsiteX2" fmla="*/ 0 w 142506"/>
              <a:gd name="connsiteY2" fmla="*/ 209600 h 899491"/>
              <a:gd name="connsiteX3" fmla="*/ 88110 w 142506"/>
              <a:gd name="connsiteY3" fmla="*/ -1 h 899491"/>
              <a:gd name="connsiteX4" fmla="*/ 142506 w 142506"/>
              <a:gd name="connsiteY4" fmla="*/ 246213 h 899491"/>
              <a:gd name="connsiteX5" fmla="*/ 93334 w 142506"/>
              <a:gd name="connsiteY5" fmla="*/ 217897 h 899491"/>
              <a:gd name="connsiteX6" fmla="*/ 137168 w 142506"/>
              <a:gd name="connsiteY6" fmla="*/ 899491 h 899491"/>
              <a:gd name="connsiteX7" fmla="*/ 10760 w 142506"/>
              <a:gd name="connsiteY7" fmla="*/ 885975 h 89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506" h="899491">
                <a:moveTo>
                  <a:pt x="10760" y="885975"/>
                </a:moveTo>
                <a:lnTo>
                  <a:pt x="41043" y="209731"/>
                </a:lnTo>
                <a:lnTo>
                  <a:pt x="0" y="209600"/>
                </a:lnTo>
                <a:lnTo>
                  <a:pt x="88110" y="-1"/>
                </a:lnTo>
                <a:lnTo>
                  <a:pt x="142506" y="246213"/>
                </a:lnTo>
                <a:lnTo>
                  <a:pt x="93334" y="217897"/>
                </a:lnTo>
                <a:cubicBezTo>
                  <a:pt x="103477" y="481920"/>
                  <a:pt x="137168" y="899491"/>
                  <a:pt x="137168" y="899491"/>
                </a:cubicBezTo>
                <a:cubicBezTo>
                  <a:pt x="66085" y="829676"/>
                  <a:pt x="81294" y="829967"/>
                  <a:pt x="10760" y="885975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трелка вверх 6"/>
          <p:cNvSpPr/>
          <p:nvPr/>
        </p:nvSpPr>
        <p:spPr>
          <a:xfrm rot="12342843">
            <a:off x="1601788" y="5802313"/>
            <a:ext cx="138112" cy="312737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62286 h 875802"/>
              <a:gd name="connsiteX1" fmla="*/ 76240 w 211946"/>
              <a:gd name="connsiteY1" fmla="*/ 186042 h 875802"/>
              <a:gd name="connsiteX2" fmla="*/ 0 w 211946"/>
              <a:gd name="connsiteY2" fmla="*/ 227604 h 875802"/>
              <a:gd name="connsiteX3" fmla="*/ 115823 w 211946"/>
              <a:gd name="connsiteY3" fmla="*/ -1 h 875802"/>
              <a:gd name="connsiteX4" fmla="*/ 211946 w 211946"/>
              <a:gd name="connsiteY4" fmla="*/ 227604 h 875802"/>
              <a:gd name="connsiteX5" fmla="*/ 128531 w 211946"/>
              <a:gd name="connsiteY5" fmla="*/ 194208 h 875802"/>
              <a:gd name="connsiteX6" fmla="*/ 172365 w 211946"/>
              <a:gd name="connsiteY6" fmla="*/ 875802 h 875802"/>
              <a:gd name="connsiteX7" fmla="*/ 45957 w 211946"/>
              <a:gd name="connsiteY7" fmla="*/ 862286 h 875802"/>
              <a:gd name="connsiteX0" fmla="*/ 45957 w 172365"/>
              <a:gd name="connsiteY0" fmla="*/ 862286 h 875802"/>
              <a:gd name="connsiteX1" fmla="*/ 76240 w 172365"/>
              <a:gd name="connsiteY1" fmla="*/ 186042 h 875802"/>
              <a:gd name="connsiteX2" fmla="*/ 0 w 172365"/>
              <a:gd name="connsiteY2" fmla="*/ 227604 h 875802"/>
              <a:gd name="connsiteX3" fmla="*/ 115823 w 172365"/>
              <a:gd name="connsiteY3" fmla="*/ -1 h 875802"/>
              <a:gd name="connsiteX4" fmla="*/ 169275 w 172365"/>
              <a:gd name="connsiteY4" fmla="*/ 240712 h 875802"/>
              <a:gd name="connsiteX5" fmla="*/ 128531 w 172365"/>
              <a:gd name="connsiteY5" fmla="*/ 194208 h 875802"/>
              <a:gd name="connsiteX6" fmla="*/ 172365 w 172365"/>
              <a:gd name="connsiteY6" fmla="*/ 875802 h 875802"/>
              <a:gd name="connsiteX7" fmla="*/ 45957 w 172365"/>
              <a:gd name="connsiteY7" fmla="*/ 862286 h 875802"/>
              <a:gd name="connsiteX0" fmla="*/ 10835 w 137243"/>
              <a:gd name="connsiteY0" fmla="*/ 862286 h 875802"/>
              <a:gd name="connsiteX1" fmla="*/ 41118 w 137243"/>
              <a:gd name="connsiteY1" fmla="*/ 186042 h 875802"/>
              <a:gd name="connsiteX2" fmla="*/ 0 w 137243"/>
              <a:gd name="connsiteY2" fmla="*/ 232037 h 875802"/>
              <a:gd name="connsiteX3" fmla="*/ 80701 w 137243"/>
              <a:gd name="connsiteY3" fmla="*/ -1 h 875802"/>
              <a:gd name="connsiteX4" fmla="*/ 134153 w 137243"/>
              <a:gd name="connsiteY4" fmla="*/ 240712 h 875802"/>
              <a:gd name="connsiteX5" fmla="*/ 93409 w 137243"/>
              <a:gd name="connsiteY5" fmla="*/ 194208 h 875802"/>
              <a:gd name="connsiteX6" fmla="*/ 137243 w 137243"/>
              <a:gd name="connsiteY6" fmla="*/ 875802 h 875802"/>
              <a:gd name="connsiteX7" fmla="*/ 10835 w 137243"/>
              <a:gd name="connsiteY7" fmla="*/ 862286 h 875802"/>
              <a:gd name="connsiteX0" fmla="*/ 10835 w 137243"/>
              <a:gd name="connsiteY0" fmla="*/ 862286 h 875802"/>
              <a:gd name="connsiteX1" fmla="*/ 50733 w 137243"/>
              <a:gd name="connsiteY1" fmla="*/ 180490 h 875802"/>
              <a:gd name="connsiteX2" fmla="*/ 0 w 137243"/>
              <a:gd name="connsiteY2" fmla="*/ 232037 h 875802"/>
              <a:gd name="connsiteX3" fmla="*/ 80701 w 137243"/>
              <a:gd name="connsiteY3" fmla="*/ -1 h 875802"/>
              <a:gd name="connsiteX4" fmla="*/ 134153 w 137243"/>
              <a:gd name="connsiteY4" fmla="*/ 240712 h 875802"/>
              <a:gd name="connsiteX5" fmla="*/ 93409 w 137243"/>
              <a:gd name="connsiteY5" fmla="*/ 194208 h 875802"/>
              <a:gd name="connsiteX6" fmla="*/ 137243 w 137243"/>
              <a:gd name="connsiteY6" fmla="*/ 875802 h 875802"/>
              <a:gd name="connsiteX7" fmla="*/ 10835 w 137243"/>
              <a:gd name="connsiteY7" fmla="*/ 862286 h 875802"/>
              <a:gd name="connsiteX0" fmla="*/ 10835 w 137243"/>
              <a:gd name="connsiteY0" fmla="*/ 862286 h 875802"/>
              <a:gd name="connsiteX1" fmla="*/ 46363 w 137243"/>
              <a:gd name="connsiteY1" fmla="*/ 201136 h 875802"/>
              <a:gd name="connsiteX2" fmla="*/ 0 w 137243"/>
              <a:gd name="connsiteY2" fmla="*/ 232037 h 875802"/>
              <a:gd name="connsiteX3" fmla="*/ 80701 w 137243"/>
              <a:gd name="connsiteY3" fmla="*/ -1 h 875802"/>
              <a:gd name="connsiteX4" fmla="*/ 134153 w 137243"/>
              <a:gd name="connsiteY4" fmla="*/ 240712 h 875802"/>
              <a:gd name="connsiteX5" fmla="*/ 93409 w 137243"/>
              <a:gd name="connsiteY5" fmla="*/ 194208 h 875802"/>
              <a:gd name="connsiteX6" fmla="*/ 137243 w 137243"/>
              <a:gd name="connsiteY6" fmla="*/ 875802 h 875802"/>
              <a:gd name="connsiteX7" fmla="*/ 10835 w 137243"/>
              <a:gd name="connsiteY7" fmla="*/ 862286 h 87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243" h="875802">
                <a:moveTo>
                  <a:pt x="10835" y="862286"/>
                </a:moveTo>
                <a:lnTo>
                  <a:pt x="46363" y="201136"/>
                </a:lnTo>
                <a:lnTo>
                  <a:pt x="0" y="232037"/>
                </a:lnTo>
                <a:lnTo>
                  <a:pt x="80701" y="-1"/>
                </a:lnTo>
                <a:lnTo>
                  <a:pt x="134153" y="240712"/>
                </a:lnTo>
                <a:lnTo>
                  <a:pt x="93409" y="194208"/>
                </a:lnTo>
                <a:cubicBezTo>
                  <a:pt x="103552" y="458231"/>
                  <a:pt x="137243" y="875802"/>
                  <a:pt x="137243" y="875802"/>
                </a:cubicBezTo>
                <a:cubicBezTo>
                  <a:pt x="66160" y="805987"/>
                  <a:pt x="81369" y="806278"/>
                  <a:pt x="10835" y="862286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трелка вверх 6"/>
          <p:cNvSpPr/>
          <p:nvPr/>
        </p:nvSpPr>
        <p:spPr>
          <a:xfrm rot="16200000">
            <a:off x="1152525" y="2327275"/>
            <a:ext cx="104775" cy="358775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6708"/>
              <a:gd name="connsiteY0" fmla="*/ 812113 h 825629"/>
              <a:gd name="connsiteX1" fmla="*/ 76240 w 216708"/>
              <a:gd name="connsiteY1" fmla="*/ 135869 h 825629"/>
              <a:gd name="connsiteX2" fmla="*/ 0 w 216708"/>
              <a:gd name="connsiteY2" fmla="*/ 177431 h 825629"/>
              <a:gd name="connsiteX3" fmla="*/ 105973 w 216708"/>
              <a:gd name="connsiteY3" fmla="*/ 0 h 825629"/>
              <a:gd name="connsiteX4" fmla="*/ 216707 w 216708"/>
              <a:gd name="connsiteY4" fmla="*/ 270264 h 825629"/>
              <a:gd name="connsiteX5" fmla="*/ 128531 w 216708"/>
              <a:gd name="connsiteY5" fmla="*/ 144035 h 825629"/>
              <a:gd name="connsiteX6" fmla="*/ 172365 w 216708"/>
              <a:gd name="connsiteY6" fmla="*/ 825629 h 825629"/>
              <a:gd name="connsiteX7" fmla="*/ 45957 w 216708"/>
              <a:gd name="connsiteY7" fmla="*/ 812113 h 825629"/>
              <a:gd name="connsiteX0" fmla="*/ 45957 w 216708"/>
              <a:gd name="connsiteY0" fmla="*/ 812113 h 825629"/>
              <a:gd name="connsiteX1" fmla="*/ 76240 w 216708"/>
              <a:gd name="connsiteY1" fmla="*/ 135869 h 825629"/>
              <a:gd name="connsiteX2" fmla="*/ 0 w 216708"/>
              <a:gd name="connsiteY2" fmla="*/ 177431 h 825629"/>
              <a:gd name="connsiteX3" fmla="*/ 105973 w 216708"/>
              <a:gd name="connsiteY3" fmla="*/ 0 h 825629"/>
              <a:gd name="connsiteX4" fmla="*/ 216707 w 216708"/>
              <a:gd name="connsiteY4" fmla="*/ 270264 h 825629"/>
              <a:gd name="connsiteX5" fmla="*/ 138058 w 216708"/>
              <a:gd name="connsiteY5" fmla="*/ 220481 h 825629"/>
              <a:gd name="connsiteX6" fmla="*/ 172365 w 216708"/>
              <a:gd name="connsiteY6" fmla="*/ 825629 h 825629"/>
              <a:gd name="connsiteX7" fmla="*/ 45957 w 216708"/>
              <a:gd name="connsiteY7" fmla="*/ 812113 h 825629"/>
              <a:gd name="connsiteX0" fmla="*/ 45957 w 216708"/>
              <a:gd name="connsiteY0" fmla="*/ 812113 h 825629"/>
              <a:gd name="connsiteX1" fmla="*/ 76240 w 216708"/>
              <a:gd name="connsiteY1" fmla="*/ 135869 h 825629"/>
              <a:gd name="connsiteX2" fmla="*/ 0 w 216708"/>
              <a:gd name="connsiteY2" fmla="*/ 177431 h 825629"/>
              <a:gd name="connsiteX3" fmla="*/ 105973 w 216708"/>
              <a:gd name="connsiteY3" fmla="*/ 0 h 825629"/>
              <a:gd name="connsiteX4" fmla="*/ 216707 w 216708"/>
              <a:gd name="connsiteY4" fmla="*/ 270264 h 825629"/>
              <a:gd name="connsiteX5" fmla="*/ 142820 w 216708"/>
              <a:gd name="connsiteY5" fmla="*/ 236864 h 825629"/>
              <a:gd name="connsiteX6" fmla="*/ 172365 w 216708"/>
              <a:gd name="connsiteY6" fmla="*/ 825629 h 825629"/>
              <a:gd name="connsiteX7" fmla="*/ 45957 w 216708"/>
              <a:gd name="connsiteY7" fmla="*/ 812113 h 825629"/>
              <a:gd name="connsiteX0" fmla="*/ 36431 w 207182"/>
              <a:gd name="connsiteY0" fmla="*/ 812113 h 825629"/>
              <a:gd name="connsiteX1" fmla="*/ 66714 w 207182"/>
              <a:gd name="connsiteY1" fmla="*/ 135869 h 825629"/>
              <a:gd name="connsiteX2" fmla="*/ 0 w 207182"/>
              <a:gd name="connsiteY2" fmla="*/ 275719 h 825629"/>
              <a:gd name="connsiteX3" fmla="*/ 96447 w 207182"/>
              <a:gd name="connsiteY3" fmla="*/ 0 h 825629"/>
              <a:gd name="connsiteX4" fmla="*/ 207181 w 207182"/>
              <a:gd name="connsiteY4" fmla="*/ 270264 h 825629"/>
              <a:gd name="connsiteX5" fmla="*/ 133294 w 207182"/>
              <a:gd name="connsiteY5" fmla="*/ 236864 h 825629"/>
              <a:gd name="connsiteX6" fmla="*/ 162839 w 207182"/>
              <a:gd name="connsiteY6" fmla="*/ 825629 h 825629"/>
              <a:gd name="connsiteX7" fmla="*/ 36431 w 207182"/>
              <a:gd name="connsiteY7" fmla="*/ 812113 h 825629"/>
              <a:gd name="connsiteX0" fmla="*/ 36431 w 207182"/>
              <a:gd name="connsiteY0" fmla="*/ 812113 h 825629"/>
              <a:gd name="connsiteX1" fmla="*/ 71475 w 207182"/>
              <a:gd name="connsiteY1" fmla="*/ 223244 h 825629"/>
              <a:gd name="connsiteX2" fmla="*/ 0 w 207182"/>
              <a:gd name="connsiteY2" fmla="*/ 275719 h 825629"/>
              <a:gd name="connsiteX3" fmla="*/ 96447 w 207182"/>
              <a:gd name="connsiteY3" fmla="*/ 0 h 825629"/>
              <a:gd name="connsiteX4" fmla="*/ 207181 w 207182"/>
              <a:gd name="connsiteY4" fmla="*/ 270264 h 825629"/>
              <a:gd name="connsiteX5" fmla="*/ 133294 w 207182"/>
              <a:gd name="connsiteY5" fmla="*/ 236864 h 825629"/>
              <a:gd name="connsiteX6" fmla="*/ 162839 w 207182"/>
              <a:gd name="connsiteY6" fmla="*/ 825629 h 825629"/>
              <a:gd name="connsiteX7" fmla="*/ 36431 w 207182"/>
              <a:gd name="connsiteY7" fmla="*/ 812113 h 825629"/>
              <a:gd name="connsiteX0" fmla="*/ 36433 w 207184"/>
              <a:gd name="connsiteY0" fmla="*/ 812113 h 825629"/>
              <a:gd name="connsiteX1" fmla="*/ 71477 w 207184"/>
              <a:gd name="connsiteY1" fmla="*/ 223244 h 825629"/>
              <a:gd name="connsiteX2" fmla="*/ 1 w 207184"/>
              <a:gd name="connsiteY2" fmla="*/ 259342 h 825629"/>
              <a:gd name="connsiteX3" fmla="*/ 96449 w 207184"/>
              <a:gd name="connsiteY3" fmla="*/ 0 h 825629"/>
              <a:gd name="connsiteX4" fmla="*/ 207183 w 207184"/>
              <a:gd name="connsiteY4" fmla="*/ 270264 h 825629"/>
              <a:gd name="connsiteX5" fmla="*/ 133296 w 207184"/>
              <a:gd name="connsiteY5" fmla="*/ 236864 h 825629"/>
              <a:gd name="connsiteX6" fmla="*/ 162841 w 207184"/>
              <a:gd name="connsiteY6" fmla="*/ 825629 h 825629"/>
              <a:gd name="connsiteX7" fmla="*/ 36433 w 207184"/>
              <a:gd name="connsiteY7" fmla="*/ 812113 h 825629"/>
              <a:gd name="connsiteX0" fmla="*/ 36431 w 207182"/>
              <a:gd name="connsiteY0" fmla="*/ 812113 h 825629"/>
              <a:gd name="connsiteX1" fmla="*/ 71475 w 207182"/>
              <a:gd name="connsiteY1" fmla="*/ 223244 h 825629"/>
              <a:gd name="connsiteX2" fmla="*/ -1 w 207182"/>
              <a:gd name="connsiteY2" fmla="*/ 259342 h 825629"/>
              <a:gd name="connsiteX3" fmla="*/ 96447 w 207182"/>
              <a:gd name="connsiteY3" fmla="*/ 0 h 825629"/>
              <a:gd name="connsiteX4" fmla="*/ 207182 w 207182"/>
              <a:gd name="connsiteY4" fmla="*/ 248421 h 825629"/>
              <a:gd name="connsiteX5" fmla="*/ 133294 w 207182"/>
              <a:gd name="connsiteY5" fmla="*/ 236864 h 825629"/>
              <a:gd name="connsiteX6" fmla="*/ 162839 w 207182"/>
              <a:gd name="connsiteY6" fmla="*/ 825629 h 825629"/>
              <a:gd name="connsiteX7" fmla="*/ 36431 w 207182"/>
              <a:gd name="connsiteY7" fmla="*/ 812113 h 825629"/>
              <a:gd name="connsiteX0" fmla="*/ 36433 w 207184"/>
              <a:gd name="connsiteY0" fmla="*/ 812113 h 825629"/>
              <a:gd name="connsiteX1" fmla="*/ 71477 w 207184"/>
              <a:gd name="connsiteY1" fmla="*/ 239633 h 825629"/>
              <a:gd name="connsiteX2" fmla="*/ 1 w 207184"/>
              <a:gd name="connsiteY2" fmla="*/ 259342 h 825629"/>
              <a:gd name="connsiteX3" fmla="*/ 96449 w 207184"/>
              <a:gd name="connsiteY3" fmla="*/ 0 h 825629"/>
              <a:gd name="connsiteX4" fmla="*/ 207184 w 207184"/>
              <a:gd name="connsiteY4" fmla="*/ 248421 h 825629"/>
              <a:gd name="connsiteX5" fmla="*/ 133296 w 207184"/>
              <a:gd name="connsiteY5" fmla="*/ 236864 h 825629"/>
              <a:gd name="connsiteX6" fmla="*/ 162841 w 207184"/>
              <a:gd name="connsiteY6" fmla="*/ 825629 h 825629"/>
              <a:gd name="connsiteX7" fmla="*/ 36433 w 207184"/>
              <a:gd name="connsiteY7" fmla="*/ 812113 h 825629"/>
              <a:gd name="connsiteX0" fmla="*/ 36431 w 207182"/>
              <a:gd name="connsiteY0" fmla="*/ 812113 h 825629"/>
              <a:gd name="connsiteX1" fmla="*/ 71475 w 207182"/>
              <a:gd name="connsiteY1" fmla="*/ 239633 h 825629"/>
              <a:gd name="connsiteX2" fmla="*/ -1 w 207182"/>
              <a:gd name="connsiteY2" fmla="*/ 259342 h 825629"/>
              <a:gd name="connsiteX3" fmla="*/ 96447 w 207182"/>
              <a:gd name="connsiteY3" fmla="*/ 0 h 825629"/>
              <a:gd name="connsiteX4" fmla="*/ 207182 w 207182"/>
              <a:gd name="connsiteY4" fmla="*/ 270263 h 825629"/>
              <a:gd name="connsiteX5" fmla="*/ 133294 w 207182"/>
              <a:gd name="connsiteY5" fmla="*/ 236864 h 825629"/>
              <a:gd name="connsiteX6" fmla="*/ 162839 w 207182"/>
              <a:gd name="connsiteY6" fmla="*/ 825629 h 825629"/>
              <a:gd name="connsiteX7" fmla="*/ 36431 w 207182"/>
              <a:gd name="connsiteY7" fmla="*/ 812113 h 825629"/>
              <a:gd name="connsiteX0" fmla="*/ 36433 w 207184"/>
              <a:gd name="connsiteY0" fmla="*/ 812113 h 825629"/>
              <a:gd name="connsiteX1" fmla="*/ 71477 w 207184"/>
              <a:gd name="connsiteY1" fmla="*/ 239633 h 825629"/>
              <a:gd name="connsiteX2" fmla="*/ 1 w 207184"/>
              <a:gd name="connsiteY2" fmla="*/ 259342 h 825629"/>
              <a:gd name="connsiteX3" fmla="*/ 96449 w 207184"/>
              <a:gd name="connsiteY3" fmla="*/ 0 h 825629"/>
              <a:gd name="connsiteX4" fmla="*/ 207184 w 207184"/>
              <a:gd name="connsiteY4" fmla="*/ 270263 h 825629"/>
              <a:gd name="connsiteX5" fmla="*/ 138059 w 207184"/>
              <a:gd name="connsiteY5" fmla="*/ 242329 h 825629"/>
              <a:gd name="connsiteX6" fmla="*/ 162841 w 207184"/>
              <a:gd name="connsiteY6" fmla="*/ 825629 h 825629"/>
              <a:gd name="connsiteX7" fmla="*/ 36433 w 207184"/>
              <a:gd name="connsiteY7" fmla="*/ 812113 h 82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184" h="825629">
                <a:moveTo>
                  <a:pt x="36433" y="812113"/>
                </a:moveTo>
                <a:lnTo>
                  <a:pt x="71477" y="239633"/>
                </a:lnTo>
                <a:lnTo>
                  <a:pt x="1" y="259342"/>
                </a:lnTo>
                <a:lnTo>
                  <a:pt x="96449" y="0"/>
                </a:lnTo>
                <a:lnTo>
                  <a:pt x="207184" y="270263"/>
                </a:lnTo>
                <a:lnTo>
                  <a:pt x="138059" y="242329"/>
                </a:lnTo>
                <a:cubicBezTo>
                  <a:pt x="148202" y="506352"/>
                  <a:pt x="162841" y="825629"/>
                  <a:pt x="162841" y="825629"/>
                </a:cubicBezTo>
                <a:cubicBezTo>
                  <a:pt x="91758" y="755814"/>
                  <a:pt x="106967" y="756105"/>
                  <a:pt x="36433" y="812113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трелка вверх 6"/>
          <p:cNvSpPr/>
          <p:nvPr/>
        </p:nvSpPr>
        <p:spPr>
          <a:xfrm rot="1733141">
            <a:off x="1530350" y="1479550"/>
            <a:ext cx="250825" cy="1057275"/>
          </a:xfrm>
          <a:custGeom>
            <a:avLst/>
            <a:gdLst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52987 w 211946"/>
              <a:gd name="connsiteY6" fmla="*/ 177431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58960 w 211946"/>
              <a:gd name="connsiteY3" fmla="*/ 177431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0 w 211946"/>
              <a:gd name="connsiteY0" fmla="*/ 177431 h 936104"/>
              <a:gd name="connsiteX1" fmla="*/ 105973 w 211946"/>
              <a:gd name="connsiteY1" fmla="*/ 0 h 936104"/>
              <a:gd name="connsiteX2" fmla="*/ 211946 w 211946"/>
              <a:gd name="connsiteY2" fmla="*/ 177431 h 936104"/>
              <a:gd name="connsiteX3" fmla="*/ 128531 w 211946"/>
              <a:gd name="connsiteY3" fmla="*/ 144035 h 936104"/>
              <a:gd name="connsiteX4" fmla="*/ 158960 w 211946"/>
              <a:gd name="connsiteY4" fmla="*/ 936104 h 936104"/>
              <a:gd name="connsiteX5" fmla="*/ 52987 w 211946"/>
              <a:gd name="connsiteY5" fmla="*/ 936104 h 936104"/>
              <a:gd name="connsiteX6" fmla="*/ 76240 w 211946"/>
              <a:gd name="connsiteY6" fmla="*/ 135869 h 936104"/>
              <a:gd name="connsiteX7" fmla="*/ 0 w 211946"/>
              <a:gd name="connsiteY7" fmla="*/ 177431 h 936104"/>
              <a:gd name="connsiteX0" fmla="*/ 52987 w 250400"/>
              <a:gd name="connsiteY0" fmla="*/ 936104 h 1027544"/>
              <a:gd name="connsiteX1" fmla="*/ 76240 w 250400"/>
              <a:gd name="connsiteY1" fmla="*/ 135869 h 1027544"/>
              <a:gd name="connsiteX2" fmla="*/ 0 w 250400"/>
              <a:gd name="connsiteY2" fmla="*/ 177431 h 1027544"/>
              <a:gd name="connsiteX3" fmla="*/ 105973 w 250400"/>
              <a:gd name="connsiteY3" fmla="*/ 0 h 1027544"/>
              <a:gd name="connsiteX4" fmla="*/ 211946 w 250400"/>
              <a:gd name="connsiteY4" fmla="*/ 177431 h 1027544"/>
              <a:gd name="connsiteX5" fmla="*/ 128531 w 250400"/>
              <a:gd name="connsiteY5" fmla="*/ 144035 h 1027544"/>
              <a:gd name="connsiteX6" fmla="*/ 250400 w 250400"/>
              <a:gd name="connsiteY6" fmla="*/ 1027544 h 1027544"/>
              <a:gd name="connsiteX0" fmla="*/ 52987 w 211946"/>
              <a:gd name="connsiteY0" fmla="*/ 936104 h 936104"/>
              <a:gd name="connsiteX1" fmla="*/ 76240 w 211946"/>
              <a:gd name="connsiteY1" fmla="*/ 135869 h 936104"/>
              <a:gd name="connsiteX2" fmla="*/ 0 w 211946"/>
              <a:gd name="connsiteY2" fmla="*/ 177431 h 936104"/>
              <a:gd name="connsiteX3" fmla="*/ 105973 w 211946"/>
              <a:gd name="connsiteY3" fmla="*/ 0 h 936104"/>
              <a:gd name="connsiteX4" fmla="*/ 211946 w 211946"/>
              <a:gd name="connsiteY4" fmla="*/ 177431 h 936104"/>
              <a:gd name="connsiteX5" fmla="*/ 128531 w 211946"/>
              <a:gd name="connsiteY5" fmla="*/ 144035 h 936104"/>
              <a:gd name="connsiteX6" fmla="*/ 175184 w 211946"/>
              <a:gd name="connsiteY6" fmla="*/ 810835 h 936104"/>
              <a:gd name="connsiteX0" fmla="*/ 43136 w 211946"/>
              <a:gd name="connsiteY0" fmla="*/ 826908 h 826908"/>
              <a:gd name="connsiteX1" fmla="*/ 76240 w 211946"/>
              <a:gd name="connsiteY1" fmla="*/ 135869 h 826908"/>
              <a:gd name="connsiteX2" fmla="*/ 0 w 211946"/>
              <a:gd name="connsiteY2" fmla="*/ 177431 h 826908"/>
              <a:gd name="connsiteX3" fmla="*/ 105973 w 211946"/>
              <a:gd name="connsiteY3" fmla="*/ 0 h 826908"/>
              <a:gd name="connsiteX4" fmla="*/ 211946 w 211946"/>
              <a:gd name="connsiteY4" fmla="*/ 177431 h 826908"/>
              <a:gd name="connsiteX5" fmla="*/ 128531 w 211946"/>
              <a:gd name="connsiteY5" fmla="*/ 144035 h 826908"/>
              <a:gd name="connsiteX6" fmla="*/ 175184 w 211946"/>
              <a:gd name="connsiteY6" fmla="*/ 810835 h 826908"/>
              <a:gd name="connsiteX0" fmla="*/ 45957 w 211946"/>
              <a:gd name="connsiteY0" fmla="*/ 812113 h 812113"/>
              <a:gd name="connsiteX1" fmla="*/ 76240 w 211946"/>
              <a:gd name="connsiteY1" fmla="*/ 135869 h 812113"/>
              <a:gd name="connsiteX2" fmla="*/ 0 w 211946"/>
              <a:gd name="connsiteY2" fmla="*/ 177431 h 812113"/>
              <a:gd name="connsiteX3" fmla="*/ 105973 w 211946"/>
              <a:gd name="connsiteY3" fmla="*/ 0 h 812113"/>
              <a:gd name="connsiteX4" fmla="*/ 211946 w 211946"/>
              <a:gd name="connsiteY4" fmla="*/ 177431 h 812113"/>
              <a:gd name="connsiteX5" fmla="*/ 128531 w 211946"/>
              <a:gd name="connsiteY5" fmla="*/ 144035 h 812113"/>
              <a:gd name="connsiteX6" fmla="*/ 175184 w 211946"/>
              <a:gd name="connsiteY6" fmla="*/ 810835 h 812113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45957 w 211946"/>
              <a:gd name="connsiteY0" fmla="*/ 812113 h 825629"/>
              <a:gd name="connsiteX1" fmla="*/ 76240 w 211946"/>
              <a:gd name="connsiteY1" fmla="*/ 135869 h 825629"/>
              <a:gd name="connsiteX2" fmla="*/ 0 w 211946"/>
              <a:gd name="connsiteY2" fmla="*/ 177431 h 825629"/>
              <a:gd name="connsiteX3" fmla="*/ 105973 w 211946"/>
              <a:gd name="connsiteY3" fmla="*/ 0 h 825629"/>
              <a:gd name="connsiteX4" fmla="*/ 211946 w 211946"/>
              <a:gd name="connsiteY4" fmla="*/ 177431 h 825629"/>
              <a:gd name="connsiteX5" fmla="*/ 128531 w 211946"/>
              <a:gd name="connsiteY5" fmla="*/ 144035 h 825629"/>
              <a:gd name="connsiteX6" fmla="*/ 172365 w 211946"/>
              <a:gd name="connsiteY6" fmla="*/ 825629 h 825629"/>
              <a:gd name="connsiteX7" fmla="*/ 45957 w 211946"/>
              <a:gd name="connsiteY7" fmla="*/ 812113 h 825629"/>
              <a:gd name="connsiteX0" fmla="*/ 103544 w 269533"/>
              <a:gd name="connsiteY0" fmla="*/ 812113 h 825629"/>
              <a:gd name="connsiteX1" fmla="*/ 133827 w 269533"/>
              <a:gd name="connsiteY1" fmla="*/ 135869 h 825629"/>
              <a:gd name="connsiteX2" fmla="*/ 0 w 269533"/>
              <a:gd name="connsiteY2" fmla="*/ 113409 h 825629"/>
              <a:gd name="connsiteX3" fmla="*/ 163560 w 269533"/>
              <a:gd name="connsiteY3" fmla="*/ 0 h 825629"/>
              <a:gd name="connsiteX4" fmla="*/ 269533 w 269533"/>
              <a:gd name="connsiteY4" fmla="*/ 177431 h 825629"/>
              <a:gd name="connsiteX5" fmla="*/ 186118 w 269533"/>
              <a:gd name="connsiteY5" fmla="*/ 144035 h 825629"/>
              <a:gd name="connsiteX6" fmla="*/ 229952 w 269533"/>
              <a:gd name="connsiteY6" fmla="*/ 825629 h 825629"/>
              <a:gd name="connsiteX7" fmla="*/ 103544 w 269533"/>
              <a:gd name="connsiteY7" fmla="*/ 812113 h 825629"/>
              <a:gd name="connsiteX0" fmla="*/ 103544 w 269533"/>
              <a:gd name="connsiteY0" fmla="*/ 812113 h 825629"/>
              <a:gd name="connsiteX1" fmla="*/ 83069 w 269533"/>
              <a:gd name="connsiteY1" fmla="*/ 101578 h 825629"/>
              <a:gd name="connsiteX2" fmla="*/ 0 w 269533"/>
              <a:gd name="connsiteY2" fmla="*/ 113409 h 825629"/>
              <a:gd name="connsiteX3" fmla="*/ 163560 w 269533"/>
              <a:gd name="connsiteY3" fmla="*/ 0 h 825629"/>
              <a:gd name="connsiteX4" fmla="*/ 269533 w 269533"/>
              <a:gd name="connsiteY4" fmla="*/ 177431 h 825629"/>
              <a:gd name="connsiteX5" fmla="*/ 186118 w 269533"/>
              <a:gd name="connsiteY5" fmla="*/ 144035 h 825629"/>
              <a:gd name="connsiteX6" fmla="*/ 229952 w 269533"/>
              <a:gd name="connsiteY6" fmla="*/ 825629 h 825629"/>
              <a:gd name="connsiteX7" fmla="*/ 103544 w 269533"/>
              <a:gd name="connsiteY7" fmla="*/ 812113 h 825629"/>
              <a:gd name="connsiteX0" fmla="*/ 103544 w 269533"/>
              <a:gd name="connsiteY0" fmla="*/ 812113 h 825629"/>
              <a:gd name="connsiteX1" fmla="*/ 80768 w 269533"/>
              <a:gd name="connsiteY1" fmla="*/ 98229 h 825629"/>
              <a:gd name="connsiteX2" fmla="*/ 0 w 269533"/>
              <a:gd name="connsiteY2" fmla="*/ 113409 h 825629"/>
              <a:gd name="connsiteX3" fmla="*/ 163560 w 269533"/>
              <a:gd name="connsiteY3" fmla="*/ 0 h 825629"/>
              <a:gd name="connsiteX4" fmla="*/ 269533 w 269533"/>
              <a:gd name="connsiteY4" fmla="*/ 177431 h 825629"/>
              <a:gd name="connsiteX5" fmla="*/ 186118 w 269533"/>
              <a:gd name="connsiteY5" fmla="*/ 144035 h 825629"/>
              <a:gd name="connsiteX6" fmla="*/ 229952 w 269533"/>
              <a:gd name="connsiteY6" fmla="*/ 825629 h 825629"/>
              <a:gd name="connsiteX7" fmla="*/ 103544 w 269533"/>
              <a:gd name="connsiteY7" fmla="*/ 812113 h 825629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86118 w 269533"/>
              <a:gd name="connsiteY5" fmla="*/ 144035 h 837861"/>
              <a:gd name="connsiteX6" fmla="*/ 229952 w 269533"/>
              <a:gd name="connsiteY6" fmla="*/ 825629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86118 w 269533"/>
              <a:gd name="connsiteY5" fmla="*/ 144035 h 837861"/>
              <a:gd name="connsiteX6" fmla="*/ 229952 w 269533"/>
              <a:gd name="connsiteY6" fmla="*/ 825629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86118 w 269533"/>
              <a:gd name="connsiteY5" fmla="*/ 144035 h 837861"/>
              <a:gd name="connsiteX6" fmla="*/ 229952 w 269533"/>
              <a:gd name="connsiteY6" fmla="*/ 825629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86118 w 269533"/>
              <a:gd name="connsiteY5" fmla="*/ 144035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86118 w 269533"/>
              <a:gd name="connsiteY5" fmla="*/ 144035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86118 w 269533"/>
              <a:gd name="connsiteY5" fmla="*/ 144035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86118 w 269533"/>
              <a:gd name="connsiteY5" fmla="*/ 144035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86118 w 269533"/>
              <a:gd name="connsiteY5" fmla="*/ 144035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72602 w 269533"/>
              <a:gd name="connsiteY5" fmla="*/ 108531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03150 w 269533"/>
              <a:gd name="connsiteY5" fmla="*/ 126194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51752 w 269533"/>
              <a:gd name="connsiteY5" fmla="*/ 54437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10268 w 269533"/>
              <a:gd name="connsiteY5" fmla="*/ 77181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36078 w 269533"/>
              <a:gd name="connsiteY5" fmla="*/ 102870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36078 w 269533"/>
              <a:gd name="connsiteY5" fmla="*/ 102870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69533"/>
              <a:gd name="connsiteY0" fmla="*/ 837861 h 837861"/>
              <a:gd name="connsiteX1" fmla="*/ 80768 w 269533"/>
              <a:gd name="connsiteY1" fmla="*/ 98229 h 837861"/>
              <a:gd name="connsiteX2" fmla="*/ 0 w 269533"/>
              <a:gd name="connsiteY2" fmla="*/ 113409 h 837861"/>
              <a:gd name="connsiteX3" fmla="*/ 163560 w 269533"/>
              <a:gd name="connsiteY3" fmla="*/ 0 h 837861"/>
              <a:gd name="connsiteX4" fmla="*/ 269533 w 269533"/>
              <a:gd name="connsiteY4" fmla="*/ 177431 h 837861"/>
              <a:gd name="connsiteX5" fmla="*/ 136078 w 269533"/>
              <a:gd name="connsiteY5" fmla="*/ 102870 h 837861"/>
              <a:gd name="connsiteX6" fmla="*/ 250659 w 269533"/>
              <a:gd name="connsiteY6" fmla="*/ 792435 h 837861"/>
              <a:gd name="connsiteX7" fmla="*/ 153870 w 269533"/>
              <a:gd name="connsiteY7" fmla="*/ 837861 h 837861"/>
              <a:gd name="connsiteX0" fmla="*/ 153870 w 250659"/>
              <a:gd name="connsiteY0" fmla="*/ 837861 h 837861"/>
              <a:gd name="connsiteX1" fmla="*/ 80768 w 250659"/>
              <a:gd name="connsiteY1" fmla="*/ 98229 h 837861"/>
              <a:gd name="connsiteX2" fmla="*/ 0 w 250659"/>
              <a:gd name="connsiteY2" fmla="*/ 113409 h 837861"/>
              <a:gd name="connsiteX3" fmla="*/ 163560 w 250659"/>
              <a:gd name="connsiteY3" fmla="*/ 0 h 837861"/>
              <a:gd name="connsiteX4" fmla="*/ 165788 w 250659"/>
              <a:gd name="connsiteY4" fmla="*/ 149142 h 837861"/>
              <a:gd name="connsiteX5" fmla="*/ 136078 w 250659"/>
              <a:gd name="connsiteY5" fmla="*/ 102870 h 837861"/>
              <a:gd name="connsiteX6" fmla="*/ 250659 w 250659"/>
              <a:gd name="connsiteY6" fmla="*/ 792435 h 837861"/>
              <a:gd name="connsiteX7" fmla="*/ 153870 w 250659"/>
              <a:gd name="connsiteY7" fmla="*/ 837861 h 837861"/>
              <a:gd name="connsiteX0" fmla="*/ 153870 w 250659"/>
              <a:gd name="connsiteY0" fmla="*/ 837861 h 837861"/>
              <a:gd name="connsiteX1" fmla="*/ 80768 w 250659"/>
              <a:gd name="connsiteY1" fmla="*/ 98229 h 837861"/>
              <a:gd name="connsiteX2" fmla="*/ 0 w 250659"/>
              <a:gd name="connsiteY2" fmla="*/ 113409 h 837861"/>
              <a:gd name="connsiteX3" fmla="*/ 163560 w 250659"/>
              <a:gd name="connsiteY3" fmla="*/ 0 h 837861"/>
              <a:gd name="connsiteX4" fmla="*/ 165788 w 250659"/>
              <a:gd name="connsiteY4" fmla="*/ 149142 h 837861"/>
              <a:gd name="connsiteX5" fmla="*/ 133274 w 250659"/>
              <a:gd name="connsiteY5" fmla="*/ 110664 h 837861"/>
              <a:gd name="connsiteX6" fmla="*/ 250659 w 250659"/>
              <a:gd name="connsiteY6" fmla="*/ 792435 h 837861"/>
              <a:gd name="connsiteX7" fmla="*/ 153870 w 250659"/>
              <a:gd name="connsiteY7" fmla="*/ 837861 h 837861"/>
              <a:gd name="connsiteX0" fmla="*/ 153870 w 250659"/>
              <a:gd name="connsiteY0" fmla="*/ 848657 h 848657"/>
              <a:gd name="connsiteX1" fmla="*/ 80768 w 250659"/>
              <a:gd name="connsiteY1" fmla="*/ 109025 h 848657"/>
              <a:gd name="connsiteX2" fmla="*/ 0 w 250659"/>
              <a:gd name="connsiteY2" fmla="*/ 124205 h 848657"/>
              <a:gd name="connsiteX3" fmla="*/ 153423 w 250659"/>
              <a:gd name="connsiteY3" fmla="*/ 0 h 848657"/>
              <a:gd name="connsiteX4" fmla="*/ 165788 w 250659"/>
              <a:gd name="connsiteY4" fmla="*/ 159938 h 848657"/>
              <a:gd name="connsiteX5" fmla="*/ 133274 w 250659"/>
              <a:gd name="connsiteY5" fmla="*/ 121460 h 848657"/>
              <a:gd name="connsiteX6" fmla="*/ 250659 w 250659"/>
              <a:gd name="connsiteY6" fmla="*/ 803231 h 848657"/>
              <a:gd name="connsiteX7" fmla="*/ 153870 w 250659"/>
              <a:gd name="connsiteY7" fmla="*/ 848657 h 848657"/>
              <a:gd name="connsiteX0" fmla="*/ 153870 w 250659"/>
              <a:gd name="connsiteY0" fmla="*/ 848657 h 848657"/>
              <a:gd name="connsiteX1" fmla="*/ 80768 w 250659"/>
              <a:gd name="connsiteY1" fmla="*/ 109025 h 848657"/>
              <a:gd name="connsiteX2" fmla="*/ 0 w 250659"/>
              <a:gd name="connsiteY2" fmla="*/ 124205 h 848657"/>
              <a:gd name="connsiteX3" fmla="*/ 153423 w 250659"/>
              <a:gd name="connsiteY3" fmla="*/ 0 h 848657"/>
              <a:gd name="connsiteX4" fmla="*/ 176931 w 250659"/>
              <a:gd name="connsiteY4" fmla="*/ 148450 h 848657"/>
              <a:gd name="connsiteX5" fmla="*/ 133274 w 250659"/>
              <a:gd name="connsiteY5" fmla="*/ 121460 h 848657"/>
              <a:gd name="connsiteX6" fmla="*/ 250659 w 250659"/>
              <a:gd name="connsiteY6" fmla="*/ 803231 h 848657"/>
              <a:gd name="connsiteX7" fmla="*/ 153870 w 250659"/>
              <a:gd name="connsiteY7" fmla="*/ 848657 h 848657"/>
              <a:gd name="connsiteX0" fmla="*/ 153870 w 250659"/>
              <a:gd name="connsiteY0" fmla="*/ 848657 h 848657"/>
              <a:gd name="connsiteX1" fmla="*/ 80768 w 250659"/>
              <a:gd name="connsiteY1" fmla="*/ 109025 h 848657"/>
              <a:gd name="connsiteX2" fmla="*/ 0 w 250659"/>
              <a:gd name="connsiteY2" fmla="*/ 124205 h 848657"/>
              <a:gd name="connsiteX3" fmla="*/ 153423 w 250659"/>
              <a:gd name="connsiteY3" fmla="*/ 0 h 848657"/>
              <a:gd name="connsiteX4" fmla="*/ 176931 w 250659"/>
              <a:gd name="connsiteY4" fmla="*/ 148450 h 848657"/>
              <a:gd name="connsiteX5" fmla="*/ 133274 w 250659"/>
              <a:gd name="connsiteY5" fmla="*/ 121460 h 848657"/>
              <a:gd name="connsiteX6" fmla="*/ 250659 w 250659"/>
              <a:gd name="connsiteY6" fmla="*/ 803231 h 848657"/>
              <a:gd name="connsiteX7" fmla="*/ 153870 w 250659"/>
              <a:gd name="connsiteY7" fmla="*/ 848657 h 848657"/>
              <a:gd name="connsiteX0" fmla="*/ 153870 w 250659"/>
              <a:gd name="connsiteY0" fmla="*/ 848657 h 848657"/>
              <a:gd name="connsiteX1" fmla="*/ 80768 w 250659"/>
              <a:gd name="connsiteY1" fmla="*/ 109025 h 848657"/>
              <a:gd name="connsiteX2" fmla="*/ 0 w 250659"/>
              <a:gd name="connsiteY2" fmla="*/ 124205 h 848657"/>
              <a:gd name="connsiteX3" fmla="*/ 153423 w 250659"/>
              <a:gd name="connsiteY3" fmla="*/ 0 h 848657"/>
              <a:gd name="connsiteX4" fmla="*/ 173696 w 250659"/>
              <a:gd name="connsiteY4" fmla="*/ 147701 h 848657"/>
              <a:gd name="connsiteX5" fmla="*/ 133274 w 250659"/>
              <a:gd name="connsiteY5" fmla="*/ 121460 h 848657"/>
              <a:gd name="connsiteX6" fmla="*/ 250659 w 250659"/>
              <a:gd name="connsiteY6" fmla="*/ 803231 h 848657"/>
              <a:gd name="connsiteX7" fmla="*/ 153870 w 250659"/>
              <a:gd name="connsiteY7" fmla="*/ 848657 h 848657"/>
              <a:gd name="connsiteX0" fmla="*/ 153870 w 250659"/>
              <a:gd name="connsiteY0" fmla="*/ 848657 h 848657"/>
              <a:gd name="connsiteX1" fmla="*/ 80768 w 250659"/>
              <a:gd name="connsiteY1" fmla="*/ 109025 h 848657"/>
              <a:gd name="connsiteX2" fmla="*/ 0 w 250659"/>
              <a:gd name="connsiteY2" fmla="*/ 124205 h 848657"/>
              <a:gd name="connsiteX3" fmla="*/ 153423 w 250659"/>
              <a:gd name="connsiteY3" fmla="*/ 0 h 848657"/>
              <a:gd name="connsiteX4" fmla="*/ 173696 w 250659"/>
              <a:gd name="connsiteY4" fmla="*/ 147701 h 848657"/>
              <a:gd name="connsiteX5" fmla="*/ 133274 w 250659"/>
              <a:gd name="connsiteY5" fmla="*/ 121460 h 848657"/>
              <a:gd name="connsiteX6" fmla="*/ 250659 w 250659"/>
              <a:gd name="connsiteY6" fmla="*/ 803231 h 848657"/>
              <a:gd name="connsiteX7" fmla="*/ 153870 w 250659"/>
              <a:gd name="connsiteY7" fmla="*/ 848657 h 848657"/>
              <a:gd name="connsiteX0" fmla="*/ 153870 w 250659"/>
              <a:gd name="connsiteY0" fmla="*/ 848657 h 848657"/>
              <a:gd name="connsiteX1" fmla="*/ 80768 w 250659"/>
              <a:gd name="connsiteY1" fmla="*/ 109025 h 848657"/>
              <a:gd name="connsiteX2" fmla="*/ 0 w 250659"/>
              <a:gd name="connsiteY2" fmla="*/ 124205 h 848657"/>
              <a:gd name="connsiteX3" fmla="*/ 153423 w 250659"/>
              <a:gd name="connsiteY3" fmla="*/ 0 h 848657"/>
              <a:gd name="connsiteX4" fmla="*/ 173696 w 250659"/>
              <a:gd name="connsiteY4" fmla="*/ 147701 h 848657"/>
              <a:gd name="connsiteX5" fmla="*/ 133274 w 250659"/>
              <a:gd name="connsiteY5" fmla="*/ 121460 h 848657"/>
              <a:gd name="connsiteX6" fmla="*/ 250659 w 250659"/>
              <a:gd name="connsiteY6" fmla="*/ 803231 h 848657"/>
              <a:gd name="connsiteX7" fmla="*/ 153870 w 250659"/>
              <a:gd name="connsiteY7" fmla="*/ 848657 h 84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659" h="848657">
                <a:moveTo>
                  <a:pt x="153870" y="848657"/>
                </a:moveTo>
                <a:cubicBezTo>
                  <a:pt x="117493" y="786499"/>
                  <a:pt x="-70867" y="479396"/>
                  <a:pt x="80768" y="109025"/>
                </a:cubicBezTo>
                <a:lnTo>
                  <a:pt x="0" y="124205"/>
                </a:lnTo>
                <a:lnTo>
                  <a:pt x="153423" y="0"/>
                </a:lnTo>
                <a:cubicBezTo>
                  <a:pt x="162434" y="65707"/>
                  <a:pt x="160299" y="79571"/>
                  <a:pt x="173696" y="147701"/>
                </a:cubicBezTo>
                <a:lnTo>
                  <a:pt x="133274" y="121460"/>
                </a:lnTo>
                <a:cubicBezTo>
                  <a:pt x="15514" y="448693"/>
                  <a:pt x="250659" y="803231"/>
                  <a:pt x="250659" y="803231"/>
                </a:cubicBezTo>
                <a:cubicBezTo>
                  <a:pt x="173178" y="775557"/>
                  <a:pt x="167679" y="809044"/>
                  <a:pt x="153870" y="848657"/>
                </a:cubicBezTo>
                <a:close/>
              </a:path>
            </a:pathLst>
          </a:custGeom>
          <a:solidFill>
            <a:srgbClr val="050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60475"/>
            <a:ext cx="91440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олилиния 31"/>
          <p:cNvSpPr/>
          <p:nvPr/>
        </p:nvSpPr>
        <p:spPr>
          <a:xfrm>
            <a:off x="1457325" y="3000375"/>
            <a:ext cx="3009900" cy="1666875"/>
          </a:xfrm>
          <a:custGeom>
            <a:avLst/>
            <a:gdLst>
              <a:gd name="connsiteX0" fmla="*/ 0 w 3009998"/>
              <a:gd name="connsiteY0" fmla="*/ 38100 h 1666875"/>
              <a:gd name="connsiteX1" fmla="*/ 47625 w 3009998"/>
              <a:gd name="connsiteY1" fmla="*/ 57150 h 1666875"/>
              <a:gd name="connsiteX2" fmla="*/ 247650 w 3009998"/>
              <a:gd name="connsiteY2" fmla="*/ 76200 h 1666875"/>
              <a:gd name="connsiteX3" fmla="*/ 533400 w 3009998"/>
              <a:gd name="connsiteY3" fmla="*/ 57150 h 1666875"/>
              <a:gd name="connsiteX4" fmla="*/ 561975 w 3009998"/>
              <a:gd name="connsiteY4" fmla="*/ 47625 h 1666875"/>
              <a:gd name="connsiteX5" fmla="*/ 666750 w 3009998"/>
              <a:gd name="connsiteY5" fmla="*/ 19050 h 1666875"/>
              <a:gd name="connsiteX6" fmla="*/ 695325 w 3009998"/>
              <a:gd name="connsiteY6" fmla="*/ 9525 h 1666875"/>
              <a:gd name="connsiteX7" fmla="*/ 885825 w 3009998"/>
              <a:gd name="connsiteY7" fmla="*/ 19050 h 1666875"/>
              <a:gd name="connsiteX8" fmla="*/ 942975 w 3009998"/>
              <a:gd name="connsiteY8" fmla="*/ 47625 h 1666875"/>
              <a:gd name="connsiteX9" fmla="*/ 971550 w 3009998"/>
              <a:gd name="connsiteY9" fmla="*/ 57150 h 1666875"/>
              <a:gd name="connsiteX10" fmla="*/ 1028700 w 3009998"/>
              <a:gd name="connsiteY10" fmla="*/ 85725 h 1666875"/>
              <a:gd name="connsiteX11" fmla="*/ 1085850 w 3009998"/>
              <a:gd name="connsiteY11" fmla="*/ 66675 h 1666875"/>
              <a:gd name="connsiteX12" fmla="*/ 1143000 w 3009998"/>
              <a:gd name="connsiteY12" fmla="*/ 28575 h 1666875"/>
              <a:gd name="connsiteX13" fmla="*/ 1200150 w 3009998"/>
              <a:gd name="connsiteY13" fmla="*/ 9525 h 1666875"/>
              <a:gd name="connsiteX14" fmla="*/ 1228725 w 3009998"/>
              <a:gd name="connsiteY14" fmla="*/ 0 h 1666875"/>
              <a:gd name="connsiteX15" fmla="*/ 1304925 w 3009998"/>
              <a:gd name="connsiteY15" fmla="*/ 9525 h 1666875"/>
              <a:gd name="connsiteX16" fmla="*/ 1333500 w 3009998"/>
              <a:gd name="connsiteY16" fmla="*/ 19050 h 1666875"/>
              <a:gd name="connsiteX17" fmla="*/ 1371600 w 3009998"/>
              <a:gd name="connsiteY17" fmla="*/ 76200 h 1666875"/>
              <a:gd name="connsiteX18" fmla="*/ 1390650 w 3009998"/>
              <a:gd name="connsiteY18" fmla="*/ 104775 h 1666875"/>
              <a:gd name="connsiteX19" fmla="*/ 1419225 w 3009998"/>
              <a:gd name="connsiteY19" fmla="*/ 190500 h 1666875"/>
              <a:gd name="connsiteX20" fmla="*/ 1428750 w 3009998"/>
              <a:gd name="connsiteY20" fmla="*/ 219075 h 1666875"/>
              <a:gd name="connsiteX21" fmla="*/ 1438275 w 3009998"/>
              <a:gd name="connsiteY21" fmla="*/ 247650 h 1666875"/>
              <a:gd name="connsiteX22" fmla="*/ 1466850 w 3009998"/>
              <a:gd name="connsiteY22" fmla="*/ 304800 h 1666875"/>
              <a:gd name="connsiteX23" fmla="*/ 1485900 w 3009998"/>
              <a:gd name="connsiteY23" fmla="*/ 333375 h 1666875"/>
              <a:gd name="connsiteX24" fmla="*/ 1514475 w 3009998"/>
              <a:gd name="connsiteY24" fmla="*/ 390525 h 1666875"/>
              <a:gd name="connsiteX25" fmla="*/ 1543050 w 3009998"/>
              <a:gd name="connsiteY25" fmla="*/ 409575 h 1666875"/>
              <a:gd name="connsiteX26" fmla="*/ 1562100 w 3009998"/>
              <a:gd name="connsiteY26" fmla="*/ 438150 h 1666875"/>
              <a:gd name="connsiteX27" fmla="*/ 1619250 w 3009998"/>
              <a:gd name="connsiteY27" fmla="*/ 476250 h 1666875"/>
              <a:gd name="connsiteX28" fmla="*/ 1704975 w 3009998"/>
              <a:gd name="connsiteY28" fmla="*/ 495300 h 1666875"/>
              <a:gd name="connsiteX29" fmla="*/ 1733550 w 3009998"/>
              <a:gd name="connsiteY29" fmla="*/ 504825 h 1666875"/>
              <a:gd name="connsiteX30" fmla="*/ 1952625 w 3009998"/>
              <a:gd name="connsiteY30" fmla="*/ 504825 h 1666875"/>
              <a:gd name="connsiteX31" fmla="*/ 2019300 w 3009998"/>
              <a:gd name="connsiteY31" fmla="*/ 523875 h 1666875"/>
              <a:gd name="connsiteX32" fmla="*/ 2047875 w 3009998"/>
              <a:gd name="connsiteY32" fmla="*/ 542925 h 1666875"/>
              <a:gd name="connsiteX33" fmla="*/ 2133600 w 3009998"/>
              <a:gd name="connsiteY33" fmla="*/ 581025 h 1666875"/>
              <a:gd name="connsiteX34" fmla="*/ 2171700 w 3009998"/>
              <a:gd name="connsiteY34" fmla="*/ 638175 h 1666875"/>
              <a:gd name="connsiteX35" fmla="*/ 2219325 w 3009998"/>
              <a:gd name="connsiteY35" fmla="*/ 685800 h 1666875"/>
              <a:gd name="connsiteX36" fmla="*/ 2228850 w 3009998"/>
              <a:gd name="connsiteY36" fmla="*/ 714375 h 1666875"/>
              <a:gd name="connsiteX37" fmla="*/ 2286000 w 3009998"/>
              <a:gd name="connsiteY37" fmla="*/ 762000 h 1666875"/>
              <a:gd name="connsiteX38" fmla="*/ 2324100 w 3009998"/>
              <a:gd name="connsiteY38" fmla="*/ 819150 h 1666875"/>
              <a:gd name="connsiteX39" fmla="*/ 2409825 w 3009998"/>
              <a:gd name="connsiteY39" fmla="*/ 876300 h 1666875"/>
              <a:gd name="connsiteX40" fmla="*/ 2438400 w 3009998"/>
              <a:gd name="connsiteY40" fmla="*/ 895350 h 1666875"/>
              <a:gd name="connsiteX41" fmla="*/ 2466975 w 3009998"/>
              <a:gd name="connsiteY41" fmla="*/ 914400 h 1666875"/>
              <a:gd name="connsiteX42" fmla="*/ 2524125 w 3009998"/>
              <a:gd name="connsiteY42" fmla="*/ 962025 h 1666875"/>
              <a:gd name="connsiteX43" fmla="*/ 2543175 w 3009998"/>
              <a:gd name="connsiteY43" fmla="*/ 1019175 h 1666875"/>
              <a:gd name="connsiteX44" fmla="*/ 2552700 w 3009998"/>
              <a:gd name="connsiteY44" fmla="*/ 1057275 h 1666875"/>
              <a:gd name="connsiteX45" fmla="*/ 2571750 w 3009998"/>
              <a:gd name="connsiteY45" fmla="*/ 1114425 h 1666875"/>
              <a:gd name="connsiteX46" fmla="*/ 2647950 w 3009998"/>
              <a:gd name="connsiteY46" fmla="*/ 1228725 h 1666875"/>
              <a:gd name="connsiteX47" fmla="*/ 2667000 w 3009998"/>
              <a:gd name="connsiteY47" fmla="*/ 1257300 h 1666875"/>
              <a:gd name="connsiteX48" fmla="*/ 2676525 w 3009998"/>
              <a:gd name="connsiteY48" fmla="*/ 1285875 h 1666875"/>
              <a:gd name="connsiteX49" fmla="*/ 2733675 w 3009998"/>
              <a:gd name="connsiteY49" fmla="*/ 1304925 h 1666875"/>
              <a:gd name="connsiteX50" fmla="*/ 2847975 w 3009998"/>
              <a:gd name="connsiteY50" fmla="*/ 1343025 h 1666875"/>
              <a:gd name="connsiteX51" fmla="*/ 2876550 w 3009998"/>
              <a:gd name="connsiteY51" fmla="*/ 1352550 h 1666875"/>
              <a:gd name="connsiteX52" fmla="*/ 2933700 w 3009998"/>
              <a:gd name="connsiteY52" fmla="*/ 1390650 h 1666875"/>
              <a:gd name="connsiteX53" fmla="*/ 2952750 w 3009998"/>
              <a:gd name="connsiteY53" fmla="*/ 1419225 h 1666875"/>
              <a:gd name="connsiteX54" fmla="*/ 2971800 w 3009998"/>
              <a:gd name="connsiteY54" fmla="*/ 1476375 h 1666875"/>
              <a:gd name="connsiteX55" fmla="*/ 2990850 w 3009998"/>
              <a:gd name="connsiteY55" fmla="*/ 1504950 h 1666875"/>
              <a:gd name="connsiteX56" fmla="*/ 3009900 w 3009998"/>
              <a:gd name="connsiteY56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09998" h="1666875">
                <a:moveTo>
                  <a:pt x="0" y="38100"/>
                </a:moveTo>
                <a:cubicBezTo>
                  <a:pt x="15875" y="44450"/>
                  <a:pt x="31405" y="51743"/>
                  <a:pt x="47625" y="57150"/>
                </a:cubicBezTo>
                <a:cubicBezTo>
                  <a:pt x="110689" y="78171"/>
                  <a:pt x="186195" y="72585"/>
                  <a:pt x="247650" y="76200"/>
                </a:cubicBezTo>
                <a:cubicBezTo>
                  <a:pt x="355307" y="71894"/>
                  <a:pt x="437765" y="81059"/>
                  <a:pt x="533400" y="57150"/>
                </a:cubicBezTo>
                <a:cubicBezTo>
                  <a:pt x="543140" y="54715"/>
                  <a:pt x="552235" y="50060"/>
                  <a:pt x="561975" y="47625"/>
                </a:cubicBezTo>
                <a:cubicBezTo>
                  <a:pt x="669680" y="20699"/>
                  <a:pt x="544145" y="59918"/>
                  <a:pt x="666750" y="19050"/>
                </a:cubicBezTo>
                <a:lnTo>
                  <a:pt x="695325" y="9525"/>
                </a:lnTo>
                <a:cubicBezTo>
                  <a:pt x="758825" y="12700"/>
                  <a:pt x="822485" y="13542"/>
                  <a:pt x="885825" y="19050"/>
                </a:cubicBezTo>
                <a:cubicBezTo>
                  <a:pt x="914807" y="21570"/>
                  <a:pt x="917965" y="35120"/>
                  <a:pt x="942975" y="47625"/>
                </a:cubicBezTo>
                <a:cubicBezTo>
                  <a:pt x="951955" y="52115"/>
                  <a:pt x="962570" y="52660"/>
                  <a:pt x="971550" y="57150"/>
                </a:cubicBezTo>
                <a:cubicBezTo>
                  <a:pt x="1045408" y="94079"/>
                  <a:pt x="956876" y="61784"/>
                  <a:pt x="1028700" y="85725"/>
                </a:cubicBezTo>
                <a:cubicBezTo>
                  <a:pt x="1047750" y="79375"/>
                  <a:pt x="1069142" y="77814"/>
                  <a:pt x="1085850" y="66675"/>
                </a:cubicBezTo>
                <a:cubicBezTo>
                  <a:pt x="1104900" y="53975"/>
                  <a:pt x="1121280" y="35815"/>
                  <a:pt x="1143000" y="28575"/>
                </a:cubicBezTo>
                <a:lnTo>
                  <a:pt x="1200150" y="9525"/>
                </a:lnTo>
                <a:lnTo>
                  <a:pt x="1228725" y="0"/>
                </a:lnTo>
                <a:cubicBezTo>
                  <a:pt x="1254125" y="3175"/>
                  <a:pt x="1279740" y="4946"/>
                  <a:pt x="1304925" y="9525"/>
                </a:cubicBezTo>
                <a:cubicBezTo>
                  <a:pt x="1314803" y="11321"/>
                  <a:pt x="1326400" y="11950"/>
                  <a:pt x="1333500" y="19050"/>
                </a:cubicBezTo>
                <a:cubicBezTo>
                  <a:pt x="1349689" y="35239"/>
                  <a:pt x="1358900" y="57150"/>
                  <a:pt x="1371600" y="76200"/>
                </a:cubicBezTo>
                <a:cubicBezTo>
                  <a:pt x="1377950" y="85725"/>
                  <a:pt x="1387030" y="93915"/>
                  <a:pt x="1390650" y="104775"/>
                </a:cubicBezTo>
                <a:lnTo>
                  <a:pt x="1419225" y="190500"/>
                </a:lnTo>
                <a:lnTo>
                  <a:pt x="1428750" y="219075"/>
                </a:lnTo>
                <a:cubicBezTo>
                  <a:pt x="1431925" y="228600"/>
                  <a:pt x="1432706" y="239296"/>
                  <a:pt x="1438275" y="247650"/>
                </a:cubicBezTo>
                <a:cubicBezTo>
                  <a:pt x="1492870" y="329542"/>
                  <a:pt x="1427415" y="225930"/>
                  <a:pt x="1466850" y="304800"/>
                </a:cubicBezTo>
                <a:cubicBezTo>
                  <a:pt x="1471970" y="315039"/>
                  <a:pt x="1480780" y="323136"/>
                  <a:pt x="1485900" y="333375"/>
                </a:cubicBezTo>
                <a:cubicBezTo>
                  <a:pt x="1501394" y="364363"/>
                  <a:pt x="1487178" y="363228"/>
                  <a:pt x="1514475" y="390525"/>
                </a:cubicBezTo>
                <a:cubicBezTo>
                  <a:pt x="1522570" y="398620"/>
                  <a:pt x="1533525" y="403225"/>
                  <a:pt x="1543050" y="409575"/>
                </a:cubicBezTo>
                <a:cubicBezTo>
                  <a:pt x="1549400" y="419100"/>
                  <a:pt x="1553485" y="430612"/>
                  <a:pt x="1562100" y="438150"/>
                </a:cubicBezTo>
                <a:cubicBezTo>
                  <a:pt x="1579330" y="453227"/>
                  <a:pt x="1597530" y="469010"/>
                  <a:pt x="1619250" y="476250"/>
                </a:cubicBezTo>
                <a:cubicBezTo>
                  <a:pt x="1683576" y="497692"/>
                  <a:pt x="1604395" y="472949"/>
                  <a:pt x="1704975" y="495300"/>
                </a:cubicBezTo>
                <a:cubicBezTo>
                  <a:pt x="1714776" y="497478"/>
                  <a:pt x="1724025" y="501650"/>
                  <a:pt x="1733550" y="504825"/>
                </a:cubicBezTo>
                <a:cubicBezTo>
                  <a:pt x="1838707" y="489803"/>
                  <a:pt x="1804810" y="490044"/>
                  <a:pt x="1952625" y="504825"/>
                </a:cubicBezTo>
                <a:cubicBezTo>
                  <a:pt x="1960255" y="505588"/>
                  <a:pt x="2009146" y="518798"/>
                  <a:pt x="2019300" y="523875"/>
                </a:cubicBezTo>
                <a:cubicBezTo>
                  <a:pt x="2029539" y="528995"/>
                  <a:pt x="2037414" y="538276"/>
                  <a:pt x="2047875" y="542925"/>
                </a:cubicBezTo>
                <a:cubicBezTo>
                  <a:pt x="2149890" y="588265"/>
                  <a:pt x="2068931" y="537912"/>
                  <a:pt x="2133600" y="581025"/>
                </a:cubicBezTo>
                <a:cubicBezTo>
                  <a:pt x="2150339" y="631243"/>
                  <a:pt x="2132062" y="590609"/>
                  <a:pt x="2171700" y="638175"/>
                </a:cubicBezTo>
                <a:cubicBezTo>
                  <a:pt x="2211388" y="685800"/>
                  <a:pt x="2166938" y="650875"/>
                  <a:pt x="2219325" y="685800"/>
                </a:cubicBezTo>
                <a:cubicBezTo>
                  <a:pt x="2222500" y="695325"/>
                  <a:pt x="2223281" y="706021"/>
                  <a:pt x="2228850" y="714375"/>
                </a:cubicBezTo>
                <a:cubicBezTo>
                  <a:pt x="2243518" y="736377"/>
                  <a:pt x="2264915" y="747943"/>
                  <a:pt x="2286000" y="762000"/>
                </a:cubicBezTo>
                <a:cubicBezTo>
                  <a:pt x="2298700" y="781050"/>
                  <a:pt x="2305050" y="806450"/>
                  <a:pt x="2324100" y="819150"/>
                </a:cubicBezTo>
                <a:lnTo>
                  <a:pt x="2409825" y="876300"/>
                </a:lnTo>
                <a:lnTo>
                  <a:pt x="2438400" y="895350"/>
                </a:lnTo>
                <a:cubicBezTo>
                  <a:pt x="2447925" y="901700"/>
                  <a:pt x="2458880" y="906305"/>
                  <a:pt x="2466975" y="914400"/>
                </a:cubicBezTo>
                <a:cubicBezTo>
                  <a:pt x="2503645" y="951070"/>
                  <a:pt x="2484342" y="935503"/>
                  <a:pt x="2524125" y="962025"/>
                </a:cubicBezTo>
                <a:cubicBezTo>
                  <a:pt x="2530475" y="981075"/>
                  <a:pt x="2538305" y="999694"/>
                  <a:pt x="2543175" y="1019175"/>
                </a:cubicBezTo>
                <a:cubicBezTo>
                  <a:pt x="2546350" y="1031875"/>
                  <a:pt x="2548938" y="1044736"/>
                  <a:pt x="2552700" y="1057275"/>
                </a:cubicBezTo>
                <a:cubicBezTo>
                  <a:pt x="2558470" y="1076509"/>
                  <a:pt x="2560611" y="1097717"/>
                  <a:pt x="2571750" y="1114425"/>
                </a:cubicBezTo>
                <a:lnTo>
                  <a:pt x="2647950" y="1228725"/>
                </a:lnTo>
                <a:cubicBezTo>
                  <a:pt x="2654300" y="1238250"/>
                  <a:pt x="2663380" y="1246440"/>
                  <a:pt x="2667000" y="1257300"/>
                </a:cubicBezTo>
                <a:cubicBezTo>
                  <a:pt x="2670175" y="1266825"/>
                  <a:pt x="2668355" y="1280039"/>
                  <a:pt x="2676525" y="1285875"/>
                </a:cubicBezTo>
                <a:cubicBezTo>
                  <a:pt x="2692865" y="1297547"/>
                  <a:pt x="2714625" y="1298575"/>
                  <a:pt x="2733675" y="1304925"/>
                </a:cubicBezTo>
                <a:lnTo>
                  <a:pt x="2847975" y="1343025"/>
                </a:lnTo>
                <a:cubicBezTo>
                  <a:pt x="2857500" y="1346200"/>
                  <a:pt x="2868196" y="1346981"/>
                  <a:pt x="2876550" y="1352550"/>
                </a:cubicBezTo>
                <a:lnTo>
                  <a:pt x="2933700" y="1390650"/>
                </a:lnTo>
                <a:cubicBezTo>
                  <a:pt x="2940050" y="1400175"/>
                  <a:pt x="2948101" y="1408764"/>
                  <a:pt x="2952750" y="1419225"/>
                </a:cubicBezTo>
                <a:cubicBezTo>
                  <a:pt x="2960905" y="1437575"/>
                  <a:pt x="2960661" y="1459667"/>
                  <a:pt x="2971800" y="1476375"/>
                </a:cubicBezTo>
                <a:lnTo>
                  <a:pt x="2990850" y="1504950"/>
                </a:lnTo>
                <a:cubicBezTo>
                  <a:pt x="3012510" y="1634909"/>
                  <a:pt x="3009900" y="1580624"/>
                  <a:pt x="3009900" y="1666875"/>
                </a:cubicBezTo>
              </a:path>
            </a:pathLst>
          </a:custGeom>
          <a:noFill/>
          <a:ln w="38100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ПЕРСЫ СОЗДАЛИ ДЕРЖАВУ, ОБЪЕДИНИВШУЮ РАЗНЫЕ НАРОДЫ ЦИВИЛИЗОВАННОГО МИРА ЗАПАДНОЙ АЗИИ И ЕГИПТА.</a:t>
            </a:r>
          </a:p>
        </p:txBody>
      </p:sp>
      <p:grpSp>
        <p:nvGrpSpPr>
          <p:cNvPr id="4096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7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6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13" y="1085425"/>
            <a:ext cx="8640000" cy="50503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3200" dirty="0">
                <a:latin typeface="+mn-lt"/>
              </a:rPr>
              <a:t>Заполни карту: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1. Обозначь область расселения персов.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2. Покажи стрелками завоевательные походы персов, закрась территорию их державы.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3. Обозначь царскую дорогу и города, которые она соединила.</a:t>
            </a:r>
          </a:p>
        </p:txBody>
      </p:sp>
      <p:grpSp>
        <p:nvGrpSpPr>
          <p:cNvPr id="4301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2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1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6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5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6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60475"/>
            <a:ext cx="91440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381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250825" y="27971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http://intoclassics.net/_ld/16/89506174.png</a:t>
            </a:r>
            <a:endParaRPr lang="ru-RU">
              <a:latin typeface="Comic Sans MS" pitchFamily="66" charset="0"/>
            </a:endParaRPr>
          </a:p>
        </p:txBody>
      </p:sp>
      <p:grpSp>
        <p:nvGrpSpPr>
          <p:cNvPr id="47108" name="Группа 6"/>
          <p:cNvGrpSpPr>
            <a:grpSpLocks noChangeAspect="1"/>
          </p:cNvGrpSpPr>
          <p:nvPr/>
        </p:nvGrpSpPr>
        <p:grpSpPr bwMode="auto">
          <a:xfrm>
            <a:off x="4716463" y="2349500"/>
            <a:ext cx="3868737" cy="3803650"/>
            <a:chOff x="2127250" y="889000"/>
            <a:chExt cx="4889500" cy="5827997"/>
          </a:xfrm>
        </p:grpSpPr>
        <p:pic>
          <p:nvPicPr>
            <p:cNvPr id="47109" name="Рисунок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7250" y="889000"/>
              <a:ext cx="4889500" cy="5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0" name="Прямоугольник 4"/>
            <p:cNvSpPr>
              <a:spLocks noChangeArrowheads="1"/>
            </p:cNvSpPr>
            <p:nvPr/>
          </p:nvSpPr>
          <p:spPr bwMode="auto">
            <a:xfrm>
              <a:off x="2127250" y="5734313"/>
              <a:ext cx="4572495" cy="982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http://myfhology.info/gods/iran-persiya/ahura-angro.jpg</a:t>
              </a:r>
              <a:endParaRPr lang="ru-RU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96240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mtClean="0"/>
              <a:t>Так им и надо, завоевателям! Все их государства, долго не протянут и память о себе оставят плохую, как Ассирия.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003800" y="979488"/>
            <a:ext cx="3887788" cy="3962400"/>
          </a:xfrm>
          <a:ln>
            <a:round/>
          </a:ln>
        </p:spPr>
        <p:txBody>
          <a:bodyPr/>
          <a:lstStyle/>
          <a:p>
            <a:pPr marL="88900" indent="358775" eaLnBrk="1" hangingPunct="1">
              <a:lnSpc>
                <a:spcPct val="95000"/>
              </a:lnSpc>
              <a:spcBef>
                <a:spcPct val="0"/>
              </a:spcBef>
            </a:pPr>
            <a:r>
              <a:rPr lang="ru-RU" smtClean="0"/>
              <a:t>Ты уверен? А вот в Персии потомки царей-завоевателей правили 200 лет, и многие правители других стран старались им подражать.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525728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463429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2447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157788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ПЕРСАМ В ОТЛИЧИЕ ОТ АССИРИЙЦЕВ УДАЛОСЬ СОЗДАТЬ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ДОЛГОВЕЧНУЮ МИРОВУЮ ДЕРЖАВУ?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</a:t>
            </a:r>
            <a:r>
              <a:rPr lang="ru-RU" dirty="0" smtClean="0"/>
              <a:t>ПРОБЛЕМУ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7" name="Group 51"/>
          <p:cNvGraphicFramePr>
            <a:graphicFrameLocks noGrp="1"/>
          </p:cNvGraphicFramePr>
          <p:nvPr/>
        </p:nvGraphicFramePr>
        <p:xfrm>
          <a:off x="107950" y="1079500"/>
          <a:ext cx="8785225" cy="5835650"/>
        </p:xfrm>
        <a:graphic>
          <a:graphicData uri="http://schemas.openxmlformats.org/drawingml/2006/table">
            <a:tbl>
              <a:tblPr/>
              <a:tblGrid>
                <a:gridCol w="1800225"/>
                <a:gridCol w="833438"/>
                <a:gridCol w="6151562"/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Государство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Возникновение городов, разделение людей на общественные слои, изобретение  письменности.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Множество людей, которых объединяют совместная жизнь и деятельность по принятым правилам.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Цивилизация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(ступень)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Аппарат управления, система законов, службы защиты законного порядка, армия, сбор налогов.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Общность людей, которых объединяет самоназвание, единый язык общения, особый образ жизни, обычаи.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Религия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Вера людей в Бога или богов, в существование души после смерти.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12282" y="2235954"/>
            <a:ext cx="8640000" cy="296251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недостающие понятия в таблицу.</a:t>
            </a:r>
          </a:p>
          <a:p>
            <a:pPr indent="358775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Заполни последнюю строку таблицы.</a:t>
            </a:r>
          </a:p>
        </p:txBody>
      </p:sp>
      <p:grpSp>
        <p:nvGrpSpPr>
          <p:cNvPr id="1949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50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9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8175" y="1295400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1908062"/>
            <a:ext cx="8627811" cy="3744813"/>
          </a:xfrm>
          <a:prstGeom prst="roundRect">
            <a:avLst>
              <a:gd name="adj" fmla="val 10887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Выбери в таблице утверждения, и отметь их знаком «+».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Программный уровень.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Исправь неверные утверждения так, чтобы они стали верными.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Запиши в свободной строке таблицы любое верное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утверждение, используя два-три любых выделенных слова.</a:t>
            </a:r>
          </a:p>
        </p:txBody>
      </p:sp>
      <p:graphicFrame>
        <p:nvGraphicFramePr>
          <p:cNvPr id="21541" name="Group 37"/>
          <p:cNvGraphicFramePr>
            <a:graphicFrameLocks noGrp="1"/>
          </p:cNvGraphicFramePr>
          <p:nvPr/>
        </p:nvGraphicFramePr>
        <p:xfrm>
          <a:off x="252413" y="1222375"/>
          <a:ext cx="8628062" cy="5303838"/>
        </p:xfrm>
        <a:graphic>
          <a:graphicData uri="http://schemas.openxmlformats.org/drawingml/2006/table">
            <a:tbl>
              <a:tblPr/>
              <a:tblGrid>
                <a:gridCol w="7880350"/>
                <a:gridCol w="7477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Индоевропейские племена ариев первыми приручили лошадей, изобрели лёгкое колесо со спицами.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Используя железо для изготовления оружия, ассирийцы вели завоевательные войны, подчинив своей власти почти всё Междуречье.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Для подсчётов жители Междуречья использовали десятичную систему.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Древние египтяне составили свод книг Библии — основы религии единобожия.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Древние евреи создали простой календарь, а также науки астрономию, математику.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grpSp>
        <p:nvGrpSpPr>
          <p:cNvPr id="2153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3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7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7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23556" name="Группа 4"/>
          <p:cNvGrpSpPr>
            <a:grpSpLocks/>
          </p:cNvGrpSpPr>
          <p:nvPr/>
        </p:nvGrpSpPr>
        <p:grpSpPr bwMode="auto">
          <a:xfrm>
            <a:off x="265113" y="1411288"/>
            <a:ext cx="8628062" cy="1009650"/>
            <a:chOff x="264669" y="1411417"/>
            <a:chExt cx="8627811" cy="100947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64669" y="1411417"/>
              <a:ext cx="8627811" cy="1009471"/>
            </a:xfrm>
            <a:prstGeom prst="roundRect">
              <a:avLst>
                <a:gd name="adj" fmla="val 10887"/>
              </a:avLst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Как использование железа изменило историю Междуречья? (§ 14)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1592824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23557" name="Группа 3"/>
          <p:cNvGrpSpPr>
            <a:grpSpLocks/>
          </p:cNvGrpSpPr>
          <p:nvPr/>
        </p:nvGrpSpPr>
        <p:grpSpPr bwMode="auto">
          <a:xfrm>
            <a:off x="265113" y="3068638"/>
            <a:ext cx="8628062" cy="1920875"/>
            <a:chOff x="264669" y="2947908"/>
            <a:chExt cx="8627811" cy="192125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4669" y="2947908"/>
              <a:ext cx="8627811" cy="1921252"/>
            </a:xfrm>
            <a:prstGeom prst="roundRect">
              <a:avLst>
                <a:gd name="adj" fmla="val 10887"/>
              </a:avLst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sz="2800">
                  <a:latin typeface="Comic Sans MS" pitchFamily="66" charset="0"/>
                </a:rPr>
                <a:t>	Какими достижениями обогатили человеческую культуру египтяне (§ 8–9), жители Междуречья (§ 12), древние евреи </a:t>
              </a:r>
            </a:p>
            <a:p>
              <a:pPr>
                <a:defRPr/>
              </a:pPr>
              <a:r>
                <a:rPr lang="ru-RU" sz="2800">
                  <a:latin typeface="Comic Sans MS" pitchFamily="66" charset="0"/>
                </a:rPr>
                <a:t>(§ 15)?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3140968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561783"/>
            <a:ext cx="864048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</a:t>
            </a:r>
            <a:r>
              <a:rPr lang="ru-RU" sz="3600" b="1" dirty="0">
                <a:latin typeface="+mn-lt"/>
              </a:rPr>
              <a:t>«СВЕТ ПРОТИВ ТЬМЫ»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2708920"/>
            <a:ext cx="8640481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</a:t>
            </a:r>
            <a:r>
              <a:rPr lang="ru-RU" sz="3600" b="1" dirty="0">
                <a:latin typeface="+mn-lt"/>
              </a:rPr>
              <a:t>ВАВИЛОНСКОЕ СТОЛПОТВОРЕНИЕ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586119"/>
            <a:ext cx="864096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</a:t>
            </a:r>
            <a:r>
              <a:rPr lang="ru-RU" sz="3600" b="1" dirty="0">
                <a:latin typeface="+mn-lt"/>
              </a:rPr>
              <a:t>ДЕРЖАВА «ЦАРЯ ЦАРЕЙ»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5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5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«СВЕТ ПРОТИВ ТЬМЫ</a:t>
            </a:r>
            <a:r>
              <a:rPr lang="ru-RU" dirty="0" smtClean="0"/>
              <a:t>»</a:t>
            </a:r>
            <a:endParaRPr lang="ru-RU" dirty="0"/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265113" y="1125538"/>
            <a:ext cx="8505825" cy="2008187"/>
            <a:chOff x="264669" y="1268760"/>
            <a:chExt cx="8506170" cy="200906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64669" y="1268760"/>
              <a:ext cx="8506170" cy="2009061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Обсудите, какие общие идеи, на ваш взгляд, есть в учении Заратуштры и библейской религии евреев? Продолжите заполнять таблицу (с. 63).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972000" y="1481458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/>
              </a:extLst>
            </a:blip>
            <a:stretch/>
          </p:blipFill>
          <p:spPr>
            <a:xfrm>
              <a:off x="460633" y="1461089"/>
              <a:ext cx="324196" cy="3117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6629" name="Рисунок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8288" y="3213100"/>
            <a:ext cx="3535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2413" y="5084763"/>
          <a:ext cx="8640762" cy="164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Религии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Различие</a:t>
                      </a:r>
                    </a:p>
                    <a:p>
                      <a:pPr algn="ctr"/>
                      <a:r>
                        <a:rPr lang="ru-RU" sz="2400" b="0" dirty="0" smtClean="0"/>
                        <a:t>богов и людей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Судьба после</a:t>
                      </a:r>
                    </a:p>
                    <a:p>
                      <a:pPr algn="ctr"/>
                      <a:r>
                        <a:rPr lang="ru-RU" sz="2400" b="0" dirty="0" smtClean="0"/>
                        <a:t>смерти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Зачем обращаются</a:t>
                      </a:r>
                    </a:p>
                    <a:p>
                      <a:pPr algn="ctr"/>
                      <a:r>
                        <a:rPr lang="ru-RU" sz="2400" b="0" dirty="0" smtClean="0"/>
                        <a:t>к богам?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Зороастризм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3"/>
          <a:srcRect b="4292"/>
          <a:stretch>
            <a:fillRect/>
          </a:stretch>
        </p:blipFill>
        <p:spPr bwMode="auto">
          <a:xfrm>
            <a:off x="0" y="133985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ВАВИЛОНСКОЕ СТОЛПОТВОРЕНИЕ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834980"/>
            <a:ext cx="8640000" cy="13280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tabLst>
                <a:tab pos="7613650" algn="l"/>
              </a:tabLst>
              <a:defRPr/>
            </a:pP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Используя текст § 16 (п. 2), выявите, что общего между Ассирией и возрождённым Вавилонским царством?</a:t>
            </a:r>
          </a:p>
        </p:txBody>
      </p:sp>
      <p:grpSp>
        <p:nvGrpSpPr>
          <p:cNvPr id="2867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8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4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олилиния 18"/>
          <p:cNvSpPr/>
          <p:nvPr/>
        </p:nvSpPr>
        <p:spPr>
          <a:xfrm>
            <a:off x="2012950" y="2562225"/>
            <a:ext cx="3006725" cy="2428875"/>
          </a:xfrm>
          <a:custGeom>
            <a:avLst/>
            <a:gdLst>
              <a:gd name="connsiteX0" fmla="*/ 790575 w 2967329"/>
              <a:gd name="connsiteY0" fmla="*/ 14287 h 2414587"/>
              <a:gd name="connsiteX1" fmla="*/ 738188 w 2967329"/>
              <a:gd name="connsiteY1" fmla="*/ 33337 h 2414587"/>
              <a:gd name="connsiteX2" fmla="*/ 714375 w 2967329"/>
              <a:gd name="connsiteY2" fmla="*/ 38100 h 2414587"/>
              <a:gd name="connsiteX3" fmla="*/ 695325 w 2967329"/>
              <a:gd name="connsiteY3" fmla="*/ 42862 h 2414587"/>
              <a:gd name="connsiteX4" fmla="*/ 666750 w 2967329"/>
              <a:gd name="connsiteY4" fmla="*/ 52387 h 2414587"/>
              <a:gd name="connsiteX5" fmla="*/ 628650 w 2967329"/>
              <a:gd name="connsiteY5" fmla="*/ 85725 h 2414587"/>
              <a:gd name="connsiteX6" fmla="*/ 628650 w 2967329"/>
              <a:gd name="connsiteY6" fmla="*/ 219075 h 2414587"/>
              <a:gd name="connsiteX7" fmla="*/ 642938 w 2967329"/>
              <a:gd name="connsiteY7" fmla="*/ 223837 h 2414587"/>
              <a:gd name="connsiteX8" fmla="*/ 652463 w 2967329"/>
              <a:gd name="connsiteY8" fmla="*/ 238125 h 2414587"/>
              <a:gd name="connsiteX9" fmla="*/ 657225 w 2967329"/>
              <a:gd name="connsiteY9" fmla="*/ 252412 h 2414587"/>
              <a:gd name="connsiteX10" fmla="*/ 676275 w 2967329"/>
              <a:gd name="connsiteY10" fmla="*/ 280987 h 2414587"/>
              <a:gd name="connsiteX11" fmla="*/ 685800 w 2967329"/>
              <a:gd name="connsiteY11" fmla="*/ 295275 h 2414587"/>
              <a:gd name="connsiteX12" fmla="*/ 695325 w 2967329"/>
              <a:gd name="connsiteY12" fmla="*/ 333375 h 2414587"/>
              <a:gd name="connsiteX13" fmla="*/ 700088 w 2967329"/>
              <a:gd name="connsiteY13" fmla="*/ 347662 h 2414587"/>
              <a:gd name="connsiteX14" fmla="*/ 695325 w 2967329"/>
              <a:gd name="connsiteY14" fmla="*/ 409575 h 2414587"/>
              <a:gd name="connsiteX15" fmla="*/ 681038 w 2967329"/>
              <a:gd name="connsiteY15" fmla="*/ 438150 h 2414587"/>
              <a:gd name="connsiteX16" fmla="*/ 676275 w 2967329"/>
              <a:gd name="connsiteY16" fmla="*/ 452437 h 2414587"/>
              <a:gd name="connsiteX17" fmla="*/ 642938 w 2967329"/>
              <a:gd name="connsiteY17" fmla="*/ 495300 h 2414587"/>
              <a:gd name="connsiteX18" fmla="*/ 609600 w 2967329"/>
              <a:gd name="connsiteY18" fmla="*/ 533400 h 2414587"/>
              <a:gd name="connsiteX19" fmla="*/ 600075 w 2967329"/>
              <a:gd name="connsiteY19" fmla="*/ 547687 h 2414587"/>
              <a:gd name="connsiteX20" fmla="*/ 571500 w 2967329"/>
              <a:gd name="connsiteY20" fmla="*/ 557212 h 2414587"/>
              <a:gd name="connsiteX21" fmla="*/ 557213 w 2967329"/>
              <a:gd name="connsiteY21" fmla="*/ 561975 h 2414587"/>
              <a:gd name="connsiteX22" fmla="*/ 542925 w 2967329"/>
              <a:gd name="connsiteY22" fmla="*/ 566737 h 2414587"/>
              <a:gd name="connsiteX23" fmla="*/ 528638 w 2967329"/>
              <a:gd name="connsiteY23" fmla="*/ 571500 h 2414587"/>
              <a:gd name="connsiteX24" fmla="*/ 504825 w 2967329"/>
              <a:gd name="connsiteY24" fmla="*/ 590550 h 2414587"/>
              <a:gd name="connsiteX25" fmla="*/ 495300 w 2967329"/>
              <a:gd name="connsiteY25" fmla="*/ 604837 h 2414587"/>
              <a:gd name="connsiteX26" fmla="*/ 466725 w 2967329"/>
              <a:gd name="connsiteY26" fmla="*/ 623887 h 2414587"/>
              <a:gd name="connsiteX27" fmla="*/ 452438 w 2967329"/>
              <a:gd name="connsiteY27" fmla="*/ 633412 h 2414587"/>
              <a:gd name="connsiteX28" fmla="*/ 438150 w 2967329"/>
              <a:gd name="connsiteY28" fmla="*/ 642937 h 2414587"/>
              <a:gd name="connsiteX29" fmla="*/ 428625 w 2967329"/>
              <a:gd name="connsiteY29" fmla="*/ 657225 h 2414587"/>
              <a:gd name="connsiteX30" fmla="*/ 395288 w 2967329"/>
              <a:gd name="connsiteY30" fmla="*/ 695325 h 2414587"/>
              <a:gd name="connsiteX31" fmla="*/ 371475 w 2967329"/>
              <a:gd name="connsiteY31" fmla="*/ 733425 h 2414587"/>
              <a:gd name="connsiteX32" fmla="*/ 361950 w 2967329"/>
              <a:gd name="connsiteY32" fmla="*/ 747712 h 2414587"/>
              <a:gd name="connsiteX33" fmla="*/ 333375 w 2967329"/>
              <a:gd name="connsiteY33" fmla="*/ 771525 h 2414587"/>
              <a:gd name="connsiteX34" fmla="*/ 314325 w 2967329"/>
              <a:gd name="connsiteY34" fmla="*/ 800100 h 2414587"/>
              <a:gd name="connsiteX35" fmla="*/ 309563 w 2967329"/>
              <a:gd name="connsiteY35" fmla="*/ 814387 h 2414587"/>
              <a:gd name="connsiteX36" fmla="*/ 319088 w 2967329"/>
              <a:gd name="connsiteY36" fmla="*/ 857250 h 2414587"/>
              <a:gd name="connsiteX37" fmla="*/ 328613 w 2967329"/>
              <a:gd name="connsiteY37" fmla="*/ 871537 h 2414587"/>
              <a:gd name="connsiteX38" fmla="*/ 319088 w 2967329"/>
              <a:gd name="connsiteY38" fmla="*/ 914400 h 2414587"/>
              <a:gd name="connsiteX39" fmla="*/ 304800 w 2967329"/>
              <a:gd name="connsiteY39" fmla="*/ 942975 h 2414587"/>
              <a:gd name="connsiteX40" fmla="*/ 295275 w 2967329"/>
              <a:gd name="connsiteY40" fmla="*/ 995362 h 2414587"/>
              <a:gd name="connsiteX41" fmla="*/ 285750 w 2967329"/>
              <a:gd name="connsiteY41" fmla="*/ 1028700 h 2414587"/>
              <a:gd name="connsiteX42" fmla="*/ 295275 w 2967329"/>
              <a:gd name="connsiteY42" fmla="*/ 1042987 h 2414587"/>
              <a:gd name="connsiteX43" fmla="*/ 304800 w 2967329"/>
              <a:gd name="connsiteY43" fmla="*/ 1071562 h 2414587"/>
              <a:gd name="connsiteX44" fmla="*/ 300038 w 2967329"/>
              <a:gd name="connsiteY44" fmla="*/ 1109662 h 2414587"/>
              <a:gd name="connsiteX45" fmla="*/ 290513 w 2967329"/>
              <a:gd name="connsiteY45" fmla="*/ 1138237 h 2414587"/>
              <a:gd name="connsiteX46" fmla="*/ 295275 w 2967329"/>
              <a:gd name="connsiteY46" fmla="*/ 1223962 h 2414587"/>
              <a:gd name="connsiteX47" fmla="*/ 304800 w 2967329"/>
              <a:gd name="connsiteY47" fmla="*/ 1252537 h 2414587"/>
              <a:gd name="connsiteX48" fmla="*/ 300038 w 2967329"/>
              <a:gd name="connsiteY48" fmla="*/ 1285875 h 2414587"/>
              <a:gd name="connsiteX49" fmla="*/ 271463 w 2967329"/>
              <a:gd name="connsiteY49" fmla="*/ 1309687 h 2414587"/>
              <a:gd name="connsiteX50" fmla="*/ 257175 w 2967329"/>
              <a:gd name="connsiteY50" fmla="*/ 1338262 h 2414587"/>
              <a:gd name="connsiteX51" fmla="*/ 247650 w 2967329"/>
              <a:gd name="connsiteY51" fmla="*/ 1366837 h 2414587"/>
              <a:gd name="connsiteX52" fmla="*/ 238125 w 2967329"/>
              <a:gd name="connsiteY52" fmla="*/ 1395412 h 2414587"/>
              <a:gd name="connsiteX53" fmla="*/ 233363 w 2967329"/>
              <a:gd name="connsiteY53" fmla="*/ 1409700 h 2414587"/>
              <a:gd name="connsiteX54" fmla="*/ 219075 w 2967329"/>
              <a:gd name="connsiteY54" fmla="*/ 1414462 h 2414587"/>
              <a:gd name="connsiteX55" fmla="*/ 209550 w 2967329"/>
              <a:gd name="connsiteY55" fmla="*/ 1428750 h 2414587"/>
              <a:gd name="connsiteX56" fmla="*/ 204788 w 2967329"/>
              <a:gd name="connsiteY56" fmla="*/ 1443037 h 2414587"/>
              <a:gd name="connsiteX57" fmla="*/ 190500 w 2967329"/>
              <a:gd name="connsiteY57" fmla="*/ 1457325 h 2414587"/>
              <a:gd name="connsiteX58" fmla="*/ 176213 w 2967329"/>
              <a:gd name="connsiteY58" fmla="*/ 1485900 h 2414587"/>
              <a:gd name="connsiteX59" fmla="*/ 157163 w 2967329"/>
              <a:gd name="connsiteY59" fmla="*/ 1528762 h 2414587"/>
              <a:gd name="connsiteX60" fmla="*/ 142875 w 2967329"/>
              <a:gd name="connsiteY60" fmla="*/ 1538287 h 2414587"/>
              <a:gd name="connsiteX61" fmla="*/ 133350 w 2967329"/>
              <a:gd name="connsiteY61" fmla="*/ 1552575 h 2414587"/>
              <a:gd name="connsiteX62" fmla="*/ 119063 w 2967329"/>
              <a:gd name="connsiteY62" fmla="*/ 1566862 h 2414587"/>
              <a:gd name="connsiteX63" fmla="*/ 109538 w 2967329"/>
              <a:gd name="connsiteY63" fmla="*/ 1595437 h 2414587"/>
              <a:gd name="connsiteX64" fmla="*/ 90488 w 2967329"/>
              <a:gd name="connsiteY64" fmla="*/ 1624012 h 2414587"/>
              <a:gd name="connsiteX65" fmla="*/ 85725 w 2967329"/>
              <a:gd name="connsiteY65" fmla="*/ 1638300 h 2414587"/>
              <a:gd name="connsiteX66" fmla="*/ 71438 w 2967329"/>
              <a:gd name="connsiteY66" fmla="*/ 1652587 h 2414587"/>
              <a:gd name="connsiteX67" fmla="*/ 57150 w 2967329"/>
              <a:gd name="connsiteY67" fmla="*/ 1681162 h 2414587"/>
              <a:gd name="connsiteX68" fmla="*/ 52388 w 2967329"/>
              <a:gd name="connsiteY68" fmla="*/ 1695450 h 2414587"/>
              <a:gd name="connsiteX69" fmla="*/ 42863 w 2967329"/>
              <a:gd name="connsiteY69" fmla="*/ 1709737 h 2414587"/>
              <a:gd name="connsiteX70" fmla="*/ 33338 w 2967329"/>
              <a:gd name="connsiteY70" fmla="*/ 1738312 h 2414587"/>
              <a:gd name="connsiteX71" fmla="*/ 28575 w 2967329"/>
              <a:gd name="connsiteY71" fmla="*/ 1785937 h 2414587"/>
              <a:gd name="connsiteX72" fmla="*/ 14288 w 2967329"/>
              <a:gd name="connsiteY72" fmla="*/ 1795462 h 2414587"/>
              <a:gd name="connsiteX73" fmla="*/ 4763 w 2967329"/>
              <a:gd name="connsiteY73" fmla="*/ 1824037 h 2414587"/>
              <a:gd name="connsiteX74" fmla="*/ 0 w 2967329"/>
              <a:gd name="connsiteY74" fmla="*/ 1838325 h 2414587"/>
              <a:gd name="connsiteX75" fmla="*/ 4763 w 2967329"/>
              <a:gd name="connsiteY75" fmla="*/ 1857375 h 2414587"/>
              <a:gd name="connsiteX76" fmla="*/ 9525 w 2967329"/>
              <a:gd name="connsiteY76" fmla="*/ 1871662 h 2414587"/>
              <a:gd name="connsiteX77" fmla="*/ 14288 w 2967329"/>
              <a:gd name="connsiteY77" fmla="*/ 1900237 h 2414587"/>
              <a:gd name="connsiteX78" fmla="*/ 19050 w 2967329"/>
              <a:gd name="connsiteY78" fmla="*/ 1914525 h 2414587"/>
              <a:gd name="connsiteX79" fmla="*/ 33338 w 2967329"/>
              <a:gd name="connsiteY79" fmla="*/ 1962150 h 2414587"/>
              <a:gd name="connsiteX80" fmla="*/ 52388 w 2967329"/>
              <a:gd name="connsiteY80" fmla="*/ 1990725 h 2414587"/>
              <a:gd name="connsiteX81" fmla="*/ 80963 w 2967329"/>
              <a:gd name="connsiteY81" fmla="*/ 1995487 h 2414587"/>
              <a:gd name="connsiteX82" fmla="*/ 95250 w 2967329"/>
              <a:gd name="connsiteY82" fmla="*/ 2000250 h 2414587"/>
              <a:gd name="connsiteX83" fmla="*/ 109538 w 2967329"/>
              <a:gd name="connsiteY83" fmla="*/ 2009775 h 2414587"/>
              <a:gd name="connsiteX84" fmla="*/ 138113 w 2967329"/>
              <a:gd name="connsiteY84" fmla="*/ 2019300 h 2414587"/>
              <a:gd name="connsiteX85" fmla="*/ 185738 w 2967329"/>
              <a:gd name="connsiteY85" fmla="*/ 2014537 h 2414587"/>
              <a:gd name="connsiteX86" fmla="*/ 204788 w 2967329"/>
              <a:gd name="connsiteY86" fmla="*/ 1990725 h 2414587"/>
              <a:gd name="connsiteX87" fmla="*/ 219075 w 2967329"/>
              <a:gd name="connsiteY87" fmla="*/ 1981200 h 2414587"/>
              <a:gd name="connsiteX88" fmla="*/ 228600 w 2967329"/>
              <a:gd name="connsiteY88" fmla="*/ 1966912 h 2414587"/>
              <a:gd name="connsiteX89" fmla="*/ 233363 w 2967329"/>
              <a:gd name="connsiteY89" fmla="*/ 1952625 h 2414587"/>
              <a:gd name="connsiteX90" fmla="*/ 247650 w 2967329"/>
              <a:gd name="connsiteY90" fmla="*/ 1947862 h 2414587"/>
              <a:gd name="connsiteX91" fmla="*/ 266700 w 2967329"/>
              <a:gd name="connsiteY91" fmla="*/ 1919287 h 2414587"/>
              <a:gd name="connsiteX92" fmla="*/ 280988 w 2967329"/>
              <a:gd name="connsiteY92" fmla="*/ 1876425 h 2414587"/>
              <a:gd name="connsiteX93" fmla="*/ 285750 w 2967329"/>
              <a:gd name="connsiteY93" fmla="*/ 1862137 h 2414587"/>
              <a:gd name="connsiteX94" fmla="*/ 300038 w 2967329"/>
              <a:gd name="connsiteY94" fmla="*/ 1852612 h 2414587"/>
              <a:gd name="connsiteX95" fmla="*/ 309563 w 2967329"/>
              <a:gd name="connsiteY95" fmla="*/ 1838325 h 2414587"/>
              <a:gd name="connsiteX96" fmla="*/ 352425 w 2967329"/>
              <a:gd name="connsiteY96" fmla="*/ 1814512 h 2414587"/>
              <a:gd name="connsiteX97" fmla="*/ 371475 w 2967329"/>
              <a:gd name="connsiteY97" fmla="*/ 1790700 h 2414587"/>
              <a:gd name="connsiteX98" fmla="*/ 385763 w 2967329"/>
              <a:gd name="connsiteY98" fmla="*/ 1762125 h 2414587"/>
              <a:gd name="connsiteX99" fmla="*/ 404813 w 2967329"/>
              <a:gd name="connsiteY99" fmla="*/ 1733550 h 2414587"/>
              <a:gd name="connsiteX100" fmla="*/ 419100 w 2967329"/>
              <a:gd name="connsiteY100" fmla="*/ 1704975 h 2414587"/>
              <a:gd name="connsiteX101" fmla="*/ 428625 w 2967329"/>
              <a:gd name="connsiteY101" fmla="*/ 1671637 h 2414587"/>
              <a:gd name="connsiteX102" fmla="*/ 423863 w 2967329"/>
              <a:gd name="connsiteY102" fmla="*/ 1600200 h 2414587"/>
              <a:gd name="connsiteX103" fmla="*/ 423863 w 2967329"/>
              <a:gd name="connsiteY103" fmla="*/ 1514475 h 2414587"/>
              <a:gd name="connsiteX104" fmla="*/ 438150 w 2967329"/>
              <a:gd name="connsiteY104" fmla="*/ 1509712 h 2414587"/>
              <a:gd name="connsiteX105" fmla="*/ 452438 w 2967329"/>
              <a:gd name="connsiteY105" fmla="*/ 1500187 h 2414587"/>
              <a:gd name="connsiteX106" fmla="*/ 476250 w 2967329"/>
              <a:gd name="connsiteY106" fmla="*/ 1476375 h 2414587"/>
              <a:gd name="connsiteX107" fmla="*/ 500063 w 2967329"/>
              <a:gd name="connsiteY107" fmla="*/ 1457325 h 2414587"/>
              <a:gd name="connsiteX108" fmla="*/ 523875 w 2967329"/>
              <a:gd name="connsiteY108" fmla="*/ 1428750 h 2414587"/>
              <a:gd name="connsiteX109" fmla="*/ 542925 w 2967329"/>
              <a:gd name="connsiteY109" fmla="*/ 1400175 h 2414587"/>
              <a:gd name="connsiteX110" fmla="*/ 552450 w 2967329"/>
              <a:gd name="connsiteY110" fmla="*/ 1385887 h 2414587"/>
              <a:gd name="connsiteX111" fmla="*/ 566738 w 2967329"/>
              <a:gd name="connsiteY111" fmla="*/ 1376362 h 2414587"/>
              <a:gd name="connsiteX112" fmla="*/ 571500 w 2967329"/>
              <a:gd name="connsiteY112" fmla="*/ 1362075 h 2414587"/>
              <a:gd name="connsiteX113" fmla="*/ 581025 w 2967329"/>
              <a:gd name="connsiteY113" fmla="*/ 1328737 h 2414587"/>
              <a:gd name="connsiteX114" fmla="*/ 576263 w 2967329"/>
              <a:gd name="connsiteY114" fmla="*/ 1181100 h 2414587"/>
              <a:gd name="connsiteX115" fmla="*/ 600075 w 2967329"/>
              <a:gd name="connsiteY115" fmla="*/ 1095375 h 2414587"/>
              <a:gd name="connsiteX116" fmla="*/ 614363 w 2967329"/>
              <a:gd name="connsiteY116" fmla="*/ 1090612 h 2414587"/>
              <a:gd name="connsiteX117" fmla="*/ 657225 w 2967329"/>
              <a:gd name="connsiteY117" fmla="*/ 1066800 h 2414587"/>
              <a:gd name="connsiteX118" fmla="*/ 671513 w 2967329"/>
              <a:gd name="connsiteY118" fmla="*/ 1062037 h 2414587"/>
              <a:gd name="connsiteX119" fmla="*/ 738188 w 2967329"/>
              <a:gd name="connsiteY119" fmla="*/ 1066800 h 2414587"/>
              <a:gd name="connsiteX120" fmla="*/ 752475 w 2967329"/>
              <a:gd name="connsiteY120" fmla="*/ 1071562 h 2414587"/>
              <a:gd name="connsiteX121" fmla="*/ 790575 w 2967329"/>
              <a:gd name="connsiteY121" fmla="*/ 1076325 h 2414587"/>
              <a:gd name="connsiteX122" fmla="*/ 952500 w 2967329"/>
              <a:gd name="connsiteY122" fmla="*/ 1081087 h 2414587"/>
              <a:gd name="connsiteX123" fmla="*/ 966788 w 2967329"/>
              <a:gd name="connsiteY123" fmla="*/ 1090612 h 2414587"/>
              <a:gd name="connsiteX124" fmla="*/ 976313 w 2967329"/>
              <a:gd name="connsiteY124" fmla="*/ 1104900 h 2414587"/>
              <a:gd name="connsiteX125" fmla="*/ 1004888 w 2967329"/>
              <a:gd name="connsiteY125" fmla="*/ 1114425 h 2414587"/>
              <a:gd name="connsiteX126" fmla="*/ 1047750 w 2967329"/>
              <a:gd name="connsiteY126" fmla="*/ 1128712 h 2414587"/>
              <a:gd name="connsiteX127" fmla="*/ 1062038 w 2967329"/>
              <a:gd name="connsiteY127" fmla="*/ 1133475 h 2414587"/>
              <a:gd name="connsiteX128" fmla="*/ 1104900 w 2967329"/>
              <a:gd name="connsiteY128" fmla="*/ 1157287 h 2414587"/>
              <a:gd name="connsiteX129" fmla="*/ 1133475 w 2967329"/>
              <a:gd name="connsiteY129" fmla="*/ 1176337 h 2414587"/>
              <a:gd name="connsiteX130" fmla="*/ 1157288 w 2967329"/>
              <a:gd name="connsiteY130" fmla="*/ 1195387 h 2414587"/>
              <a:gd name="connsiteX131" fmla="*/ 1166813 w 2967329"/>
              <a:gd name="connsiteY131" fmla="*/ 1209675 h 2414587"/>
              <a:gd name="connsiteX132" fmla="*/ 1195388 w 2967329"/>
              <a:gd name="connsiteY132" fmla="*/ 1228725 h 2414587"/>
              <a:gd name="connsiteX133" fmla="*/ 1209675 w 2967329"/>
              <a:gd name="connsiteY133" fmla="*/ 1238250 h 2414587"/>
              <a:gd name="connsiteX134" fmla="*/ 1238250 w 2967329"/>
              <a:gd name="connsiteY134" fmla="*/ 1257300 h 2414587"/>
              <a:gd name="connsiteX135" fmla="*/ 1262063 w 2967329"/>
              <a:gd name="connsiteY135" fmla="*/ 1285875 h 2414587"/>
              <a:gd name="connsiteX136" fmla="*/ 1281113 w 2967329"/>
              <a:gd name="connsiteY136" fmla="*/ 1314450 h 2414587"/>
              <a:gd name="connsiteX137" fmla="*/ 1290638 w 2967329"/>
              <a:gd name="connsiteY137" fmla="*/ 1328737 h 2414587"/>
              <a:gd name="connsiteX138" fmla="*/ 1319213 w 2967329"/>
              <a:gd name="connsiteY138" fmla="*/ 1371600 h 2414587"/>
              <a:gd name="connsiteX139" fmla="*/ 1328738 w 2967329"/>
              <a:gd name="connsiteY139" fmla="*/ 1385887 h 2414587"/>
              <a:gd name="connsiteX140" fmla="*/ 1343025 w 2967329"/>
              <a:gd name="connsiteY140" fmla="*/ 1395412 h 2414587"/>
              <a:gd name="connsiteX141" fmla="*/ 1362075 w 2967329"/>
              <a:gd name="connsiteY141" fmla="*/ 1419225 h 2414587"/>
              <a:gd name="connsiteX142" fmla="*/ 1381125 w 2967329"/>
              <a:gd name="connsiteY142" fmla="*/ 1447800 h 2414587"/>
              <a:gd name="connsiteX143" fmla="*/ 1390650 w 2967329"/>
              <a:gd name="connsiteY143" fmla="*/ 1462087 h 2414587"/>
              <a:gd name="connsiteX144" fmla="*/ 1404938 w 2967329"/>
              <a:gd name="connsiteY144" fmla="*/ 1466850 h 2414587"/>
              <a:gd name="connsiteX145" fmla="*/ 1428750 w 2967329"/>
              <a:gd name="connsiteY145" fmla="*/ 1490662 h 2414587"/>
              <a:gd name="connsiteX146" fmla="*/ 1438275 w 2967329"/>
              <a:gd name="connsiteY146" fmla="*/ 1504950 h 2414587"/>
              <a:gd name="connsiteX147" fmla="*/ 1452563 w 2967329"/>
              <a:gd name="connsiteY147" fmla="*/ 1514475 h 2414587"/>
              <a:gd name="connsiteX148" fmla="*/ 1466850 w 2967329"/>
              <a:gd name="connsiteY148" fmla="*/ 1528762 h 2414587"/>
              <a:gd name="connsiteX149" fmla="*/ 1495425 w 2967329"/>
              <a:gd name="connsiteY149" fmla="*/ 1538287 h 2414587"/>
              <a:gd name="connsiteX150" fmla="*/ 1528763 w 2967329"/>
              <a:gd name="connsiteY150" fmla="*/ 1547812 h 2414587"/>
              <a:gd name="connsiteX151" fmla="*/ 1557338 w 2967329"/>
              <a:gd name="connsiteY151" fmla="*/ 1552575 h 2414587"/>
              <a:gd name="connsiteX152" fmla="*/ 1571625 w 2967329"/>
              <a:gd name="connsiteY152" fmla="*/ 1557337 h 2414587"/>
              <a:gd name="connsiteX153" fmla="*/ 1590675 w 2967329"/>
              <a:gd name="connsiteY153" fmla="*/ 1562100 h 2414587"/>
              <a:gd name="connsiteX154" fmla="*/ 1619250 w 2967329"/>
              <a:gd name="connsiteY154" fmla="*/ 1581150 h 2414587"/>
              <a:gd name="connsiteX155" fmla="*/ 1633538 w 2967329"/>
              <a:gd name="connsiteY155" fmla="*/ 1590675 h 2414587"/>
              <a:gd name="connsiteX156" fmla="*/ 1657350 w 2967329"/>
              <a:gd name="connsiteY156" fmla="*/ 1614487 h 2414587"/>
              <a:gd name="connsiteX157" fmla="*/ 1681163 w 2967329"/>
              <a:gd name="connsiteY157" fmla="*/ 1633537 h 2414587"/>
              <a:gd name="connsiteX158" fmla="*/ 1704975 w 2967329"/>
              <a:gd name="connsiteY158" fmla="*/ 1676400 h 2414587"/>
              <a:gd name="connsiteX159" fmla="*/ 1714500 w 2967329"/>
              <a:gd name="connsiteY159" fmla="*/ 1690687 h 2414587"/>
              <a:gd name="connsiteX160" fmla="*/ 1728788 w 2967329"/>
              <a:gd name="connsiteY160" fmla="*/ 1695450 h 2414587"/>
              <a:gd name="connsiteX161" fmla="*/ 1752600 w 2967329"/>
              <a:gd name="connsiteY161" fmla="*/ 1719262 h 2414587"/>
              <a:gd name="connsiteX162" fmla="*/ 1776413 w 2967329"/>
              <a:gd name="connsiteY162" fmla="*/ 1743075 h 2414587"/>
              <a:gd name="connsiteX163" fmla="*/ 1785938 w 2967329"/>
              <a:gd name="connsiteY163" fmla="*/ 1757362 h 2414587"/>
              <a:gd name="connsiteX164" fmla="*/ 1809750 w 2967329"/>
              <a:gd name="connsiteY164" fmla="*/ 1781175 h 2414587"/>
              <a:gd name="connsiteX165" fmla="*/ 1819275 w 2967329"/>
              <a:gd name="connsiteY165" fmla="*/ 1809750 h 2414587"/>
              <a:gd name="connsiteX166" fmla="*/ 1824038 w 2967329"/>
              <a:gd name="connsiteY166" fmla="*/ 1824037 h 2414587"/>
              <a:gd name="connsiteX167" fmla="*/ 1828800 w 2967329"/>
              <a:gd name="connsiteY167" fmla="*/ 1909762 h 2414587"/>
              <a:gd name="connsiteX168" fmla="*/ 1843088 w 2967329"/>
              <a:gd name="connsiteY168" fmla="*/ 1957387 h 2414587"/>
              <a:gd name="connsiteX169" fmla="*/ 1857375 w 2967329"/>
              <a:gd name="connsiteY169" fmla="*/ 2000250 h 2414587"/>
              <a:gd name="connsiteX170" fmla="*/ 1866900 w 2967329"/>
              <a:gd name="connsiteY170" fmla="*/ 2028825 h 2414587"/>
              <a:gd name="connsiteX171" fmla="*/ 1881188 w 2967329"/>
              <a:gd name="connsiteY171" fmla="*/ 2081212 h 2414587"/>
              <a:gd name="connsiteX172" fmla="*/ 1885950 w 2967329"/>
              <a:gd name="connsiteY172" fmla="*/ 2095500 h 2414587"/>
              <a:gd name="connsiteX173" fmla="*/ 1900238 w 2967329"/>
              <a:gd name="connsiteY173" fmla="*/ 2105025 h 2414587"/>
              <a:gd name="connsiteX174" fmla="*/ 1919288 w 2967329"/>
              <a:gd name="connsiteY174" fmla="*/ 2147887 h 2414587"/>
              <a:gd name="connsiteX175" fmla="*/ 1924050 w 2967329"/>
              <a:gd name="connsiteY175" fmla="*/ 2162175 h 2414587"/>
              <a:gd name="connsiteX176" fmla="*/ 1943100 w 2967329"/>
              <a:gd name="connsiteY176" fmla="*/ 2190750 h 2414587"/>
              <a:gd name="connsiteX177" fmla="*/ 1966913 w 2967329"/>
              <a:gd name="connsiteY177" fmla="*/ 2219325 h 2414587"/>
              <a:gd name="connsiteX178" fmla="*/ 1981200 w 2967329"/>
              <a:gd name="connsiteY178" fmla="*/ 2228850 h 2414587"/>
              <a:gd name="connsiteX179" fmla="*/ 1995488 w 2967329"/>
              <a:gd name="connsiteY179" fmla="*/ 2243137 h 2414587"/>
              <a:gd name="connsiteX180" fmla="*/ 2009775 w 2967329"/>
              <a:gd name="connsiteY180" fmla="*/ 2247900 h 2414587"/>
              <a:gd name="connsiteX181" fmla="*/ 2052638 w 2967329"/>
              <a:gd name="connsiteY181" fmla="*/ 2266950 h 2414587"/>
              <a:gd name="connsiteX182" fmla="*/ 2119313 w 2967329"/>
              <a:gd name="connsiteY182" fmla="*/ 2286000 h 2414587"/>
              <a:gd name="connsiteX183" fmla="*/ 2147888 w 2967329"/>
              <a:gd name="connsiteY183" fmla="*/ 2305050 h 2414587"/>
              <a:gd name="connsiteX184" fmla="*/ 2176463 w 2967329"/>
              <a:gd name="connsiteY184" fmla="*/ 2314575 h 2414587"/>
              <a:gd name="connsiteX185" fmla="*/ 2190750 w 2967329"/>
              <a:gd name="connsiteY185" fmla="*/ 2324100 h 2414587"/>
              <a:gd name="connsiteX186" fmla="*/ 2233613 w 2967329"/>
              <a:gd name="connsiteY186" fmla="*/ 2333625 h 2414587"/>
              <a:gd name="connsiteX187" fmla="*/ 2262188 w 2967329"/>
              <a:gd name="connsiteY187" fmla="*/ 2343150 h 2414587"/>
              <a:gd name="connsiteX188" fmla="*/ 2290763 w 2967329"/>
              <a:gd name="connsiteY188" fmla="*/ 2352675 h 2414587"/>
              <a:gd name="connsiteX189" fmla="*/ 2319338 w 2967329"/>
              <a:gd name="connsiteY189" fmla="*/ 2366962 h 2414587"/>
              <a:gd name="connsiteX190" fmla="*/ 2347913 w 2967329"/>
              <a:gd name="connsiteY190" fmla="*/ 2381250 h 2414587"/>
              <a:gd name="connsiteX191" fmla="*/ 2362200 w 2967329"/>
              <a:gd name="connsiteY191" fmla="*/ 2390775 h 2414587"/>
              <a:gd name="connsiteX192" fmla="*/ 2390775 w 2967329"/>
              <a:gd name="connsiteY192" fmla="*/ 2400300 h 2414587"/>
              <a:gd name="connsiteX193" fmla="*/ 2419350 w 2967329"/>
              <a:gd name="connsiteY193" fmla="*/ 2409825 h 2414587"/>
              <a:gd name="connsiteX194" fmla="*/ 2433638 w 2967329"/>
              <a:gd name="connsiteY194" fmla="*/ 2414587 h 2414587"/>
              <a:gd name="connsiteX195" fmla="*/ 2571750 w 2967329"/>
              <a:gd name="connsiteY195" fmla="*/ 2409825 h 2414587"/>
              <a:gd name="connsiteX196" fmla="*/ 2576513 w 2967329"/>
              <a:gd name="connsiteY196" fmla="*/ 2395537 h 2414587"/>
              <a:gd name="connsiteX197" fmla="*/ 2571750 w 2967329"/>
              <a:gd name="connsiteY197" fmla="*/ 2366962 h 2414587"/>
              <a:gd name="connsiteX198" fmla="*/ 2562225 w 2967329"/>
              <a:gd name="connsiteY198" fmla="*/ 2352675 h 2414587"/>
              <a:gd name="connsiteX199" fmla="*/ 2557463 w 2967329"/>
              <a:gd name="connsiteY199" fmla="*/ 2338387 h 2414587"/>
              <a:gd name="connsiteX200" fmla="*/ 2571750 w 2967329"/>
              <a:gd name="connsiteY200" fmla="*/ 2309812 h 2414587"/>
              <a:gd name="connsiteX201" fmla="*/ 2590800 w 2967329"/>
              <a:gd name="connsiteY201" fmla="*/ 2305050 h 2414587"/>
              <a:gd name="connsiteX202" fmla="*/ 2605088 w 2967329"/>
              <a:gd name="connsiteY202" fmla="*/ 2300287 h 2414587"/>
              <a:gd name="connsiteX203" fmla="*/ 2595563 w 2967329"/>
              <a:gd name="connsiteY203" fmla="*/ 2233612 h 2414587"/>
              <a:gd name="connsiteX204" fmla="*/ 2586038 w 2967329"/>
              <a:gd name="connsiteY204" fmla="*/ 2219325 h 2414587"/>
              <a:gd name="connsiteX205" fmla="*/ 2576513 w 2967329"/>
              <a:gd name="connsiteY205" fmla="*/ 2171700 h 2414587"/>
              <a:gd name="connsiteX206" fmla="*/ 2566988 w 2967329"/>
              <a:gd name="connsiteY206" fmla="*/ 2028825 h 2414587"/>
              <a:gd name="connsiteX207" fmla="*/ 2571750 w 2967329"/>
              <a:gd name="connsiteY207" fmla="*/ 1981200 h 2414587"/>
              <a:gd name="connsiteX208" fmla="*/ 2576513 w 2967329"/>
              <a:gd name="connsiteY208" fmla="*/ 1962150 h 2414587"/>
              <a:gd name="connsiteX209" fmla="*/ 2581275 w 2967329"/>
              <a:gd name="connsiteY209" fmla="*/ 1938337 h 2414587"/>
              <a:gd name="connsiteX210" fmla="*/ 2586038 w 2967329"/>
              <a:gd name="connsiteY210" fmla="*/ 1924050 h 2414587"/>
              <a:gd name="connsiteX211" fmla="*/ 2605088 w 2967329"/>
              <a:gd name="connsiteY211" fmla="*/ 1895475 h 2414587"/>
              <a:gd name="connsiteX212" fmla="*/ 2619375 w 2967329"/>
              <a:gd name="connsiteY212" fmla="*/ 1852612 h 2414587"/>
              <a:gd name="connsiteX213" fmla="*/ 2624138 w 2967329"/>
              <a:gd name="connsiteY213" fmla="*/ 1838325 h 2414587"/>
              <a:gd name="connsiteX214" fmla="*/ 2628900 w 2967329"/>
              <a:gd name="connsiteY214" fmla="*/ 1824037 h 2414587"/>
              <a:gd name="connsiteX215" fmla="*/ 2633663 w 2967329"/>
              <a:gd name="connsiteY215" fmla="*/ 1790700 h 2414587"/>
              <a:gd name="connsiteX216" fmla="*/ 2638425 w 2967329"/>
              <a:gd name="connsiteY216" fmla="*/ 1766887 h 2414587"/>
              <a:gd name="connsiteX217" fmla="*/ 2643188 w 2967329"/>
              <a:gd name="connsiteY217" fmla="*/ 1662112 h 2414587"/>
              <a:gd name="connsiteX218" fmla="*/ 2652713 w 2967329"/>
              <a:gd name="connsiteY218" fmla="*/ 1633537 h 2414587"/>
              <a:gd name="connsiteX219" fmla="*/ 2657475 w 2967329"/>
              <a:gd name="connsiteY219" fmla="*/ 1619250 h 2414587"/>
              <a:gd name="connsiteX220" fmla="*/ 2676525 w 2967329"/>
              <a:gd name="connsiteY220" fmla="*/ 1562100 h 2414587"/>
              <a:gd name="connsiteX221" fmla="*/ 2690813 w 2967329"/>
              <a:gd name="connsiteY221" fmla="*/ 1533525 h 2414587"/>
              <a:gd name="connsiteX222" fmla="*/ 2705100 w 2967329"/>
              <a:gd name="connsiteY222" fmla="*/ 1524000 h 2414587"/>
              <a:gd name="connsiteX223" fmla="*/ 2714625 w 2967329"/>
              <a:gd name="connsiteY223" fmla="*/ 1509712 h 2414587"/>
              <a:gd name="connsiteX224" fmla="*/ 2728913 w 2967329"/>
              <a:gd name="connsiteY224" fmla="*/ 1504950 h 2414587"/>
              <a:gd name="connsiteX225" fmla="*/ 2733675 w 2967329"/>
              <a:gd name="connsiteY225" fmla="*/ 1490662 h 2414587"/>
              <a:gd name="connsiteX226" fmla="*/ 2743200 w 2967329"/>
              <a:gd name="connsiteY226" fmla="*/ 1476375 h 2414587"/>
              <a:gd name="connsiteX227" fmla="*/ 2752725 w 2967329"/>
              <a:gd name="connsiteY227" fmla="*/ 1447800 h 2414587"/>
              <a:gd name="connsiteX228" fmla="*/ 2767013 w 2967329"/>
              <a:gd name="connsiteY228" fmla="*/ 1419225 h 2414587"/>
              <a:gd name="connsiteX229" fmla="*/ 2809875 w 2967329"/>
              <a:gd name="connsiteY229" fmla="*/ 1400175 h 2414587"/>
              <a:gd name="connsiteX230" fmla="*/ 2838450 w 2967329"/>
              <a:gd name="connsiteY230" fmla="*/ 1390650 h 2414587"/>
              <a:gd name="connsiteX231" fmla="*/ 2881313 w 2967329"/>
              <a:gd name="connsiteY231" fmla="*/ 1381125 h 2414587"/>
              <a:gd name="connsiteX232" fmla="*/ 2895600 w 2967329"/>
              <a:gd name="connsiteY232" fmla="*/ 1371600 h 2414587"/>
              <a:gd name="connsiteX233" fmla="*/ 2909888 w 2967329"/>
              <a:gd name="connsiteY233" fmla="*/ 1366837 h 2414587"/>
              <a:gd name="connsiteX234" fmla="*/ 2919413 w 2967329"/>
              <a:gd name="connsiteY234" fmla="*/ 1352550 h 2414587"/>
              <a:gd name="connsiteX235" fmla="*/ 2947988 w 2967329"/>
              <a:gd name="connsiteY235" fmla="*/ 1343025 h 2414587"/>
              <a:gd name="connsiteX236" fmla="*/ 2962275 w 2967329"/>
              <a:gd name="connsiteY236" fmla="*/ 1328737 h 2414587"/>
              <a:gd name="connsiteX237" fmla="*/ 2962275 w 2967329"/>
              <a:gd name="connsiteY237" fmla="*/ 1285875 h 2414587"/>
              <a:gd name="connsiteX238" fmla="*/ 2947988 w 2967329"/>
              <a:gd name="connsiteY238" fmla="*/ 1276350 h 2414587"/>
              <a:gd name="connsiteX239" fmla="*/ 2919413 w 2967329"/>
              <a:gd name="connsiteY239" fmla="*/ 1271587 h 2414587"/>
              <a:gd name="connsiteX240" fmla="*/ 2905125 w 2967329"/>
              <a:gd name="connsiteY240" fmla="*/ 1266825 h 2414587"/>
              <a:gd name="connsiteX241" fmla="*/ 2886075 w 2967329"/>
              <a:gd name="connsiteY241" fmla="*/ 1238250 h 2414587"/>
              <a:gd name="connsiteX242" fmla="*/ 2876550 w 2967329"/>
              <a:gd name="connsiteY242" fmla="*/ 1223962 h 2414587"/>
              <a:gd name="connsiteX243" fmla="*/ 2871788 w 2967329"/>
              <a:gd name="connsiteY243" fmla="*/ 1209675 h 2414587"/>
              <a:gd name="connsiteX244" fmla="*/ 2852738 w 2967329"/>
              <a:gd name="connsiteY244" fmla="*/ 1181100 h 2414587"/>
              <a:gd name="connsiteX245" fmla="*/ 2833688 w 2967329"/>
              <a:gd name="connsiteY245" fmla="*/ 1152525 h 2414587"/>
              <a:gd name="connsiteX246" fmla="*/ 2819400 w 2967329"/>
              <a:gd name="connsiteY246" fmla="*/ 1123950 h 2414587"/>
              <a:gd name="connsiteX247" fmla="*/ 2814638 w 2967329"/>
              <a:gd name="connsiteY247" fmla="*/ 1109662 h 2414587"/>
              <a:gd name="connsiteX248" fmla="*/ 2795588 w 2967329"/>
              <a:gd name="connsiteY248" fmla="*/ 1081087 h 2414587"/>
              <a:gd name="connsiteX249" fmla="*/ 2786063 w 2967329"/>
              <a:gd name="connsiteY249" fmla="*/ 1066800 h 2414587"/>
              <a:gd name="connsiteX250" fmla="*/ 2771775 w 2967329"/>
              <a:gd name="connsiteY250" fmla="*/ 1038225 h 2414587"/>
              <a:gd name="connsiteX251" fmla="*/ 2757488 w 2967329"/>
              <a:gd name="connsiteY251" fmla="*/ 1033462 h 2414587"/>
              <a:gd name="connsiteX252" fmla="*/ 2743200 w 2967329"/>
              <a:gd name="connsiteY252" fmla="*/ 1023937 h 2414587"/>
              <a:gd name="connsiteX253" fmla="*/ 2686050 w 2967329"/>
              <a:gd name="connsiteY253" fmla="*/ 1028700 h 2414587"/>
              <a:gd name="connsiteX254" fmla="*/ 2657475 w 2967329"/>
              <a:gd name="connsiteY254" fmla="*/ 1047750 h 2414587"/>
              <a:gd name="connsiteX255" fmla="*/ 2643188 w 2967329"/>
              <a:gd name="connsiteY255" fmla="*/ 1052512 h 2414587"/>
              <a:gd name="connsiteX256" fmla="*/ 2633663 w 2967329"/>
              <a:gd name="connsiteY256" fmla="*/ 1066800 h 2414587"/>
              <a:gd name="connsiteX257" fmla="*/ 2605088 w 2967329"/>
              <a:gd name="connsiteY257" fmla="*/ 1076325 h 2414587"/>
              <a:gd name="connsiteX258" fmla="*/ 2547938 w 2967329"/>
              <a:gd name="connsiteY258" fmla="*/ 1066800 h 2414587"/>
              <a:gd name="connsiteX259" fmla="*/ 2533650 w 2967329"/>
              <a:gd name="connsiteY259" fmla="*/ 1062037 h 2414587"/>
              <a:gd name="connsiteX260" fmla="*/ 2519363 w 2967329"/>
              <a:gd name="connsiteY260" fmla="*/ 1052512 h 2414587"/>
              <a:gd name="connsiteX261" fmla="*/ 2495550 w 2967329"/>
              <a:gd name="connsiteY261" fmla="*/ 1023937 h 2414587"/>
              <a:gd name="connsiteX262" fmla="*/ 2481263 w 2967329"/>
              <a:gd name="connsiteY262" fmla="*/ 1014412 h 2414587"/>
              <a:gd name="connsiteX263" fmla="*/ 2471738 w 2967329"/>
              <a:gd name="connsiteY263" fmla="*/ 1000125 h 2414587"/>
              <a:gd name="connsiteX264" fmla="*/ 2457450 w 2967329"/>
              <a:gd name="connsiteY264" fmla="*/ 990600 h 2414587"/>
              <a:gd name="connsiteX265" fmla="*/ 2452688 w 2967329"/>
              <a:gd name="connsiteY265" fmla="*/ 976312 h 2414587"/>
              <a:gd name="connsiteX266" fmla="*/ 2443163 w 2967329"/>
              <a:gd name="connsiteY266" fmla="*/ 962025 h 2414587"/>
              <a:gd name="connsiteX267" fmla="*/ 2438400 w 2967329"/>
              <a:gd name="connsiteY267" fmla="*/ 947737 h 2414587"/>
              <a:gd name="connsiteX268" fmla="*/ 2424113 w 2967329"/>
              <a:gd name="connsiteY268" fmla="*/ 933450 h 2414587"/>
              <a:gd name="connsiteX269" fmla="*/ 2414588 w 2967329"/>
              <a:gd name="connsiteY269" fmla="*/ 919162 h 2414587"/>
              <a:gd name="connsiteX270" fmla="*/ 2400300 w 2967329"/>
              <a:gd name="connsiteY270" fmla="*/ 904875 h 2414587"/>
              <a:gd name="connsiteX271" fmla="*/ 2390775 w 2967329"/>
              <a:gd name="connsiteY271" fmla="*/ 890587 h 2414587"/>
              <a:gd name="connsiteX272" fmla="*/ 2376488 w 2967329"/>
              <a:gd name="connsiteY272" fmla="*/ 885825 h 2414587"/>
              <a:gd name="connsiteX273" fmla="*/ 2352675 w 2967329"/>
              <a:gd name="connsiteY273" fmla="*/ 842962 h 2414587"/>
              <a:gd name="connsiteX274" fmla="*/ 2333625 w 2967329"/>
              <a:gd name="connsiteY274" fmla="*/ 828675 h 2414587"/>
              <a:gd name="connsiteX275" fmla="*/ 2309813 w 2967329"/>
              <a:gd name="connsiteY275" fmla="*/ 800100 h 2414587"/>
              <a:gd name="connsiteX276" fmla="*/ 2281238 w 2967329"/>
              <a:gd name="connsiteY276" fmla="*/ 785812 h 2414587"/>
              <a:gd name="connsiteX277" fmla="*/ 2238375 w 2967329"/>
              <a:gd name="connsiteY277" fmla="*/ 752475 h 2414587"/>
              <a:gd name="connsiteX278" fmla="*/ 2209800 w 2967329"/>
              <a:gd name="connsiteY278" fmla="*/ 733425 h 2414587"/>
              <a:gd name="connsiteX279" fmla="*/ 2195513 w 2967329"/>
              <a:gd name="connsiteY279" fmla="*/ 723900 h 2414587"/>
              <a:gd name="connsiteX280" fmla="*/ 2181225 w 2967329"/>
              <a:gd name="connsiteY280" fmla="*/ 719137 h 2414587"/>
              <a:gd name="connsiteX281" fmla="*/ 2152650 w 2967329"/>
              <a:gd name="connsiteY281" fmla="*/ 700087 h 2414587"/>
              <a:gd name="connsiteX282" fmla="*/ 2081213 w 2967329"/>
              <a:gd name="connsiteY282" fmla="*/ 652462 h 2414587"/>
              <a:gd name="connsiteX283" fmla="*/ 2052638 w 2967329"/>
              <a:gd name="connsiteY283" fmla="*/ 633412 h 2414587"/>
              <a:gd name="connsiteX284" fmla="*/ 2038350 w 2967329"/>
              <a:gd name="connsiteY284" fmla="*/ 623887 h 2414587"/>
              <a:gd name="connsiteX285" fmla="*/ 2009775 w 2967329"/>
              <a:gd name="connsiteY285" fmla="*/ 614362 h 2414587"/>
              <a:gd name="connsiteX286" fmla="*/ 1995488 w 2967329"/>
              <a:gd name="connsiteY286" fmla="*/ 609600 h 2414587"/>
              <a:gd name="connsiteX287" fmla="*/ 1914525 w 2967329"/>
              <a:gd name="connsiteY287" fmla="*/ 619125 h 2414587"/>
              <a:gd name="connsiteX288" fmla="*/ 1900238 w 2967329"/>
              <a:gd name="connsiteY288" fmla="*/ 628650 h 2414587"/>
              <a:gd name="connsiteX289" fmla="*/ 1871663 w 2967329"/>
              <a:gd name="connsiteY289" fmla="*/ 638175 h 2414587"/>
              <a:gd name="connsiteX290" fmla="*/ 1757363 w 2967329"/>
              <a:gd name="connsiteY290" fmla="*/ 633412 h 2414587"/>
              <a:gd name="connsiteX291" fmla="*/ 1743075 w 2967329"/>
              <a:gd name="connsiteY291" fmla="*/ 623887 h 2414587"/>
              <a:gd name="connsiteX292" fmla="*/ 1728788 w 2967329"/>
              <a:gd name="connsiteY292" fmla="*/ 571500 h 2414587"/>
              <a:gd name="connsiteX293" fmla="*/ 1719263 w 2967329"/>
              <a:gd name="connsiteY293" fmla="*/ 557212 h 2414587"/>
              <a:gd name="connsiteX294" fmla="*/ 1662113 w 2967329"/>
              <a:gd name="connsiteY294" fmla="*/ 509587 h 2414587"/>
              <a:gd name="connsiteX295" fmla="*/ 1647825 w 2967329"/>
              <a:gd name="connsiteY295" fmla="*/ 504825 h 2414587"/>
              <a:gd name="connsiteX296" fmla="*/ 1638300 w 2967329"/>
              <a:gd name="connsiteY296" fmla="*/ 442912 h 2414587"/>
              <a:gd name="connsiteX297" fmla="*/ 1619250 w 2967329"/>
              <a:gd name="connsiteY297" fmla="*/ 400050 h 2414587"/>
              <a:gd name="connsiteX298" fmla="*/ 1600200 w 2967329"/>
              <a:gd name="connsiteY298" fmla="*/ 357187 h 2414587"/>
              <a:gd name="connsiteX299" fmla="*/ 1590675 w 2967329"/>
              <a:gd name="connsiteY299" fmla="*/ 328612 h 2414587"/>
              <a:gd name="connsiteX300" fmla="*/ 1576388 w 2967329"/>
              <a:gd name="connsiteY300" fmla="*/ 300037 h 2414587"/>
              <a:gd name="connsiteX301" fmla="*/ 1547813 w 2967329"/>
              <a:gd name="connsiteY301" fmla="*/ 290512 h 2414587"/>
              <a:gd name="connsiteX302" fmla="*/ 1519238 w 2967329"/>
              <a:gd name="connsiteY302" fmla="*/ 276225 h 2414587"/>
              <a:gd name="connsiteX303" fmla="*/ 1504950 w 2967329"/>
              <a:gd name="connsiteY303" fmla="*/ 266700 h 2414587"/>
              <a:gd name="connsiteX304" fmla="*/ 1476375 w 2967329"/>
              <a:gd name="connsiteY304" fmla="*/ 257175 h 2414587"/>
              <a:gd name="connsiteX305" fmla="*/ 1447800 w 2967329"/>
              <a:gd name="connsiteY305" fmla="*/ 271462 h 2414587"/>
              <a:gd name="connsiteX306" fmla="*/ 1433513 w 2967329"/>
              <a:gd name="connsiteY306" fmla="*/ 276225 h 2414587"/>
              <a:gd name="connsiteX307" fmla="*/ 1419225 w 2967329"/>
              <a:gd name="connsiteY307" fmla="*/ 285750 h 2414587"/>
              <a:gd name="connsiteX308" fmla="*/ 1390650 w 2967329"/>
              <a:gd name="connsiteY308" fmla="*/ 295275 h 2414587"/>
              <a:gd name="connsiteX309" fmla="*/ 1333500 w 2967329"/>
              <a:gd name="connsiteY309" fmla="*/ 290512 h 2414587"/>
              <a:gd name="connsiteX310" fmla="*/ 1304925 w 2967329"/>
              <a:gd name="connsiteY310" fmla="*/ 280987 h 2414587"/>
              <a:gd name="connsiteX311" fmla="*/ 1271588 w 2967329"/>
              <a:gd name="connsiteY311" fmla="*/ 271462 h 2414587"/>
              <a:gd name="connsiteX312" fmla="*/ 1062038 w 2967329"/>
              <a:gd name="connsiteY312" fmla="*/ 276225 h 2414587"/>
              <a:gd name="connsiteX313" fmla="*/ 962025 w 2967329"/>
              <a:gd name="connsiteY313" fmla="*/ 276225 h 2414587"/>
              <a:gd name="connsiteX314" fmla="*/ 947738 w 2967329"/>
              <a:gd name="connsiteY314" fmla="*/ 271462 h 2414587"/>
              <a:gd name="connsiteX315" fmla="*/ 942975 w 2967329"/>
              <a:gd name="connsiteY315" fmla="*/ 228600 h 2414587"/>
              <a:gd name="connsiteX316" fmla="*/ 985838 w 2967329"/>
              <a:gd name="connsiteY316" fmla="*/ 204787 h 2414587"/>
              <a:gd name="connsiteX317" fmla="*/ 990600 w 2967329"/>
              <a:gd name="connsiteY317" fmla="*/ 180975 h 2414587"/>
              <a:gd name="connsiteX318" fmla="*/ 995363 w 2967329"/>
              <a:gd name="connsiteY318" fmla="*/ 152400 h 2414587"/>
              <a:gd name="connsiteX319" fmla="*/ 1009650 w 2967329"/>
              <a:gd name="connsiteY319" fmla="*/ 142875 h 2414587"/>
              <a:gd name="connsiteX320" fmla="*/ 1004888 w 2967329"/>
              <a:gd name="connsiteY320" fmla="*/ 104775 h 2414587"/>
              <a:gd name="connsiteX321" fmla="*/ 995363 w 2967329"/>
              <a:gd name="connsiteY321" fmla="*/ 76200 h 2414587"/>
              <a:gd name="connsiteX322" fmla="*/ 976313 w 2967329"/>
              <a:gd name="connsiteY322" fmla="*/ 71437 h 2414587"/>
              <a:gd name="connsiteX323" fmla="*/ 962025 w 2967329"/>
              <a:gd name="connsiteY323" fmla="*/ 61912 h 2414587"/>
              <a:gd name="connsiteX324" fmla="*/ 952500 w 2967329"/>
              <a:gd name="connsiteY324" fmla="*/ 47625 h 2414587"/>
              <a:gd name="connsiteX325" fmla="*/ 938213 w 2967329"/>
              <a:gd name="connsiteY325" fmla="*/ 42862 h 2414587"/>
              <a:gd name="connsiteX326" fmla="*/ 919163 w 2967329"/>
              <a:gd name="connsiteY326" fmla="*/ 14287 h 2414587"/>
              <a:gd name="connsiteX327" fmla="*/ 909638 w 2967329"/>
              <a:gd name="connsiteY327" fmla="*/ 0 h 2414587"/>
              <a:gd name="connsiteX328" fmla="*/ 842963 w 2967329"/>
              <a:gd name="connsiteY328" fmla="*/ 4762 h 2414587"/>
              <a:gd name="connsiteX329" fmla="*/ 823913 w 2967329"/>
              <a:gd name="connsiteY329" fmla="*/ 9525 h 2414587"/>
              <a:gd name="connsiteX330" fmla="*/ 771525 w 2967329"/>
              <a:gd name="connsiteY330" fmla="*/ 14287 h 2414587"/>
              <a:gd name="connsiteX331" fmla="*/ 790575 w 2967329"/>
              <a:gd name="connsiteY331" fmla="*/ 14287 h 2414587"/>
              <a:gd name="connsiteX0" fmla="*/ 790575 w 2967329"/>
              <a:gd name="connsiteY0" fmla="*/ 14287 h 2414587"/>
              <a:gd name="connsiteX1" fmla="*/ 738188 w 2967329"/>
              <a:gd name="connsiteY1" fmla="*/ 33337 h 2414587"/>
              <a:gd name="connsiteX2" fmla="*/ 714375 w 2967329"/>
              <a:gd name="connsiteY2" fmla="*/ 38100 h 2414587"/>
              <a:gd name="connsiteX3" fmla="*/ 695325 w 2967329"/>
              <a:gd name="connsiteY3" fmla="*/ 42862 h 2414587"/>
              <a:gd name="connsiteX4" fmla="*/ 666750 w 2967329"/>
              <a:gd name="connsiteY4" fmla="*/ 52387 h 2414587"/>
              <a:gd name="connsiteX5" fmla="*/ 628650 w 2967329"/>
              <a:gd name="connsiteY5" fmla="*/ 85725 h 2414587"/>
              <a:gd name="connsiteX6" fmla="*/ 628650 w 2967329"/>
              <a:gd name="connsiteY6" fmla="*/ 219075 h 2414587"/>
              <a:gd name="connsiteX7" fmla="*/ 642938 w 2967329"/>
              <a:gd name="connsiteY7" fmla="*/ 223837 h 2414587"/>
              <a:gd name="connsiteX8" fmla="*/ 652463 w 2967329"/>
              <a:gd name="connsiteY8" fmla="*/ 238125 h 2414587"/>
              <a:gd name="connsiteX9" fmla="*/ 657225 w 2967329"/>
              <a:gd name="connsiteY9" fmla="*/ 252412 h 2414587"/>
              <a:gd name="connsiteX10" fmla="*/ 676275 w 2967329"/>
              <a:gd name="connsiteY10" fmla="*/ 280987 h 2414587"/>
              <a:gd name="connsiteX11" fmla="*/ 685800 w 2967329"/>
              <a:gd name="connsiteY11" fmla="*/ 295275 h 2414587"/>
              <a:gd name="connsiteX12" fmla="*/ 695325 w 2967329"/>
              <a:gd name="connsiteY12" fmla="*/ 333375 h 2414587"/>
              <a:gd name="connsiteX13" fmla="*/ 700088 w 2967329"/>
              <a:gd name="connsiteY13" fmla="*/ 347662 h 2414587"/>
              <a:gd name="connsiteX14" fmla="*/ 695325 w 2967329"/>
              <a:gd name="connsiteY14" fmla="*/ 409575 h 2414587"/>
              <a:gd name="connsiteX15" fmla="*/ 681038 w 2967329"/>
              <a:gd name="connsiteY15" fmla="*/ 438150 h 2414587"/>
              <a:gd name="connsiteX16" fmla="*/ 676275 w 2967329"/>
              <a:gd name="connsiteY16" fmla="*/ 452437 h 2414587"/>
              <a:gd name="connsiteX17" fmla="*/ 642938 w 2967329"/>
              <a:gd name="connsiteY17" fmla="*/ 495300 h 2414587"/>
              <a:gd name="connsiteX18" fmla="*/ 609600 w 2967329"/>
              <a:gd name="connsiteY18" fmla="*/ 533400 h 2414587"/>
              <a:gd name="connsiteX19" fmla="*/ 600075 w 2967329"/>
              <a:gd name="connsiteY19" fmla="*/ 547687 h 2414587"/>
              <a:gd name="connsiteX20" fmla="*/ 571500 w 2967329"/>
              <a:gd name="connsiteY20" fmla="*/ 557212 h 2414587"/>
              <a:gd name="connsiteX21" fmla="*/ 557213 w 2967329"/>
              <a:gd name="connsiteY21" fmla="*/ 561975 h 2414587"/>
              <a:gd name="connsiteX22" fmla="*/ 542925 w 2967329"/>
              <a:gd name="connsiteY22" fmla="*/ 566737 h 2414587"/>
              <a:gd name="connsiteX23" fmla="*/ 528638 w 2967329"/>
              <a:gd name="connsiteY23" fmla="*/ 571500 h 2414587"/>
              <a:gd name="connsiteX24" fmla="*/ 504825 w 2967329"/>
              <a:gd name="connsiteY24" fmla="*/ 590550 h 2414587"/>
              <a:gd name="connsiteX25" fmla="*/ 495300 w 2967329"/>
              <a:gd name="connsiteY25" fmla="*/ 604837 h 2414587"/>
              <a:gd name="connsiteX26" fmla="*/ 466725 w 2967329"/>
              <a:gd name="connsiteY26" fmla="*/ 623887 h 2414587"/>
              <a:gd name="connsiteX27" fmla="*/ 452438 w 2967329"/>
              <a:gd name="connsiteY27" fmla="*/ 633412 h 2414587"/>
              <a:gd name="connsiteX28" fmla="*/ 438150 w 2967329"/>
              <a:gd name="connsiteY28" fmla="*/ 642937 h 2414587"/>
              <a:gd name="connsiteX29" fmla="*/ 428625 w 2967329"/>
              <a:gd name="connsiteY29" fmla="*/ 657225 h 2414587"/>
              <a:gd name="connsiteX30" fmla="*/ 395288 w 2967329"/>
              <a:gd name="connsiteY30" fmla="*/ 695325 h 2414587"/>
              <a:gd name="connsiteX31" fmla="*/ 371475 w 2967329"/>
              <a:gd name="connsiteY31" fmla="*/ 733425 h 2414587"/>
              <a:gd name="connsiteX32" fmla="*/ 361950 w 2967329"/>
              <a:gd name="connsiteY32" fmla="*/ 747712 h 2414587"/>
              <a:gd name="connsiteX33" fmla="*/ 333375 w 2967329"/>
              <a:gd name="connsiteY33" fmla="*/ 771525 h 2414587"/>
              <a:gd name="connsiteX34" fmla="*/ 314325 w 2967329"/>
              <a:gd name="connsiteY34" fmla="*/ 800100 h 2414587"/>
              <a:gd name="connsiteX35" fmla="*/ 309563 w 2967329"/>
              <a:gd name="connsiteY35" fmla="*/ 814387 h 2414587"/>
              <a:gd name="connsiteX36" fmla="*/ 319088 w 2967329"/>
              <a:gd name="connsiteY36" fmla="*/ 857250 h 2414587"/>
              <a:gd name="connsiteX37" fmla="*/ 328613 w 2967329"/>
              <a:gd name="connsiteY37" fmla="*/ 871537 h 2414587"/>
              <a:gd name="connsiteX38" fmla="*/ 319088 w 2967329"/>
              <a:gd name="connsiteY38" fmla="*/ 914400 h 2414587"/>
              <a:gd name="connsiteX39" fmla="*/ 304800 w 2967329"/>
              <a:gd name="connsiteY39" fmla="*/ 942975 h 2414587"/>
              <a:gd name="connsiteX40" fmla="*/ 295275 w 2967329"/>
              <a:gd name="connsiteY40" fmla="*/ 995362 h 2414587"/>
              <a:gd name="connsiteX41" fmla="*/ 285750 w 2967329"/>
              <a:gd name="connsiteY41" fmla="*/ 1028700 h 2414587"/>
              <a:gd name="connsiteX42" fmla="*/ 295275 w 2967329"/>
              <a:gd name="connsiteY42" fmla="*/ 1042987 h 2414587"/>
              <a:gd name="connsiteX43" fmla="*/ 304800 w 2967329"/>
              <a:gd name="connsiteY43" fmla="*/ 1071562 h 2414587"/>
              <a:gd name="connsiteX44" fmla="*/ 300038 w 2967329"/>
              <a:gd name="connsiteY44" fmla="*/ 1109662 h 2414587"/>
              <a:gd name="connsiteX45" fmla="*/ 290513 w 2967329"/>
              <a:gd name="connsiteY45" fmla="*/ 1138237 h 2414587"/>
              <a:gd name="connsiteX46" fmla="*/ 295275 w 2967329"/>
              <a:gd name="connsiteY46" fmla="*/ 1223962 h 2414587"/>
              <a:gd name="connsiteX47" fmla="*/ 304800 w 2967329"/>
              <a:gd name="connsiteY47" fmla="*/ 1252537 h 2414587"/>
              <a:gd name="connsiteX48" fmla="*/ 300038 w 2967329"/>
              <a:gd name="connsiteY48" fmla="*/ 1285875 h 2414587"/>
              <a:gd name="connsiteX49" fmla="*/ 271463 w 2967329"/>
              <a:gd name="connsiteY49" fmla="*/ 1309687 h 2414587"/>
              <a:gd name="connsiteX50" fmla="*/ 257175 w 2967329"/>
              <a:gd name="connsiteY50" fmla="*/ 1338262 h 2414587"/>
              <a:gd name="connsiteX51" fmla="*/ 247650 w 2967329"/>
              <a:gd name="connsiteY51" fmla="*/ 1366837 h 2414587"/>
              <a:gd name="connsiteX52" fmla="*/ 238125 w 2967329"/>
              <a:gd name="connsiteY52" fmla="*/ 1395412 h 2414587"/>
              <a:gd name="connsiteX53" fmla="*/ 233363 w 2967329"/>
              <a:gd name="connsiteY53" fmla="*/ 1409700 h 2414587"/>
              <a:gd name="connsiteX54" fmla="*/ 219075 w 2967329"/>
              <a:gd name="connsiteY54" fmla="*/ 1414462 h 2414587"/>
              <a:gd name="connsiteX55" fmla="*/ 209550 w 2967329"/>
              <a:gd name="connsiteY55" fmla="*/ 1428750 h 2414587"/>
              <a:gd name="connsiteX56" fmla="*/ 204788 w 2967329"/>
              <a:gd name="connsiteY56" fmla="*/ 1443037 h 2414587"/>
              <a:gd name="connsiteX57" fmla="*/ 190500 w 2967329"/>
              <a:gd name="connsiteY57" fmla="*/ 1457325 h 2414587"/>
              <a:gd name="connsiteX58" fmla="*/ 176213 w 2967329"/>
              <a:gd name="connsiteY58" fmla="*/ 1485900 h 2414587"/>
              <a:gd name="connsiteX59" fmla="*/ 157163 w 2967329"/>
              <a:gd name="connsiteY59" fmla="*/ 1528762 h 2414587"/>
              <a:gd name="connsiteX60" fmla="*/ 142875 w 2967329"/>
              <a:gd name="connsiteY60" fmla="*/ 1538287 h 2414587"/>
              <a:gd name="connsiteX61" fmla="*/ 133350 w 2967329"/>
              <a:gd name="connsiteY61" fmla="*/ 1552575 h 2414587"/>
              <a:gd name="connsiteX62" fmla="*/ 119063 w 2967329"/>
              <a:gd name="connsiteY62" fmla="*/ 1566862 h 2414587"/>
              <a:gd name="connsiteX63" fmla="*/ 109538 w 2967329"/>
              <a:gd name="connsiteY63" fmla="*/ 1595437 h 2414587"/>
              <a:gd name="connsiteX64" fmla="*/ 90488 w 2967329"/>
              <a:gd name="connsiteY64" fmla="*/ 1624012 h 2414587"/>
              <a:gd name="connsiteX65" fmla="*/ 85725 w 2967329"/>
              <a:gd name="connsiteY65" fmla="*/ 1638300 h 2414587"/>
              <a:gd name="connsiteX66" fmla="*/ 71438 w 2967329"/>
              <a:gd name="connsiteY66" fmla="*/ 1652587 h 2414587"/>
              <a:gd name="connsiteX67" fmla="*/ 57150 w 2967329"/>
              <a:gd name="connsiteY67" fmla="*/ 1681162 h 2414587"/>
              <a:gd name="connsiteX68" fmla="*/ 52388 w 2967329"/>
              <a:gd name="connsiteY68" fmla="*/ 1695450 h 2414587"/>
              <a:gd name="connsiteX69" fmla="*/ 42863 w 2967329"/>
              <a:gd name="connsiteY69" fmla="*/ 1709737 h 2414587"/>
              <a:gd name="connsiteX70" fmla="*/ 33338 w 2967329"/>
              <a:gd name="connsiteY70" fmla="*/ 1738312 h 2414587"/>
              <a:gd name="connsiteX71" fmla="*/ 28575 w 2967329"/>
              <a:gd name="connsiteY71" fmla="*/ 1785937 h 2414587"/>
              <a:gd name="connsiteX72" fmla="*/ 14288 w 2967329"/>
              <a:gd name="connsiteY72" fmla="*/ 1795462 h 2414587"/>
              <a:gd name="connsiteX73" fmla="*/ 4763 w 2967329"/>
              <a:gd name="connsiteY73" fmla="*/ 1824037 h 2414587"/>
              <a:gd name="connsiteX74" fmla="*/ 0 w 2967329"/>
              <a:gd name="connsiteY74" fmla="*/ 1838325 h 2414587"/>
              <a:gd name="connsiteX75" fmla="*/ 4763 w 2967329"/>
              <a:gd name="connsiteY75" fmla="*/ 1857375 h 2414587"/>
              <a:gd name="connsiteX76" fmla="*/ 9525 w 2967329"/>
              <a:gd name="connsiteY76" fmla="*/ 1871662 h 2414587"/>
              <a:gd name="connsiteX77" fmla="*/ 14288 w 2967329"/>
              <a:gd name="connsiteY77" fmla="*/ 1900237 h 2414587"/>
              <a:gd name="connsiteX78" fmla="*/ 19050 w 2967329"/>
              <a:gd name="connsiteY78" fmla="*/ 1914525 h 2414587"/>
              <a:gd name="connsiteX79" fmla="*/ 33338 w 2967329"/>
              <a:gd name="connsiteY79" fmla="*/ 1962150 h 2414587"/>
              <a:gd name="connsiteX80" fmla="*/ 52388 w 2967329"/>
              <a:gd name="connsiteY80" fmla="*/ 1990725 h 2414587"/>
              <a:gd name="connsiteX81" fmla="*/ 80963 w 2967329"/>
              <a:gd name="connsiteY81" fmla="*/ 1995487 h 2414587"/>
              <a:gd name="connsiteX82" fmla="*/ 95250 w 2967329"/>
              <a:gd name="connsiteY82" fmla="*/ 2000250 h 2414587"/>
              <a:gd name="connsiteX83" fmla="*/ 109538 w 2967329"/>
              <a:gd name="connsiteY83" fmla="*/ 2009775 h 2414587"/>
              <a:gd name="connsiteX84" fmla="*/ 138113 w 2967329"/>
              <a:gd name="connsiteY84" fmla="*/ 2019300 h 2414587"/>
              <a:gd name="connsiteX85" fmla="*/ 185738 w 2967329"/>
              <a:gd name="connsiteY85" fmla="*/ 2014537 h 2414587"/>
              <a:gd name="connsiteX86" fmla="*/ 204788 w 2967329"/>
              <a:gd name="connsiteY86" fmla="*/ 1990725 h 2414587"/>
              <a:gd name="connsiteX87" fmla="*/ 219075 w 2967329"/>
              <a:gd name="connsiteY87" fmla="*/ 1981200 h 2414587"/>
              <a:gd name="connsiteX88" fmla="*/ 228600 w 2967329"/>
              <a:gd name="connsiteY88" fmla="*/ 1966912 h 2414587"/>
              <a:gd name="connsiteX89" fmla="*/ 233363 w 2967329"/>
              <a:gd name="connsiteY89" fmla="*/ 1952625 h 2414587"/>
              <a:gd name="connsiteX90" fmla="*/ 247650 w 2967329"/>
              <a:gd name="connsiteY90" fmla="*/ 1947862 h 2414587"/>
              <a:gd name="connsiteX91" fmla="*/ 266700 w 2967329"/>
              <a:gd name="connsiteY91" fmla="*/ 1919287 h 2414587"/>
              <a:gd name="connsiteX92" fmla="*/ 280988 w 2967329"/>
              <a:gd name="connsiteY92" fmla="*/ 1876425 h 2414587"/>
              <a:gd name="connsiteX93" fmla="*/ 285750 w 2967329"/>
              <a:gd name="connsiteY93" fmla="*/ 1862137 h 2414587"/>
              <a:gd name="connsiteX94" fmla="*/ 300038 w 2967329"/>
              <a:gd name="connsiteY94" fmla="*/ 1852612 h 2414587"/>
              <a:gd name="connsiteX95" fmla="*/ 309563 w 2967329"/>
              <a:gd name="connsiteY95" fmla="*/ 1838325 h 2414587"/>
              <a:gd name="connsiteX96" fmla="*/ 352425 w 2967329"/>
              <a:gd name="connsiteY96" fmla="*/ 1814512 h 2414587"/>
              <a:gd name="connsiteX97" fmla="*/ 371475 w 2967329"/>
              <a:gd name="connsiteY97" fmla="*/ 1790700 h 2414587"/>
              <a:gd name="connsiteX98" fmla="*/ 385763 w 2967329"/>
              <a:gd name="connsiteY98" fmla="*/ 1762125 h 2414587"/>
              <a:gd name="connsiteX99" fmla="*/ 404813 w 2967329"/>
              <a:gd name="connsiteY99" fmla="*/ 1733550 h 2414587"/>
              <a:gd name="connsiteX100" fmla="*/ 419100 w 2967329"/>
              <a:gd name="connsiteY100" fmla="*/ 1704975 h 2414587"/>
              <a:gd name="connsiteX101" fmla="*/ 428625 w 2967329"/>
              <a:gd name="connsiteY101" fmla="*/ 1671637 h 2414587"/>
              <a:gd name="connsiteX102" fmla="*/ 423863 w 2967329"/>
              <a:gd name="connsiteY102" fmla="*/ 1600200 h 2414587"/>
              <a:gd name="connsiteX103" fmla="*/ 423863 w 2967329"/>
              <a:gd name="connsiteY103" fmla="*/ 1514475 h 2414587"/>
              <a:gd name="connsiteX104" fmla="*/ 438150 w 2967329"/>
              <a:gd name="connsiteY104" fmla="*/ 1509712 h 2414587"/>
              <a:gd name="connsiteX105" fmla="*/ 452438 w 2967329"/>
              <a:gd name="connsiteY105" fmla="*/ 1500187 h 2414587"/>
              <a:gd name="connsiteX106" fmla="*/ 476250 w 2967329"/>
              <a:gd name="connsiteY106" fmla="*/ 1476375 h 2414587"/>
              <a:gd name="connsiteX107" fmla="*/ 500063 w 2967329"/>
              <a:gd name="connsiteY107" fmla="*/ 1457325 h 2414587"/>
              <a:gd name="connsiteX108" fmla="*/ 523875 w 2967329"/>
              <a:gd name="connsiteY108" fmla="*/ 1428750 h 2414587"/>
              <a:gd name="connsiteX109" fmla="*/ 542925 w 2967329"/>
              <a:gd name="connsiteY109" fmla="*/ 1400175 h 2414587"/>
              <a:gd name="connsiteX110" fmla="*/ 552450 w 2967329"/>
              <a:gd name="connsiteY110" fmla="*/ 1385887 h 2414587"/>
              <a:gd name="connsiteX111" fmla="*/ 566738 w 2967329"/>
              <a:gd name="connsiteY111" fmla="*/ 1376362 h 2414587"/>
              <a:gd name="connsiteX112" fmla="*/ 571500 w 2967329"/>
              <a:gd name="connsiteY112" fmla="*/ 1362075 h 2414587"/>
              <a:gd name="connsiteX113" fmla="*/ 581025 w 2967329"/>
              <a:gd name="connsiteY113" fmla="*/ 1328737 h 2414587"/>
              <a:gd name="connsiteX114" fmla="*/ 576263 w 2967329"/>
              <a:gd name="connsiteY114" fmla="*/ 1181100 h 2414587"/>
              <a:gd name="connsiteX115" fmla="*/ 600075 w 2967329"/>
              <a:gd name="connsiteY115" fmla="*/ 1095375 h 2414587"/>
              <a:gd name="connsiteX116" fmla="*/ 614363 w 2967329"/>
              <a:gd name="connsiteY116" fmla="*/ 1090612 h 2414587"/>
              <a:gd name="connsiteX117" fmla="*/ 657225 w 2967329"/>
              <a:gd name="connsiteY117" fmla="*/ 1066800 h 2414587"/>
              <a:gd name="connsiteX118" fmla="*/ 671513 w 2967329"/>
              <a:gd name="connsiteY118" fmla="*/ 1062037 h 2414587"/>
              <a:gd name="connsiteX119" fmla="*/ 738188 w 2967329"/>
              <a:gd name="connsiteY119" fmla="*/ 1066800 h 2414587"/>
              <a:gd name="connsiteX120" fmla="*/ 752475 w 2967329"/>
              <a:gd name="connsiteY120" fmla="*/ 1071562 h 2414587"/>
              <a:gd name="connsiteX121" fmla="*/ 790575 w 2967329"/>
              <a:gd name="connsiteY121" fmla="*/ 1076325 h 2414587"/>
              <a:gd name="connsiteX122" fmla="*/ 952500 w 2967329"/>
              <a:gd name="connsiteY122" fmla="*/ 1081087 h 2414587"/>
              <a:gd name="connsiteX123" fmla="*/ 966788 w 2967329"/>
              <a:gd name="connsiteY123" fmla="*/ 1090612 h 2414587"/>
              <a:gd name="connsiteX124" fmla="*/ 976313 w 2967329"/>
              <a:gd name="connsiteY124" fmla="*/ 1104900 h 2414587"/>
              <a:gd name="connsiteX125" fmla="*/ 1004888 w 2967329"/>
              <a:gd name="connsiteY125" fmla="*/ 1114425 h 2414587"/>
              <a:gd name="connsiteX126" fmla="*/ 1047750 w 2967329"/>
              <a:gd name="connsiteY126" fmla="*/ 1128712 h 2414587"/>
              <a:gd name="connsiteX127" fmla="*/ 1062038 w 2967329"/>
              <a:gd name="connsiteY127" fmla="*/ 1133475 h 2414587"/>
              <a:gd name="connsiteX128" fmla="*/ 1104900 w 2967329"/>
              <a:gd name="connsiteY128" fmla="*/ 1157287 h 2414587"/>
              <a:gd name="connsiteX129" fmla="*/ 1133475 w 2967329"/>
              <a:gd name="connsiteY129" fmla="*/ 1176337 h 2414587"/>
              <a:gd name="connsiteX130" fmla="*/ 1157288 w 2967329"/>
              <a:gd name="connsiteY130" fmla="*/ 1195387 h 2414587"/>
              <a:gd name="connsiteX131" fmla="*/ 1166813 w 2967329"/>
              <a:gd name="connsiteY131" fmla="*/ 1209675 h 2414587"/>
              <a:gd name="connsiteX132" fmla="*/ 1195388 w 2967329"/>
              <a:gd name="connsiteY132" fmla="*/ 1228725 h 2414587"/>
              <a:gd name="connsiteX133" fmla="*/ 1209675 w 2967329"/>
              <a:gd name="connsiteY133" fmla="*/ 1238250 h 2414587"/>
              <a:gd name="connsiteX134" fmla="*/ 1238250 w 2967329"/>
              <a:gd name="connsiteY134" fmla="*/ 1257300 h 2414587"/>
              <a:gd name="connsiteX135" fmla="*/ 1262063 w 2967329"/>
              <a:gd name="connsiteY135" fmla="*/ 1285875 h 2414587"/>
              <a:gd name="connsiteX136" fmla="*/ 1281113 w 2967329"/>
              <a:gd name="connsiteY136" fmla="*/ 1314450 h 2414587"/>
              <a:gd name="connsiteX137" fmla="*/ 1290638 w 2967329"/>
              <a:gd name="connsiteY137" fmla="*/ 1328737 h 2414587"/>
              <a:gd name="connsiteX138" fmla="*/ 1319213 w 2967329"/>
              <a:gd name="connsiteY138" fmla="*/ 1371600 h 2414587"/>
              <a:gd name="connsiteX139" fmla="*/ 1328738 w 2967329"/>
              <a:gd name="connsiteY139" fmla="*/ 1385887 h 2414587"/>
              <a:gd name="connsiteX140" fmla="*/ 1343025 w 2967329"/>
              <a:gd name="connsiteY140" fmla="*/ 1395412 h 2414587"/>
              <a:gd name="connsiteX141" fmla="*/ 1362075 w 2967329"/>
              <a:gd name="connsiteY141" fmla="*/ 1419225 h 2414587"/>
              <a:gd name="connsiteX142" fmla="*/ 1381125 w 2967329"/>
              <a:gd name="connsiteY142" fmla="*/ 1447800 h 2414587"/>
              <a:gd name="connsiteX143" fmla="*/ 1390650 w 2967329"/>
              <a:gd name="connsiteY143" fmla="*/ 1462087 h 2414587"/>
              <a:gd name="connsiteX144" fmla="*/ 1404938 w 2967329"/>
              <a:gd name="connsiteY144" fmla="*/ 1466850 h 2414587"/>
              <a:gd name="connsiteX145" fmla="*/ 1428750 w 2967329"/>
              <a:gd name="connsiteY145" fmla="*/ 1490662 h 2414587"/>
              <a:gd name="connsiteX146" fmla="*/ 1438275 w 2967329"/>
              <a:gd name="connsiteY146" fmla="*/ 1504950 h 2414587"/>
              <a:gd name="connsiteX147" fmla="*/ 1452563 w 2967329"/>
              <a:gd name="connsiteY147" fmla="*/ 1514475 h 2414587"/>
              <a:gd name="connsiteX148" fmla="*/ 1466850 w 2967329"/>
              <a:gd name="connsiteY148" fmla="*/ 1528762 h 2414587"/>
              <a:gd name="connsiteX149" fmla="*/ 1495425 w 2967329"/>
              <a:gd name="connsiteY149" fmla="*/ 1538287 h 2414587"/>
              <a:gd name="connsiteX150" fmla="*/ 1528763 w 2967329"/>
              <a:gd name="connsiteY150" fmla="*/ 1547812 h 2414587"/>
              <a:gd name="connsiteX151" fmla="*/ 1557338 w 2967329"/>
              <a:gd name="connsiteY151" fmla="*/ 1552575 h 2414587"/>
              <a:gd name="connsiteX152" fmla="*/ 1571625 w 2967329"/>
              <a:gd name="connsiteY152" fmla="*/ 1557337 h 2414587"/>
              <a:gd name="connsiteX153" fmla="*/ 1590675 w 2967329"/>
              <a:gd name="connsiteY153" fmla="*/ 1562100 h 2414587"/>
              <a:gd name="connsiteX154" fmla="*/ 1619250 w 2967329"/>
              <a:gd name="connsiteY154" fmla="*/ 1581150 h 2414587"/>
              <a:gd name="connsiteX155" fmla="*/ 1633538 w 2967329"/>
              <a:gd name="connsiteY155" fmla="*/ 1590675 h 2414587"/>
              <a:gd name="connsiteX156" fmla="*/ 1657350 w 2967329"/>
              <a:gd name="connsiteY156" fmla="*/ 1614487 h 2414587"/>
              <a:gd name="connsiteX157" fmla="*/ 1681163 w 2967329"/>
              <a:gd name="connsiteY157" fmla="*/ 1633537 h 2414587"/>
              <a:gd name="connsiteX158" fmla="*/ 1704975 w 2967329"/>
              <a:gd name="connsiteY158" fmla="*/ 1676400 h 2414587"/>
              <a:gd name="connsiteX159" fmla="*/ 1714500 w 2967329"/>
              <a:gd name="connsiteY159" fmla="*/ 1690687 h 2414587"/>
              <a:gd name="connsiteX160" fmla="*/ 1728788 w 2967329"/>
              <a:gd name="connsiteY160" fmla="*/ 1695450 h 2414587"/>
              <a:gd name="connsiteX161" fmla="*/ 1752600 w 2967329"/>
              <a:gd name="connsiteY161" fmla="*/ 1719262 h 2414587"/>
              <a:gd name="connsiteX162" fmla="*/ 1776413 w 2967329"/>
              <a:gd name="connsiteY162" fmla="*/ 1743075 h 2414587"/>
              <a:gd name="connsiteX163" fmla="*/ 1785938 w 2967329"/>
              <a:gd name="connsiteY163" fmla="*/ 1757362 h 2414587"/>
              <a:gd name="connsiteX164" fmla="*/ 1809750 w 2967329"/>
              <a:gd name="connsiteY164" fmla="*/ 1781175 h 2414587"/>
              <a:gd name="connsiteX165" fmla="*/ 1819275 w 2967329"/>
              <a:gd name="connsiteY165" fmla="*/ 1809750 h 2414587"/>
              <a:gd name="connsiteX166" fmla="*/ 1824038 w 2967329"/>
              <a:gd name="connsiteY166" fmla="*/ 1824037 h 2414587"/>
              <a:gd name="connsiteX167" fmla="*/ 1828800 w 2967329"/>
              <a:gd name="connsiteY167" fmla="*/ 1909762 h 2414587"/>
              <a:gd name="connsiteX168" fmla="*/ 1843088 w 2967329"/>
              <a:gd name="connsiteY168" fmla="*/ 1957387 h 2414587"/>
              <a:gd name="connsiteX169" fmla="*/ 1857375 w 2967329"/>
              <a:gd name="connsiteY169" fmla="*/ 2000250 h 2414587"/>
              <a:gd name="connsiteX170" fmla="*/ 1866900 w 2967329"/>
              <a:gd name="connsiteY170" fmla="*/ 2028825 h 2414587"/>
              <a:gd name="connsiteX171" fmla="*/ 1881188 w 2967329"/>
              <a:gd name="connsiteY171" fmla="*/ 2081212 h 2414587"/>
              <a:gd name="connsiteX172" fmla="*/ 1885950 w 2967329"/>
              <a:gd name="connsiteY172" fmla="*/ 2095500 h 2414587"/>
              <a:gd name="connsiteX173" fmla="*/ 1900238 w 2967329"/>
              <a:gd name="connsiteY173" fmla="*/ 2105025 h 2414587"/>
              <a:gd name="connsiteX174" fmla="*/ 1919288 w 2967329"/>
              <a:gd name="connsiteY174" fmla="*/ 2147887 h 2414587"/>
              <a:gd name="connsiteX175" fmla="*/ 1924050 w 2967329"/>
              <a:gd name="connsiteY175" fmla="*/ 2162175 h 2414587"/>
              <a:gd name="connsiteX176" fmla="*/ 1943100 w 2967329"/>
              <a:gd name="connsiteY176" fmla="*/ 2190750 h 2414587"/>
              <a:gd name="connsiteX177" fmla="*/ 1966913 w 2967329"/>
              <a:gd name="connsiteY177" fmla="*/ 2219325 h 2414587"/>
              <a:gd name="connsiteX178" fmla="*/ 1981200 w 2967329"/>
              <a:gd name="connsiteY178" fmla="*/ 2228850 h 2414587"/>
              <a:gd name="connsiteX179" fmla="*/ 1995488 w 2967329"/>
              <a:gd name="connsiteY179" fmla="*/ 2243137 h 2414587"/>
              <a:gd name="connsiteX180" fmla="*/ 2009775 w 2967329"/>
              <a:gd name="connsiteY180" fmla="*/ 2247900 h 2414587"/>
              <a:gd name="connsiteX181" fmla="*/ 2052638 w 2967329"/>
              <a:gd name="connsiteY181" fmla="*/ 2266950 h 2414587"/>
              <a:gd name="connsiteX182" fmla="*/ 2119313 w 2967329"/>
              <a:gd name="connsiteY182" fmla="*/ 2286000 h 2414587"/>
              <a:gd name="connsiteX183" fmla="*/ 2147888 w 2967329"/>
              <a:gd name="connsiteY183" fmla="*/ 2305050 h 2414587"/>
              <a:gd name="connsiteX184" fmla="*/ 2176463 w 2967329"/>
              <a:gd name="connsiteY184" fmla="*/ 2314575 h 2414587"/>
              <a:gd name="connsiteX185" fmla="*/ 2190750 w 2967329"/>
              <a:gd name="connsiteY185" fmla="*/ 2324100 h 2414587"/>
              <a:gd name="connsiteX186" fmla="*/ 2233613 w 2967329"/>
              <a:gd name="connsiteY186" fmla="*/ 2333625 h 2414587"/>
              <a:gd name="connsiteX187" fmla="*/ 2262188 w 2967329"/>
              <a:gd name="connsiteY187" fmla="*/ 2343150 h 2414587"/>
              <a:gd name="connsiteX188" fmla="*/ 2290763 w 2967329"/>
              <a:gd name="connsiteY188" fmla="*/ 2352675 h 2414587"/>
              <a:gd name="connsiteX189" fmla="*/ 2319338 w 2967329"/>
              <a:gd name="connsiteY189" fmla="*/ 2366962 h 2414587"/>
              <a:gd name="connsiteX190" fmla="*/ 2347913 w 2967329"/>
              <a:gd name="connsiteY190" fmla="*/ 2381250 h 2414587"/>
              <a:gd name="connsiteX191" fmla="*/ 2362200 w 2967329"/>
              <a:gd name="connsiteY191" fmla="*/ 2390775 h 2414587"/>
              <a:gd name="connsiteX192" fmla="*/ 2390775 w 2967329"/>
              <a:gd name="connsiteY192" fmla="*/ 2400300 h 2414587"/>
              <a:gd name="connsiteX193" fmla="*/ 2419350 w 2967329"/>
              <a:gd name="connsiteY193" fmla="*/ 2409825 h 2414587"/>
              <a:gd name="connsiteX194" fmla="*/ 2433638 w 2967329"/>
              <a:gd name="connsiteY194" fmla="*/ 2414587 h 2414587"/>
              <a:gd name="connsiteX195" fmla="*/ 2571750 w 2967329"/>
              <a:gd name="connsiteY195" fmla="*/ 2409825 h 2414587"/>
              <a:gd name="connsiteX196" fmla="*/ 2576513 w 2967329"/>
              <a:gd name="connsiteY196" fmla="*/ 2395537 h 2414587"/>
              <a:gd name="connsiteX197" fmla="*/ 2562225 w 2967329"/>
              <a:gd name="connsiteY197" fmla="*/ 2352675 h 2414587"/>
              <a:gd name="connsiteX198" fmla="*/ 2557463 w 2967329"/>
              <a:gd name="connsiteY198" fmla="*/ 2338387 h 2414587"/>
              <a:gd name="connsiteX199" fmla="*/ 2571750 w 2967329"/>
              <a:gd name="connsiteY199" fmla="*/ 2309812 h 2414587"/>
              <a:gd name="connsiteX200" fmla="*/ 2590800 w 2967329"/>
              <a:gd name="connsiteY200" fmla="*/ 2305050 h 2414587"/>
              <a:gd name="connsiteX201" fmla="*/ 2605088 w 2967329"/>
              <a:gd name="connsiteY201" fmla="*/ 2300287 h 2414587"/>
              <a:gd name="connsiteX202" fmla="*/ 2595563 w 2967329"/>
              <a:gd name="connsiteY202" fmla="*/ 2233612 h 2414587"/>
              <a:gd name="connsiteX203" fmla="*/ 2586038 w 2967329"/>
              <a:gd name="connsiteY203" fmla="*/ 2219325 h 2414587"/>
              <a:gd name="connsiteX204" fmla="*/ 2576513 w 2967329"/>
              <a:gd name="connsiteY204" fmla="*/ 2171700 h 2414587"/>
              <a:gd name="connsiteX205" fmla="*/ 2566988 w 2967329"/>
              <a:gd name="connsiteY205" fmla="*/ 2028825 h 2414587"/>
              <a:gd name="connsiteX206" fmla="*/ 2571750 w 2967329"/>
              <a:gd name="connsiteY206" fmla="*/ 1981200 h 2414587"/>
              <a:gd name="connsiteX207" fmla="*/ 2576513 w 2967329"/>
              <a:gd name="connsiteY207" fmla="*/ 1962150 h 2414587"/>
              <a:gd name="connsiteX208" fmla="*/ 2581275 w 2967329"/>
              <a:gd name="connsiteY208" fmla="*/ 1938337 h 2414587"/>
              <a:gd name="connsiteX209" fmla="*/ 2586038 w 2967329"/>
              <a:gd name="connsiteY209" fmla="*/ 1924050 h 2414587"/>
              <a:gd name="connsiteX210" fmla="*/ 2605088 w 2967329"/>
              <a:gd name="connsiteY210" fmla="*/ 1895475 h 2414587"/>
              <a:gd name="connsiteX211" fmla="*/ 2619375 w 2967329"/>
              <a:gd name="connsiteY211" fmla="*/ 1852612 h 2414587"/>
              <a:gd name="connsiteX212" fmla="*/ 2624138 w 2967329"/>
              <a:gd name="connsiteY212" fmla="*/ 1838325 h 2414587"/>
              <a:gd name="connsiteX213" fmla="*/ 2628900 w 2967329"/>
              <a:gd name="connsiteY213" fmla="*/ 1824037 h 2414587"/>
              <a:gd name="connsiteX214" fmla="*/ 2633663 w 2967329"/>
              <a:gd name="connsiteY214" fmla="*/ 1790700 h 2414587"/>
              <a:gd name="connsiteX215" fmla="*/ 2638425 w 2967329"/>
              <a:gd name="connsiteY215" fmla="*/ 1766887 h 2414587"/>
              <a:gd name="connsiteX216" fmla="*/ 2643188 w 2967329"/>
              <a:gd name="connsiteY216" fmla="*/ 1662112 h 2414587"/>
              <a:gd name="connsiteX217" fmla="*/ 2652713 w 2967329"/>
              <a:gd name="connsiteY217" fmla="*/ 1633537 h 2414587"/>
              <a:gd name="connsiteX218" fmla="*/ 2657475 w 2967329"/>
              <a:gd name="connsiteY218" fmla="*/ 1619250 h 2414587"/>
              <a:gd name="connsiteX219" fmla="*/ 2676525 w 2967329"/>
              <a:gd name="connsiteY219" fmla="*/ 1562100 h 2414587"/>
              <a:gd name="connsiteX220" fmla="*/ 2690813 w 2967329"/>
              <a:gd name="connsiteY220" fmla="*/ 1533525 h 2414587"/>
              <a:gd name="connsiteX221" fmla="*/ 2705100 w 2967329"/>
              <a:gd name="connsiteY221" fmla="*/ 1524000 h 2414587"/>
              <a:gd name="connsiteX222" fmla="*/ 2714625 w 2967329"/>
              <a:gd name="connsiteY222" fmla="*/ 1509712 h 2414587"/>
              <a:gd name="connsiteX223" fmla="*/ 2728913 w 2967329"/>
              <a:gd name="connsiteY223" fmla="*/ 1504950 h 2414587"/>
              <a:gd name="connsiteX224" fmla="*/ 2733675 w 2967329"/>
              <a:gd name="connsiteY224" fmla="*/ 1490662 h 2414587"/>
              <a:gd name="connsiteX225" fmla="*/ 2743200 w 2967329"/>
              <a:gd name="connsiteY225" fmla="*/ 1476375 h 2414587"/>
              <a:gd name="connsiteX226" fmla="*/ 2752725 w 2967329"/>
              <a:gd name="connsiteY226" fmla="*/ 1447800 h 2414587"/>
              <a:gd name="connsiteX227" fmla="*/ 2767013 w 2967329"/>
              <a:gd name="connsiteY227" fmla="*/ 1419225 h 2414587"/>
              <a:gd name="connsiteX228" fmla="*/ 2809875 w 2967329"/>
              <a:gd name="connsiteY228" fmla="*/ 1400175 h 2414587"/>
              <a:gd name="connsiteX229" fmla="*/ 2838450 w 2967329"/>
              <a:gd name="connsiteY229" fmla="*/ 1390650 h 2414587"/>
              <a:gd name="connsiteX230" fmla="*/ 2881313 w 2967329"/>
              <a:gd name="connsiteY230" fmla="*/ 1381125 h 2414587"/>
              <a:gd name="connsiteX231" fmla="*/ 2895600 w 2967329"/>
              <a:gd name="connsiteY231" fmla="*/ 1371600 h 2414587"/>
              <a:gd name="connsiteX232" fmla="*/ 2909888 w 2967329"/>
              <a:gd name="connsiteY232" fmla="*/ 1366837 h 2414587"/>
              <a:gd name="connsiteX233" fmla="*/ 2919413 w 2967329"/>
              <a:gd name="connsiteY233" fmla="*/ 1352550 h 2414587"/>
              <a:gd name="connsiteX234" fmla="*/ 2947988 w 2967329"/>
              <a:gd name="connsiteY234" fmla="*/ 1343025 h 2414587"/>
              <a:gd name="connsiteX235" fmla="*/ 2962275 w 2967329"/>
              <a:gd name="connsiteY235" fmla="*/ 1328737 h 2414587"/>
              <a:gd name="connsiteX236" fmla="*/ 2962275 w 2967329"/>
              <a:gd name="connsiteY236" fmla="*/ 1285875 h 2414587"/>
              <a:gd name="connsiteX237" fmla="*/ 2947988 w 2967329"/>
              <a:gd name="connsiteY237" fmla="*/ 1276350 h 2414587"/>
              <a:gd name="connsiteX238" fmla="*/ 2919413 w 2967329"/>
              <a:gd name="connsiteY238" fmla="*/ 1271587 h 2414587"/>
              <a:gd name="connsiteX239" fmla="*/ 2905125 w 2967329"/>
              <a:gd name="connsiteY239" fmla="*/ 1266825 h 2414587"/>
              <a:gd name="connsiteX240" fmla="*/ 2886075 w 2967329"/>
              <a:gd name="connsiteY240" fmla="*/ 1238250 h 2414587"/>
              <a:gd name="connsiteX241" fmla="*/ 2876550 w 2967329"/>
              <a:gd name="connsiteY241" fmla="*/ 1223962 h 2414587"/>
              <a:gd name="connsiteX242" fmla="*/ 2871788 w 2967329"/>
              <a:gd name="connsiteY242" fmla="*/ 1209675 h 2414587"/>
              <a:gd name="connsiteX243" fmla="*/ 2852738 w 2967329"/>
              <a:gd name="connsiteY243" fmla="*/ 1181100 h 2414587"/>
              <a:gd name="connsiteX244" fmla="*/ 2833688 w 2967329"/>
              <a:gd name="connsiteY244" fmla="*/ 1152525 h 2414587"/>
              <a:gd name="connsiteX245" fmla="*/ 2819400 w 2967329"/>
              <a:gd name="connsiteY245" fmla="*/ 1123950 h 2414587"/>
              <a:gd name="connsiteX246" fmla="*/ 2814638 w 2967329"/>
              <a:gd name="connsiteY246" fmla="*/ 1109662 h 2414587"/>
              <a:gd name="connsiteX247" fmla="*/ 2795588 w 2967329"/>
              <a:gd name="connsiteY247" fmla="*/ 1081087 h 2414587"/>
              <a:gd name="connsiteX248" fmla="*/ 2786063 w 2967329"/>
              <a:gd name="connsiteY248" fmla="*/ 1066800 h 2414587"/>
              <a:gd name="connsiteX249" fmla="*/ 2771775 w 2967329"/>
              <a:gd name="connsiteY249" fmla="*/ 1038225 h 2414587"/>
              <a:gd name="connsiteX250" fmla="*/ 2757488 w 2967329"/>
              <a:gd name="connsiteY250" fmla="*/ 1033462 h 2414587"/>
              <a:gd name="connsiteX251" fmla="*/ 2743200 w 2967329"/>
              <a:gd name="connsiteY251" fmla="*/ 1023937 h 2414587"/>
              <a:gd name="connsiteX252" fmla="*/ 2686050 w 2967329"/>
              <a:gd name="connsiteY252" fmla="*/ 1028700 h 2414587"/>
              <a:gd name="connsiteX253" fmla="*/ 2657475 w 2967329"/>
              <a:gd name="connsiteY253" fmla="*/ 1047750 h 2414587"/>
              <a:gd name="connsiteX254" fmla="*/ 2643188 w 2967329"/>
              <a:gd name="connsiteY254" fmla="*/ 1052512 h 2414587"/>
              <a:gd name="connsiteX255" fmla="*/ 2633663 w 2967329"/>
              <a:gd name="connsiteY255" fmla="*/ 1066800 h 2414587"/>
              <a:gd name="connsiteX256" fmla="*/ 2605088 w 2967329"/>
              <a:gd name="connsiteY256" fmla="*/ 1076325 h 2414587"/>
              <a:gd name="connsiteX257" fmla="*/ 2547938 w 2967329"/>
              <a:gd name="connsiteY257" fmla="*/ 1066800 h 2414587"/>
              <a:gd name="connsiteX258" fmla="*/ 2533650 w 2967329"/>
              <a:gd name="connsiteY258" fmla="*/ 1062037 h 2414587"/>
              <a:gd name="connsiteX259" fmla="*/ 2519363 w 2967329"/>
              <a:gd name="connsiteY259" fmla="*/ 1052512 h 2414587"/>
              <a:gd name="connsiteX260" fmla="*/ 2495550 w 2967329"/>
              <a:gd name="connsiteY260" fmla="*/ 1023937 h 2414587"/>
              <a:gd name="connsiteX261" fmla="*/ 2481263 w 2967329"/>
              <a:gd name="connsiteY261" fmla="*/ 1014412 h 2414587"/>
              <a:gd name="connsiteX262" fmla="*/ 2471738 w 2967329"/>
              <a:gd name="connsiteY262" fmla="*/ 1000125 h 2414587"/>
              <a:gd name="connsiteX263" fmla="*/ 2457450 w 2967329"/>
              <a:gd name="connsiteY263" fmla="*/ 990600 h 2414587"/>
              <a:gd name="connsiteX264" fmla="*/ 2452688 w 2967329"/>
              <a:gd name="connsiteY264" fmla="*/ 976312 h 2414587"/>
              <a:gd name="connsiteX265" fmla="*/ 2443163 w 2967329"/>
              <a:gd name="connsiteY265" fmla="*/ 962025 h 2414587"/>
              <a:gd name="connsiteX266" fmla="*/ 2438400 w 2967329"/>
              <a:gd name="connsiteY266" fmla="*/ 947737 h 2414587"/>
              <a:gd name="connsiteX267" fmla="*/ 2424113 w 2967329"/>
              <a:gd name="connsiteY267" fmla="*/ 933450 h 2414587"/>
              <a:gd name="connsiteX268" fmla="*/ 2414588 w 2967329"/>
              <a:gd name="connsiteY268" fmla="*/ 919162 h 2414587"/>
              <a:gd name="connsiteX269" fmla="*/ 2400300 w 2967329"/>
              <a:gd name="connsiteY269" fmla="*/ 904875 h 2414587"/>
              <a:gd name="connsiteX270" fmla="*/ 2390775 w 2967329"/>
              <a:gd name="connsiteY270" fmla="*/ 890587 h 2414587"/>
              <a:gd name="connsiteX271" fmla="*/ 2376488 w 2967329"/>
              <a:gd name="connsiteY271" fmla="*/ 885825 h 2414587"/>
              <a:gd name="connsiteX272" fmla="*/ 2352675 w 2967329"/>
              <a:gd name="connsiteY272" fmla="*/ 842962 h 2414587"/>
              <a:gd name="connsiteX273" fmla="*/ 2333625 w 2967329"/>
              <a:gd name="connsiteY273" fmla="*/ 828675 h 2414587"/>
              <a:gd name="connsiteX274" fmla="*/ 2309813 w 2967329"/>
              <a:gd name="connsiteY274" fmla="*/ 800100 h 2414587"/>
              <a:gd name="connsiteX275" fmla="*/ 2281238 w 2967329"/>
              <a:gd name="connsiteY275" fmla="*/ 785812 h 2414587"/>
              <a:gd name="connsiteX276" fmla="*/ 2238375 w 2967329"/>
              <a:gd name="connsiteY276" fmla="*/ 752475 h 2414587"/>
              <a:gd name="connsiteX277" fmla="*/ 2209800 w 2967329"/>
              <a:gd name="connsiteY277" fmla="*/ 733425 h 2414587"/>
              <a:gd name="connsiteX278" fmla="*/ 2195513 w 2967329"/>
              <a:gd name="connsiteY278" fmla="*/ 723900 h 2414587"/>
              <a:gd name="connsiteX279" fmla="*/ 2181225 w 2967329"/>
              <a:gd name="connsiteY279" fmla="*/ 719137 h 2414587"/>
              <a:gd name="connsiteX280" fmla="*/ 2152650 w 2967329"/>
              <a:gd name="connsiteY280" fmla="*/ 700087 h 2414587"/>
              <a:gd name="connsiteX281" fmla="*/ 2081213 w 2967329"/>
              <a:gd name="connsiteY281" fmla="*/ 652462 h 2414587"/>
              <a:gd name="connsiteX282" fmla="*/ 2052638 w 2967329"/>
              <a:gd name="connsiteY282" fmla="*/ 633412 h 2414587"/>
              <a:gd name="connsiteX283" fmla="*/ 2038350 w 2967329"/>
              <a:gd name="connsiteY283" fmla="*/ 623887 h 2414587"/>
              <a:gd name="connsiteX284" fmla="*/ 2009775 w 2967329"/>
              <a:gd name="connsiteY284" fmla="*/ 614362 h 2414587"/>
              <a:gd name="connsiteX285" fmla="*/ 1995488 w 2967329"/>
              <a:gd name="connsiteY285" fmla="*/ 609600 h 2414587"/>
              <a:gd name="connsiteX286" fmla="*/ 1914525 w 2967329"/>
              <a:gd name="connsiteY286" fmla="*/ 619125 h 2414587"/>
              <a:gd name="connsiteX287" fmla="*/ 1900238 w 2967329"/>
              <a:gd name="connsiteY287" fmla="*/ 628650 h 2414587"/>
              <a:gd name="connsiteX288" fmla="*/ 1871663 w 2967329"/>
              <a:gd name="connsiteY288" fmla="*/ 638175 h 2414587"/>
              <a:gd name="connsiteX289" fmla="*/ 1757363 w 2967329"/>
              <a:gd name="connsiteY289" fmla="*/ 633412 h 2414587"/>
              <a:gd name="connsiteX290" fmla="*/ 1743075 w 2967329"/>
              <a:gd name="connsiteY290" fmla="*/ 623887 h 2414587"/>
              <a:gd name="connsiteX291" fmla="*/ 1728788 w 2967329"/>
              <a:gd name="connsiteY291" fmla="*/ 571500 h 2414587"/>
              <a:gd name="connsiteX292" fmla="*/ 1719263 w 2967329"/>
              <a:gd name="connsiteY292" fmla="*/ 557212 h 2414587"/>
              <a:gd name="connsiteX293" fmla="*/ 1662113 w 2967329"/>
              <a:gd name="connsiteY293" fmla="*/ 509587 h 2414587"/>
              <a:gd name="connsiteX294" fmla="*/ 1647825 w 2967329"/>
              <a:gd name="connsiteY294" fmla="*/ 504825 h 2414587"/>
              <a:gd name="connsiteX295" fmla="*/ 1638300 w 2967329"/>
              <a:gd name="connsiteY295" fmla="*/ 442912 h 2414587"/>
              <a:gd name="connsiteX296" fmla="*/ 1619250 w 2967329"/>
              <a:gd name="connsiteY296" fmla="*/ 400050 h 2414587"/>
              <a:gd name="connsiteX297" fmla="*/ 1600200 w 2967329"/>
              <a:gd name="connsiteY297" fmla="*/ 357187 h 2414587"/>
              <a:gd name="connsiteX298" fmla="*/ 1590675 w 2967329"/>
              <a:gd name="connsiteY298" fmla="*/ 328612 h 2414587"/>
              <a:gd name="connsiteX299" fmla="*/ 1576388 w 2967329"/>
              <a:gd name="connsiteY299" fmla="*/ 300037 h 2414587"/>
              <a:gd name="connsiteX300" fmla="*/ 1547813 w 2967329"/>
              <a:gd name="connsiteY300" fmla="*/ 290512 h 2414587"/>
              <a:gd name="connsiteX301" fmla="*/ 1519238 w 2967329"/>
              <a:gd name="connsiteY301" fmla="*/ 276225 h 2414587"/>
              <a:gd name="connsiteX302" fmla="*/ 1504950 w 2967329"/>
              <a:gd name="connsiteY302" fmla="*/ 266700 h 2414587"/>
              <a:gd name="connsiteX303" fmla="*/ 1476375 w 2967329"/>
              <a:gd name="connsiteY303" fmla="*/ 257175 h 2414587"/>
              <a:gd name="connsiteX304" fmla="*/ 1447800 w 2967329"/>
              <a:gd name="connsiteY304" fmla="*/ 271462 h 2414587"/>
              <a:gd name="connsiteX305" fmla="*/ 1433513 w 2967329"/>
              <a:gd name="connsiteY305" fmla="*/ 276225 h 2414587"/>
              <a:gd name="connsiteX306" fmla="*/ 1419225 w 2967329"/>
              <a:gd name="connsiteY306" fmla="*/ 285750 h 2414587"/>
              <a:gd name="connsiteX307" fmla="*/ 1390650 w 2967329"/>
              <a:gd name="connsiteY307" fmla="*/ 295275 h 2414587"/>
              <a:gd name="connsiteX308" fmla="*/ 1333500 w 2967329"/>
              <a:gd name="connsiteY308" fmla="*/ 290512 h 2414587"/>
              <a:gd name="connsiteX309" fmla="*/ 1304925 w 2967329"/>
              <a:gd name="connsiteY309" fmla="*/ 280987 h 2414587"/>
              <a:gd name="connsiteX310" fmla="*/ 1271588 w 2967329"/>
              <a:gd name="connsiteY310" fmla="*/ 271462 h 2414587"/>
              <a:gd name="connsiteX311" fmla="*/ 1062038 w 2967329"/>
              <a:gd name="connsiteY311" fmla="*/ 276225 h 2414587"/>
              <a:gd name="connsiteX312" fmla="*/ 962025 w 2967329"/>
              <a:gd name="connsiteY312" fmla="*/ 276225 h 2414587"/>
              <a:gd name="connsiteX313" fmla="*/ 947738 w 2967329"/>
              <a:gd name="connsiteY313" fmla="*/ 271462 h 2414587"/>
              <a:gd name="connsiteX314" fmla="*/ 942975 w 2967329"/>
              <a:gd name="connsiteY314" fmla="*/ 228600 h 2414587"/>
              <a:gd name="connsiteX315" fmla="*/ 985838 w 2967329"/>
              <a:gd name="connsiteY315" fmla="*/ 204787 h 2414587"/>
              <a:gd name="connsiteX316" fmla="*/ 990600 w 2967329"/>
              <a:gd name="connsiteY316" fmla="*/ 180975 h 2414587"/>
              <a:gd name="connsiteX317" fmla="*/ 995363 w 2967329"/>
              <a:gd name="connsiteY317" fmla="*/ 152400 h 2414587"/>
              <a:gd name="connsiteX318" fmla="*/ 1009650 w 2967329"/>
              <a:gd name="connsiteY318" fmla="*/ 142875 h 2414587"/>
              <a:gd name="connsiteX319" fmla="*/ 1004888 w 2967329"/>
              <a:gd name="connsiteY319" fmla="*/ 104775 h 2414587"/>
              <a:gd name="connsiteX320" fmla="*/ 995363 w 2967329"/>
              <a:gd name="connsiteY320" fmla="*/ 76200 h 2414587"/>
              <a:gd name="connsiteX321" fmla="*/ 976313 w 2967329"/>
              <a:gd name="connsiteY321" fmla="*/ 71437 h 2414587"/>
              <a:gd name="connsiteX322" fmla="*/ 962025 w 2967329"/>
              <a:gd name="connsiteY322" fmla="*/ 61912 h 2414587"/>
              <a:gd name="connsiteX323" fmla="*/ 952500 w 2967329"/>
              <a:gd name="connsiteY323" fmla="*/ 47625 h 2414587"/>
              <a:gd name="connsiteX324" fmla="*/ 938213 w 2967329"/>
              <a:gd name="connsiteY324" fmla="*/ 42862 h 2414587"/>
              <a:gd name="connsiteX325" fmla="*/ 919163 w 2967329"/>
              <a:gd name="connsiteY325" fmla="*/ 14287 h 2414587"/>
              <a:gd name="connsiteX326" fmla="*/ 909638 w 2967329"/>
              <a:gd name="connsiteY326" fmla="*/ 0 h 2414587"/>
              <a:gd name="connsiteX327" fmla="*/ 842963 w 2967329"/>
              <a:gd name="connsiteY327" fmla="*/ 4762 h 2414587"/>
              <a:gd name="connsiteX328" fmla="*/ 823913 w 2967329"/>
              <a:gd name="connsiteY328" fmla="*/ 9525 h 2414587"/>
              <a:gd name="connsiteX329" fmla="*/ 771525 w 2967329"/>
              <a:gd name="connsiteY329" fmla="*/ 14287 h 2414587"/>
              <a:gd name="connsiteX330" fmla="*/ 790575 w 2967329"/>
              <a:gd name="connsiteY330" fmla="*/ 14287 h 2414587"/>
              <a:gd name="connsiteX0" fmla="*/ 790575 w 2967329"/>
              <a:gd name="connsiteY0" fmla="*/ 14287 h 2415534"/>
              <a:gd name="connsiteX1" fmla="*/ 738188 w 2967329"/>
              <a:gd name="connsiteY1" fmla="*/ 33337 h 2415534"/>
              <a:gd name="connsiteX2" fmla="*/ 714375 w 2967329"/>
              <a:gd name="connsiteY2" fmla="*/ 38100 h 2415534"/>
              <a:gd name="connsiteX3" fmla="*/ 695325 w 2967329"/>
              <a:gd name="connsiteY3" fmla="*/ 42862 h 2415534"/>
              <a:gd name="connsiteX4" fmla="*/ 666750 w 2967329"/>
              <a:gd name="connsiteY4" fmla="*/ 52387 h 2415534"/>
              <a:gd name="connsiteX5" fmla="*/ 628650 w 2967329"/>
              <a:gd name="connsiteY5" fmla="*/ 85725 h 2415534"/>
              <a:gd name="connsiteX6" fmla="*/ 628650 w 2967329"/>
              <a:gd name="connsiteY6" fmla="*/ 219075 h 2415534"/>
              <a:gd name="connsiteX7" fmla="*/ 642938 w 2967329"/>
              <a:gd name="connsiteY7" fmla="*/ 223837 h 2415534"/>
              <a:gd name="connsiteX8" fmla="*/ 652463 w 2967329"/>
              <a:gd name="connsiteY8" fmla="*/ 238125 h 2415534"/>
              <a:gd name="connsiteX9" fmla="*/ 657225 w 2967329"/>
              <a:gd name="connsiteY9" fmla="*/ 252412 h 2415534"/>
              <a:gd name="connsiteX10" fmla="*/ 676275 w 2967329"/>
              <a:gd name="connsiteY10" fmla="*/ 280987 h 2415534"/>
              <a:gd name="connsiteX11" fmla="*/ 685800 w 2967329"/>
              <a:gd name="connsiteY11" fmla="*/ 295275 h 2415534"/>
              <a:gd name="connsiteX12" fmla="*/ 695325 w 2967329"/>
              <a:gd name="connsiteY12" fmla="*/ 333375 h 2415534"/>
              <a:gd name="connsiteX13" fmla="*/ 700088 w 2967329"/>
              <a:gd name="connsiteY13" fmla="*/ 347662 h 2415534"/>
              <a:gd name="connsiteX14" fmla="*/ 695325 w 2967329"/>
              <a:gd name="connsiteY14" fmla="*/ 409575 h 2415534"/>
              <a:gd name="connsiteX15" fmla="*/ 681038 w 2967329"/>
              <a:gd name="connsiteY15" fmla="*/ 438150 h 2415534"/>
              <a:gd name="connsiteX16" fmla="*/ 676275 w 2967329"/>
              <a:gd name="connsiteY16" fmla="*/ 452437 h 2415534"/>
              <a:gd name="connsiteX17" fmla="*/ 642938 w 2967329"/>
              <a:gd name="connsiteY17" fmla="*/ 495300 h 2415534"/>
              <a:gd name="connsiteX18" fmla="*/ 609600 w 2967329"/>
              <a:gd name="connsiteY18" fmla="*/ 533400 h 2415534"/>
              <a:gd name="connsiteX19" fmla="*/ 600075 w 2967329"/>
              <a:gd name="connsiteY19" fmla="*/ 547687 h 2415534"/>
              <a:gd name="connsiteX20" fmla="*/ 571500 w 2967329"/>
              <a:gd name="connsiteY20" fmla="*/ 557212 h 2415534"/>
              <a:gd name="connsiteX21" fmla="*/ 557213 w 2967329"/>
              <a:gd name="connsiteY21" fmla="*/ 561975 h 2415534"/>
              <a:gd name="connsiteX22" fmla="*/ 542925 w 2967329"/>
              <a:gd name="connsiteY22" fmla="*/ 566737 h 2415534"/>
              <a:gd name="connsiteX23" fmla="*/ 528638 w 2967329"/>
              <a:gd name="connsiteY23" fmla="*/ 571500 h 2415534"/>
              <a:gd name="connsiteX24" fmla="*/ 504825 w 2967329"/>
              <a:gd name="connsiteY24" fmla="*/ 590550 h 2415534"/>
              <a:gd name="connsiteX25" fmla="*/ 495300 w 2967329"/>
              <a:gd name="connsiteY25" fmla="*/ 604837 h 2415534"/>
              <a:gd name="connsiteX26" fmla="*/ 466725 w 2967329"/>
              <a:gd name="connsiteY26" fmla="*/ 623887 h 2415534"/>
              <a:gd name="connsiteX27" fmla="*/ 452438 w 2967329"/>
              <a:gd name="connsiteY27" fmla="*/ 633412 h 2415534"/>
              <a:gd name="connsiteX28" fmla="*/ 438150 w 2967329"/>
              <a:gd name="connsiteY28" fmla="*/ 642937 h 2415534"/>
              <a:gd name="connsiteX29" fmla="*/ 428625 w 2967329"/>
              <a:gd name="connsiteY29" fmla="*/ 657225 h 2415534"/>
              <a:gd name="connsiteX30" fmla="*/ 395288 w 2967329"/>
              <a:gd name="connsiteY30" fmla="*/ 695325 h 2415534"/>
              <a:gd name="connsiteX31" fmla="*/ 371475 w 2967329"/>
              <a:gd name="connsiteY31" fmla="*/ 733425 h 2415534"/>
              <a:gd name="connsiteX32" fmla="*/ 361950 w 2967329"/>
              <a:gd name="connsiteY32" fmla="*/ 747712 h 2415534"/>
              <a:gd name="connsiteX33" fmla="*/ 333375 w 2967329"/>
              <a:gd name="connsiteY33" fmla="*/ 771525 h 2415534"/>
              <a:gd name="connsiteX34" fmla="*/ 314325 w 2967329"/>
              <a:gd name="connsiteY34" fmla="*/ 800100 h 2415534"/>
              <a:gd name="connsiteX35" fmla="*/ 309563 w 2967329"/>
              <a:gd name="connsiteY35" fmla="*/ 814387 h 2415534"/>
              <a:gd name="connsiteX36" fmla="*/ 319088 w 2967329"/>
              <a:gd name="connsiteY36" fmla="*/ 857250 h 2415534"/>
              <a:gd name="connsiteX37" fmla="*/ 328613 w 2967329"/>
              <a:gd name="connsiteY37" fmla="*/ 871537 h 2415534"/>
              <a:gd name="connsiteX38" fmla="*/ 319088 w 2967329"/>
              <a:gd name="connsiteY38" fmla="*/ 914400 h 2415534"/>
              <a:gd name="connsiteX39" fmla="*/ 304800 w 2967329"/>
              <a:gd name="connsiteY39" fmla="*/ 942975 h 2415534"/>
              <a:gd name="connsiteX40" fmla="*/ 295275 w 2967329"/>
              <a:gd name="connsiteY40" fmla="*/ 995362 h 2415534"/>
              <a:gd name="connsiteX41" fmla="*/ 285750 w 2967329"/>
              <a:gd name="connsiteY41" fmla="*/ 1028700 h 2415534"/>
              <a:gd name="connsiteX42" fmla="*/ 295275 w 2967329"/>
              <a:gd name="connsiteY42" fmla="*/ 1042987 h 2415534"/>
              <a:gd name="connsiteX43" fmla="*/ 304800 w 2967329"/>
              <a:gd name="connsiteY43" fmla="*/ 1071562 h 2415534"/>
              <a:gd name="connsiteX44" fmla="*/ 300038 w 2967329"/>
              <a:gd name="connsiteY44" fmla="*/ 1109662 h 2415534"/>
              <a:gd name="connsiteX45" fmla="*/ 290513 w 2967329"/>
              <a:gd name="connsiteY45" fmla="*/ 1138237 h 2415534"/>
              <a:gd name="connsiteX46" fmla="*/ 295275 w 2967329"/>
              <a:gd name="connsiteY46" fmla="*/ 1223962 h 2415534"/>
              <a:gd name="connsiteX47" fmla="*/ 304800 w 2967329"/>
              <a:gd name="connsiteY47" fmla="*/ 1252537 h 2415534"/>
              <a:gd name="connsiteX48" fmla="*/ 300038 w 2967329"/>
              <a:gd name="connsiteY48" fmla="*/ 1285875 h 2415534"/>
              <a:gd name="connsiteX49" fmla="*/ 271463 w 2967329"/>
              <a:gd name="connsiteY49" fmla="*/ 1309687 h 2415534"/>
              <a:gd name="connsiteX50" fmla="*/ 257175 w 2967329"/>
              <a:gd name="connsiteY50" fmla="*/ 1338262 h 2415534"/>
              <a:gd name="connsiteX51" fmla="*/ 247650 w 2967329"/>
              <a:gd name="connsiteY51" fmla="*/ 1366837 h 2415534"/>
              <a:gd name="connsiteX52" fmla="*/ 238125 w 2967329"/>
              <a:gd name="connsiteY52" fmla="*/ 1395412 h 2415534"/>
              <a:gd name="connsiteX53" fmla="*/ 233363 w 2967329"/>
              <a:gd name="connsiteY53" fmla="*/ 1409700 h 2415534"/>
              <a:gd name="connsiteX54" fmla="*/ 219075 w 2967329"/>
              <a:gd name="connsiteY54" fmla="*/ 1414462 h 2415534"/>
              <a:gd name="connsiteX55" fmla="*/ 209550 w 2967329"/>
              <a:gd name="connsiteY55" fmla="*/ 1428750 h 2415534"/>
              <a:gd name="connsiteX56" fmla="*/ 204788 w 2967329"/>
              <a:gd name="connsiteY56" fmla="*/ 1443037 h 2415534"/>
              <a:gd name="connsiteX57" fmla="*/ 190500 w 2967329"/>
              <a:gd name="connsiteY57" fmla="*/ 1457325 h 2415534"/>
              <a:gd name="connsiteX58" fmla="*/ 176213 w 2967329"/>
              <a:gd name="connsiteY58" fmla="*/ 1485900 h 2415534"/>
              <a:gd name="connsiteX59" fmla="*/ 157163 w 2967329"/>
              <a:gd name="connsiteY59" fmla="*/ 1528762 h 2415534"/>
              <a:gd name="connsiteX60" fmla="*/ 142875 w 2967329"/>
              <a:gd name="connsiteY60" fmla="*/ 1538287 h 2415534"/>
              <a:gd name="connsiteX61" fmla="*/ 133350 w 2967329"/>
              <a:gd name="connsiteY61" fmla="*/ 1552575 h 2415534"/>
              <a:gd name="connsiteX62" fmla="*/ 119063 w 2967329"/>
              <a:gd name="connsiteY62" fmla="*/ 1566862 h 2415534"/>
              <a:gd name="connsiteX63" fmla="*/ 109538 w 2967329"/>
              <a:gd name="connsiteY63" fmla="*/ 1595437 h 2415534"/>
              <a:gd name="connsiteX64" fmla="*/ 90488 w 2967329"/>
              <a:gd name="connsiteY64" fmla="*/ 1624012 h 2415534"/>
              <a:gd name="connsiteX65" fmla="*/ 85725 w 2967329"/>
              <a:gd name="connsiteY65" fmla="*/ 1638300 h 2415534"/>
              <a:gd name="connsiteX66" fmla="*/ 71438 w 2967329"/>
              <a:gd name="connsiteY66" fmla="*/ 1652587 h 2415534"/>
              <a:gd name="connsiteX67" fmla="*/ 57150 w 2967329"/>
              <a:gd name="connsiteY67" fmla="*/ 1681162 h 2415534"/>
              <a:gd name="connsiteX68" fmla="*/ 52388 w 2967329"/>
              <a:gd name="connsiteY68" fmla="*/ 1695450 h 2415534"/>
              <a:gd name="connsiteX69" fmla="*/ 42863 w 2967329"/>
              <a:gd name="connsiteY69" fmla="*/ 1709737 h 2415534"/>
              <a:gd name="connsiteX70" fmla="*/ 33338 w 2967329"/>
              <a:gd name="connsiteY70" fmla="*/ 1738312 h 2415534"/>
              <a:gd name="connsiteX71" fmla="*/ 28575 w 2967329"/>
              <a:gd name="connsiteY71" fmla="*/ 1785937 h 2415534"/>
              <a:gd name="connsiteX72" fmla="*/ 14288 w 2967329"/>
              <a:gd name="connsiteY72" fmla="*/ 1795462 h 2415534"/>
              <a:gd name="connsiteX73" fmla="*/ 4763 w 2967329"/>
              <a:gd name="connsiteY73" fmla="*/ 1824037 h 2415534"/>
              <a:gd name="connsiteX74" fmla="*/ 0 w 2967329"/>
              <a:gd name="connsiteY74" fmla="*/ 1838325 h 2415534"/>
              <a:gd name="connsiteX75" fmla="*/ 4763 w 2967329"/>
              <a:gd name="connsiteY75" fmla="*/ 1857375 h 2415534"/>
              <a:gd name="connsiteX76" fmla="*/ 9525 w 2967329"/>
              <a:gd name="connsiteY76" fmla="*/ 1871662 h 2415534"/>
              <a:gd name="connsiteX77" fmla="*/ 14288 w 2967329"/>
              <a:gd name="connsiteY77" fmla="*/ 1900237 h 2415534"/>
              <a:gd name="connsiteX78" fmla="*/ 19050 w 2967329"/>
              <a:gd name="connsiteY78" fmla="*/ 1914525 h 2415534"/>
              <a:gd name="connsiteX79" fmla="*/ 33338 w 2967329"/>
              <a:gd name="connsiteY79" fmla="*/ 1962150 h 2415534"/>
              <a:gd name="connsiteX80" fmla="*/ 52388 w 2967329"/>
              <a:gd name="connsiteY80" fmla="*/ 1990725 h 2415534"/>
              <a:gd name="connsiteX81" fmla="*/ 80963 w 2967329"/>
              <a:gd name="connsiteY81" fmla="*/ 1995487 h 2415534"/>
              <a:gd name="connsiteX82" fmla="*/ 95250 w 2967329"/>
              <a:gd name="connsiteY82" fmla="*/ 2000250 h 2415534"/>
              <a:gd name="connsiteX83" fmla="*/ 109538 w 2967329"/>
              <a:gd name="connsiteY83" fmla="*/ 2009775 h 2415534"/>
              <a:gd name="connsiteX84" fmla="*/ 138113 w 2967329"/>
              <a:gd name="connsiteY84" fmla="*/ 2019300 h 2415534"/>
              <a:gd name="connsiteX85" fmla="*/ 185738 w 2967329"/>
              <a:gd name="connsiteY85" fmla="*/ 2014537 h 2415534"/>
              <a:gd name="connsiteX86" fmla="*/ 204788 w 2967329"/>
              <a:gd name="connsiteY86" fmla="*/ 1990725 h 2415534"/>
              <a:gd name="connsiteX87" fmla="*/ 219075 w 2967329"/>
              <a:gd name="connsiteY87" fmla="*/ 1981200 h 2415534"/>
              <a:gd name="connsiteX88" fmla="*/ 228600 w 2967329"/>
              <a:gd name="connsiteY88" fmla="*/ 1966912 h 2415534"/>
              <a:gd name="connsiteX89" fmla="*/ 233363 w 2967329"/>
              <a:gd name="connsiteY89" fmla="*/ 1952625 h 2415534"/>
              <a:gd name="connsiteX90" fmla="*/ 247650 w 2967329"/>
              <a:gd name="connsiteY90" fmla="*/ 1947862 h 2415534"/>
              <a:gd name="connsiteX91" fmla="*/ 266700 w 2967329"/>
              <a:gd name="connsiteY91" fmla="*/ 1919287 h 2415534"/>
              <a:gd name="connsiteX92" fmla="*/ 280988 w 2967329"/>
              <a:gd name="connsiteY92" fmla="*/ 1876425 h 2415534"/>
              <a:gd name="connsiteX93" fmla="*/ 285750 w 2967329"/>
              <a:gd name="connsiteY93" fmla="*/ 1862137 h 2415534"/>
              <a:gd name="connsiteX94" fmla="*/ 300038 w 2967329"/>
              <a:gd name="connsiteY94" fmla="*/ 1852612 h 2415534"/>
              <a:gd name="connsiteX95" fmla="*/ 309563 w 2967329"/>
              <a:gd name="connsiteY95" fmla="*/ 1838325 h 2415534"/>
              <a:gd name="connsiteX96" fmla="*/ 352425 w 2967329"/>
              <a:gd name="connsiteY96" fmla="*/ 1814512 h 2415534"/>
              <a:gd name="connsiteX97" fmla="*/ 371475 w 2967329"/>
              <a:gd name="connsiteY97" fmla="*/ 1790700 h 2415534"/>
              <a:gd name="connsiteX98" fmla="*/ 385763 w 2967329"/>
              <a:gd name="connsiteY98" fmla="*/ 1762125 h 2415534"/>
              <a:gd name="connsiteX99" fmla="*/ 404813 w 2967329"/>
              <a:gd name="connsiteY99" fmla="*/ 1733550 h 2415534"/>
              <a:gd name="connsiteX100" fmla="*/ 419100 w 2967329"/>
              <a:gd name="connsiteY100" fmla="*/ 1704975 h 2415534"/>
              <a:gd name="connsiteX101" fmla="*/ 428625 w 2967329"/>
              <a:gd name="connsiteY101" fmla="*/ 1671637 h 2415534"/>
              <a:gd name="connsiteX102" fmla="*/ 423863 w 2967329"/>
              <a:gd name="connsiteY102" fmla="*/ 1600200 h 2415534"/>
              <a:gd name="connsiteX103" fmla="*/ 423863 w 2967329"/>
              <a:gd name="connsiteY103" fmla="*/ 1514475 h 2415534"/>
              <a:gd name="connsiteX104" fmla="*/ 438150 w 2967329"/>
              <a:gd name="connsiteY104" fmla="*/ 1509712 h 2415534"/>
              <a:gd name="connsiteX105" fmla="*/ 452438 w 2967329"/>
              <a:gd name="connsiteY105" fmla="*/ 1500187 h 2415534"/>
              <a:gd name="connsiteX106" fmla="*/ 476250 w 2967329"/>
              <a:gd name="connsiteY106" fmla="*/ 1476375 h 2415534"/>
              <a:gd name="connsiteX107" fmla="*/ 500063 w 2967329"/>
              <a:gd name="connsiteY107" fmla="*/ 1457325 h 2415534"/>
              <a:gd name="connsiteX108" fmla="*/ 523875 w 2967329"/>
              <a:gd name="connsiteY108" fmla="*/ 1428750 h 2415534"/>
              <a:gd name="connsiteX109" fmla="*/ 542925 w 2967329"/>
              <a:gd name="connsiteY109" fmla="*/ 1400175 h 2415534"/>
              <a:gd name="connsiteX110" fmla="*/ 552450 w 2967329"/>
              <a:gd name="connsiteY110" fmla="*/ 1385887 h 2415534"/>
              <a:gd name="connsiteX111" fmla="*/ 566738 w 2967329"/>
              <a:gd name="connsiteY111" fmla="*/ 1376362 h 2415534"/>
              <a:gd name="connsiteX112" fmla="*/ 571500 w 2967329"/>
              <a:gd name="connsiteY112" fmla="*/ 1362075 h 2415534"/>
              <a:gd name="connsiteX113" fmla="*/ 581025 w 2967329"/>
              <a:gd name="connsiteY113" fmla="*/ 1328737 h 2415534"/>
              <a:gd name="connsiteX114" fmla="*/ 576263 w 2967329"/>
              <a:gd name="connsiteY114" fmla="*/ 1181100 h 2415534"/>
              <a:gd name="connsiteX115" fmla="*/ 600075 w 2967329"/>
              <a:gd name="connsiteY115" fmla="*/ 1095375 h 2415534"/>
              <a:gd name="connsiteX116" fmla="*/ 614363 w 2967329"/>
              <a:gd name="connsiteY116" fmla="*/ 1090612 h 2415534"/>
              <a:gd name="connsiteX117" fmla="*/ 657225 w 2967329"/>
              <a:gd name="connsiteY117" fmla="*/ 1066800 h 2415534"/>
              <a:gd name="connsiteX118" fmla="*/ 671513 w 2967329"/>
              <a:gd name="connsiteY118" fmla="*/ 1062037 h 2415534"/>
              <a:gd name="connsiteX119" fmla="*/ 738188 w 2967329"/>
              <a:gd name="connsiteY119" fmla="*/ 1066800 h 2415534"/>
              <a:gd name="connsiteX120" fmla="*/ 752475 w 2967329"/>
              <a:gd name="connsiteY120" fmla="*/ 1071562 h 2415534"/>
              <a:gd name="connsiteX121" fmla="*/ 790575 w 2967329"/>
              <a:gd name="connsiteY121" fmla="*/ 1076325 h 2415534"/>
              <a:gd name="connsiteX122" fmla="*/ 952500 w 2967329"/>
              <a:gd name="connsiteY122" fmla="*/ 1081087 h 2415534"/>
              <a:gd name="connsiteX123" fmla="*/ 966788 w 2967329"/>
              <a:gd name="connsiteY123" fmla="*/ 1090612 h 2415534"/>
              <a:gd name="connsiteX124" fmla="*/ 976313 w 2967329"/>
              <a:gd name="connsiteY124" fmla="*/ 1104900 h 2415534"/>
              <a:gd name="connsiteX125" fmla="*/ 1004888 w 2967329"/>
              <a:gd name="connsiteY125" fmla="*/ 1114425 h 2415534"/>
              <a:gd name="connsiteX126" fmla="*/ 1047750 w 2967329"/>
              <a:gd name="connsiteY126" fmla="*/ 1128712 h 2415534"/>
              <a:gd name="connsiteX127" fmla="*/ 1062038 w 2967329"/>
              <a:gd name="connsiteY127" fmla="*/ 1133475 h 2415534"/>
              <a:gd name="connsiteX128" fmla="*/ 1104900 w 2967329"/>
              <a:gd name="connsiteY128" fmla="*/ 1157287 h 2415534"/>
              <a:gd name="connsiteX129" fmla="*/ 1133475 w 2967329"/>
              <a:gd name="connsiteY129" fmla="*/ 1176337 h 2415534"/>
              <a:gd name="connsiteX130" fmla="*/ 1157288 w 2967329"/>
              <a:gd name="connsiteY130" fmla="*/ 1195387 h 2415534"/>
              <a:gd name="connsiteX131" fmla="*/ 1166813 w 2967329"/>
              <a:gd name="connsiteY131" fmla="*/ 1209675 h 2415534"/>
              <a:gd name="connsiteX132" fmla="*/ 1195388 w 2967329"/>
              <a:gd name="connsiteY132" fmla="*/ 1228725 h 2415534"/>
              <a:gd name="connsiteX133" fmla="*/ 1209675 w 2967329"/>
              <a:gd name="connsiteY133" fmla="*/ 1238250 h 2415534"/>
              <a:gd name="connsiteX134" fmla="*/ 1238250 w 2967329"/>
              <a:gd name="connsiteY134" fmla="*/ 1257300 h 2415534"/>
              <a:gd name="connsiteX135" fmla="*/ 1262063 w 2967329"/>
              <a:gd name="connsiteY135" fmla="*/ 1285875 h 2415534"/>
              <a:gd name="connsiteX136" fmla="*/ 1281113 w 2967329"/>
              <a:gd name="connsiteY136" fmla="*/ 1314450 h 2415534"/>
              <a:gd name="connsiteX137" fmla="*/ 1290638 w 2967329"/>
              <a:gd name="connsiteY137" fmla="*/ 1328737 h 2415534"/>
              <a:gd name="connsiteX138" fmla="*/ 1319213 w 2967329"/>
              <a:gd name="connsiteY138" fmla="*/ 1371600 h 2415534"/>
              <a:gd name="connsiteX139" fmla="*/ 1328738 w 2967329"/>
              <a:gd name="connsiteY139" fmla="*/ 1385887 h 2415534"/>
              <a:gd name="connsiteX140" fmla="*/ 1343025 w 2967329"/>
              <a:gd name="connsiteY140" fmla="*/ 1395412 h 2415534"/>
              <a:gd name="connsiteX141" fmla="*/ 1362075 w 2967329"/>
              <a:gd name="connsiteY141" fmla="*/ 1419225 h 2415534"/>
              <a:gd name="connsiteX142" fmla="*/ 1381125 w 2967329"/>
              <a:gd name="connsiteY142" fmla="*/ 1447800 h 2415534"/>
              <a:gd name="connsiteX143" fmla="*/ 1390650 w 2967329"/>
              <a:gd name="connsiteY143" fmla="*/ 1462087 h 2415534"/>
              <a:gd name="connsiteX144" fmla="*/ 1404938 w 2967329"/>
              <a:gd name="connsiteY144" fmla="*/ 1466850 h 2415534"/>
              <a:gd name="connsiteX145" fmla="*/ 1428750 w 2967329"/>
              <a:gd name="connsiteY145" fmla="*/ 1490662 h 2415534"/>
              <a:gd name="connsiteX146" fmla="*/ 1438275 w 2967329"/>
              <a:gd name="connsiteY146" fmla="*/ 1504950 h 2415534"/>
              <a:gd name="connsiteX147" fmla="*/ 1452563 w 2967329"/>
              <a:gd name="connsiteY147" fmla="*/ 1514475 h 2415534"/>
              <a:gd name="connsiteX148" fmla="*/ 1466850 w 2967329"/>
              <a:gd name="connsiteY148" fmla="*/ 1528762 h 2415534"/>
              <a:gd name="connsiteX149" fmla="*/ 1495425 w 2967329"/>
              <a:gd name="connsiteY149" fmla="*/ 1538287 h 2415534"/>
              <a:gd name="connsiteX150" fmla="*/ 1528763 w 2967329"/>
              <a:gd name="connsiteY150" fmla="*/ 1547812 h 2415534"/>
              <a:gd name="connsiteX151" fmla="*/ 1557338 w 2967329"/>
              <a:gd name="connsiteY151" fmla="*/ 1552575 h 2415534"/>
              <a:gd name="connsiteX152" fmla="*/ 1571625 w 2967329"/>
              <a:gd name="connsiteY152" fmla="*/ 1557337 h 2415534"/>
              <a:gd name="connsiteX153" fmla="*/ 1590675 w 2967329"/>
              <a:gd name="connsiteY153" fmla="*/ 1562100 h 2415534"/>
              <a:gd name="connsiteX154" fmla="*/ 1619250 w 2967329"/>
              <a:gd name="connsiteY154" fmla="*/ 1581150 h 2415534"/>
              <a:gd name="connsiteX155" fmla="*/ 1633538 w 2967329"/>
              <a:gd name="connsiteY155" fmla="*/ 1590675 h 2415534"/>
              <a:gd name="connsiteX156" fmla="*/ 1657350 w 2967329"/>
              <a:gd name="connsiteY156" fmla="*/ 1614487 h 2415534"/>
              <a:gd name="connsiteX157" fmla="*/ 1681163 w 2967329"/>
              <a:gd name="connsiteY157" fmla="*/ 1633537 h 2415534"/>
              <a:gd name="connsiteX158" fmla="*/ 1704975 w 2967329"/>
              <a:gd name="connsiteY158" fmla="*/ 1676400 h 2415534"/>
              <a:gd name="connsiteX159" fmla="*/ 1714500 w 2967329"/>
              <a:gd name="connsiteY159" fmla="*/ 1690687 h 2415534"/>
              <a:gd name="connsiteX160" fmla="*/ 1728788 w 2967329"/>
              <a:gd name="connsiteY160" fmla="*/ 1695450 h 2415534"/>
              <a:gd name="connsiteX161" fmla="*/ 1752600 w 2967329"/>
              <a:gd name="connsiteY161" fmla="*/ 1719262 h 2415534"/>
              <a:gd name="connsiteX162" fmla="*/ 1776413 w 2967329"/>
              <a:gd name="connsiteY162" fmla="*/ 1743075 h 2415534"/>
              <a:gd name="connsiteX163" fmla="*/ 1785938 w 2967329"/>
              <a:gd name="connsiteY163" fmla="*/ 1757362 h 2415534"/>
              <a:gd name="connsiteX164" fmla="*/ 1809750 w 2967329"/>
              <a:gd name="connsiteY164" fmla="*/ 1781175 h 2415534"/>
              <a:gd name="connsiteX165" fmla="*/ 1819275 w 2967329"/>
              <a:gd name="connsiteY165" fmla="*/ 1809750 h 2415534"/>
              <a:gd name="connsiteX166" fmla="*/ 1824038 w 2967329"/>
              <a:gd name="connsiteY166" fmla="*/ 1824037 h 2415534"/>
              <a:gd name="connsiteX167" fmla="*/ 1828800 w 2967329"/>
              <a:gd name="connsiteY167" fmla="*/ 1909762 h 2415534"/>
              <a:gd name="connsiteX168" fmla="*/ 1843088 w 2967329"/>
              <a:gd name="connsiteY168" fmla="*/ 1957387 h 2415534"/>
              <a:gd name="connsiteX169" fmla="*/ 1857375 w 2967329"/>
              <a:gd name="connsiteY169" fmla="*/ 2000250 h 2415534"/>
              <a:gd name="connsiteX170" fmla="*/ 1866900 w 2967329"/>
              <a:gd name="connsiteY170" fmla="*/ 2028825 h 2415534"/>
              <a:gd name="connsiteX171" fmla="*/ 1881188 w 2967329"/>
              <a:gd name="connsiteY171" fmla="*/ 2081212 h 2415534"/>
              <a:gd name="connsiteX172" fmla="*/ 1885950 w 2967329"/>
              <a:gd name="connsiteY172" fmla="*/ 2095500 h 2415534"/>
              <a:gd name="connsiteX173" fmla="*/ 1900238 w 2967329"/>
              <a:gd name="connsiteY173" fmla="*/ 2105025 h 2415534"/>
              <a:gd name="connsiteX174" fmla="*/ 1919288 w 2967329"/>
              <a:gd name="connsiteY174" fmla="*/ 2147887 h 2415534"/>
              <a:gd name="connsiteX175" fmla="*/ 1924050 w 2967329"/>
              <a:gd name="connsiteY175" fmla="*/ 2162175 h 2415534"/>
              <a:gd name="connsiteX176" fmla="*/ 1943100 w 2967329"/>
              <a:gd name="connsiteY176" fmla="*/ 2190750 h 2415534"/>
              <a:gd name="connsiteX177" fmla="*/ 1966913 w 2967329"/>
              <a:gd name="connsiteY177" fmla="*/ 2219325 h 2415534"/>
              <a:gd name="connsiteX178" fmla="*/ 1981200 w 2967329"/>
              <a:gd name="connsiteY178" fmla="*/ 2228850 h 2415534"/>
              <a:gd name="connsiteX179" fmla="*/ 1995488 w 2967329"/>
              <a:gd name="connsiteY179" fmla="*/ 2243137 h 2415534"/>
              <a:gd name="connsiteX180" fmla="*/ 2009775 w 2967329"/>
              <a:gd name="connsiteY180" fmla="*/ 2247900 h 2415534"/>
              <a:gd name="connsiteX181" fmla="*/ 2052638 w 2967329"/>
              <a:gd name="connsiteY181" fmla="*/ 2266950 h 2415534"/>
              <a:gd name="connsiteX182" fmla="*/ 2119313 w 2967329"/>
              <a:gd name="connsiteY182" fmla="*/ 2286000 h 2415534"/>
              <a:gd name="connsiteX183" fmla="*/ 2147888 w 2967329"/>
              <a:gd name="connsiteY183" fmla="*/ 2305050 h 2415534"/>
              <a:gd name="connsiteX184" fmla="*/ 2176463 w 2967329"/>
              <a:gd name="connsiteY184" fmla="*/ 2314575 h 2415534"/>
              <a:gd name="connsiteX185" fmla="*/ 2190750 w 2967329"/>
              <a:gd name="connsiteY185" fmla="*/ 2324100 h 2415534"/>
              <a:gd name="connsiteX186" fmla="*/ 2233613 w 2967329"/>
              <a:gd name="connsiteY186" fmla="*/ 2333625 h 2415534"/>
              <a:gd name="connsiteX187" fmla="*/ 2262188 w 2967329"/>
              <a:gd name="connsiteY187" fmla="*/ 2343150 h 2415534"/>
              <a:gd name="connsiteX188" fmla="*/ 2290763 w 2967329"/>
              <a:gd name="connsiteY188" fmla="*/ 2352675 h 2415534"/>
              <a:gd name="connsiteX189" fmla="*/ 2319338 w 2967329"/>
              <a:gd name="connsiteY189" fmla="*/ 2366962 h 2415534"/>
              <a:gd name="connsiteX190" fmla="*/ 2347913 w 2967329"/>
              <a:gd name="connsiteY190" fmla="*/ 2381250 h 2415534"/>
              <a:gd name="connsiteX191" fmla="*/ 2362200 w 2967329"/>
              <a:gd name="connsiteY191" fmla="*/ 2390775 h 2415534"/>
              <a:gd name="connsiteX192" fmla="*/ 2390775 w 2967329"/>
              <a:gd name="connsiteY192" fmla="*/ 2400300 h 2415534"/>
              <a:gd name="connsiteX193" fmla="*/ 2419350 w 2967329"/>
              <a:gd name="connsiteY193" fmla="*/ 2409825 h 2415534"/>
              <a:gd name="connsiteX194" fmla="*/ 2433638 w 2967329"/>
              <a:gd name="connsiteY194" fmla="*/ 2414587 h 2415534"/>
              <a:gd name="connsiteX195" fmla="*/ 2571750 w 2967329"/>
              <a:gd name="connsiteY195" fmla="*/ 2409825 h 2415534"/>
              <a:gd name="connsiteX196" fmla="*/ 2562225 w 2967329"/>
              <a:gd name="connsiteY196" fmla="*/ 2352675 h 2415534"/>
              <a:gd name="connsiteX197" fmla="*/ 2557463 w 2967329"/>
              <a:gd name="connsiteY197" fmla="*/ 2338387 h 2415534"/>
              <a:gd name="connsiteX198" fmla="*/ 2571750 w 2967329"/>
              <a:gd name="connsiteY198" fmla="*/ 2309812 h 2415534"/>
              <a:gd name="connsiteX199" fmla="*/ 2590800 w 2967329"/>
              <a:gd name="connsiteY199" fmla="*/ 2305050 h 2415534"/>
              <a:gd name="connsiteX200" fmla="*/ 2605088 w 2967329"/>
              <a:gd name="connsiteY200" fmla="*/ 2300287 h 2415534"/>
              <a:gd name="connsiteX201" fmla="*/ 2595563 w 2967329"/>
              <a:gd name="connsiteY201" fmla="*/ 2233612 h 2415534"/>
              <a:gd name="connsiteX202" fmla="*/ 2586038 w 2967329"/>
              <a:gd name="connsiteY202" fmla="*/ 2219325 h 2415534"/>
              <a:gd name="connsiteX203" fmla="*/ 2576513 w 2967329"/>
              <a:gd name="connsiteY203" fmla="*/ 2171700 h 2415534"/>
              <a:gd name="connsiteX204" fmla="*/ 2566988 w 2967329"/>
              <a:gd name="connsiteY204" fmla="*/ 2028825 h 2415534"/>
              <a:gd name="connsiteX205" fmla="*/ 2571750 w 2967329"/>
              <a:gd name="connsiteY205" fmla="*/ 1981200 h 2415534"/>
              <a:gd name="connsiteX206" fmla="*/ 2576513 w 2967329"/>
              <a:gd name="connsiteY206" fmla="*/ 1962150 h 2415534"/>
              <a:gd name="connsiteX207" fmla="*/ 2581275 w 2967329"/>
              <a:gd name="connsiteY207" fmla="*/ 1938337 h 2415534"/>
              <a:gd name="connsiteX208" fmla="*/ 2586038 w 2967329"/>
              <a:gd name="connsiteY208" fmla="*/ 1924050 h 2415534"/>
              <a:gd name="connsiteX209" fmla="*/ 2605088 w 2967329"/>
              <a:gd name="connsiteY209" fmla="*/ 1895475 h 2415534"/>
              <a:gd name="connsiteX210" fmla="*/ 2619375 w 2967329"/>
              <a:gd name="connsiteY210" fmla="*/ 1852612 h 2415534"/>
              <a:gd name="connsiteX211" fmla="*/ 2624138 w 2967329"/>
              <a:gd name="connsiteY211" fmla="*/ 1838325 h 2415534"/>
              <a:gd name="connsiteX212" fmla="*/ 2628900 w 2967329"/>
              <a:gd name="connsiteY212" fmla="*/ 1824037 h 2415534"/>
              <a:gd name="connsiteX213" fmla="*/ 2633663 w 2967329"/>
              <a:gd name="connsiteY213" fmla="*/ 1790700 h 2415534"/>
              <a:gd name="connsiteX214" fmla="*/ 2638425 w 2967329"/>
              <a:gd name="connsiteY214" fmla="*/ 1766887 h 2415534"/>
              <a:gd name="connsiteX215" fmla="*/ 2643188 w 2967329"/>
              <a:gd name="connsiteY215" fmla="*/ 1662112 h 2415534"/>
              <a:gd name="connsiteX216" fmla="*/ 2652713 w 2967329"/>
              <a:gd name="connsiteY216" fmla="*/ 1633537 h 2415534"/>
              <a:gd name="connsiteX217" fmla="*/ 2657475 w 2967329"/>
              <a:gd name="connsiteY217" fmla="*/ 1619250 h 2415534"/>
              <a:gd name="connsiteX218" fmla="*/ 2676525 w 2967329"/>
              <a:gd name="connsiteY218" fmla="*/ 1562100 h 2415534"/>
              <a:gd name="connsiteX219" fmla="*/ 2690813 w 2967329"/>
              <a:gd name="connsiteY219" fmla="*/ 1533525 h 2415534"/>
              <a:gd name="connsiteX220" fmla="*/ 2705100 w 2967329"/>
              <a:gd name="connsiteY220" fmla="*/ 1524000 h 2415534"/>
              <a:gd name="connsiteX221" fmla="*/ 2714625 w 2967329"/>
              <a:gd name="connsiteY221" fmla="*/ 1509712 h 2415534"/>
              <a:gd name="connsiteX222" fmla="*/ 2728913 w 2967329"/>
              <a:gd name="connsiteY222" fmla="*/ 1504950 h 2415534"/>
              <a:gd name="connsiteX223" fmla="*/ 2733675 w 2967329"/>
              <a:gd name="connsiteY223" fmla="*/ 1490662 h 2415534"/>
              <a:gd name="connsiteX224" fmla="*/ 2743200 w 2967329"/>
              <a:gd name="connsiteY224" fmla="*/ 1476375 h 2415534"/>
              <a:gd name="connsiteX225" fmla="*/ 2752725 w 2967329"/>
              <a:gd name="connsiteY225" fmla="*/ 1447800 h 2415534"/>
              <a:gd name="connsiteX226" fmla="*/ 2767013 w 2967329"/>
              <a:gd name="connsiteY226" fmla="*/ 1419225 h 2415534"/>
              <a:gd name="connsiteX227" fmla="*/ 2809875 w 2967329"/>
              <a:gd name="connsiteY227" fmla="*/ 1400175 h 2415534"/>
              <a:gd name="connsiteX228" fmla="*/ 2838450 w 2967329"/>
              <a:gd name="connsiteY228" fmla="*/ 1390650 h 2415534"/>
              <a:gd name="connsiteX229" fmla="*/ 2881313 w 2967329"/>
              <a:gd name="connsiteY229" fmla="*/ 1381125 h 2415534"/>
              <a:gd name="connsiteX230" fmla="*/ 2895600 w 2967329"/>
              <a:gd name="connsiteY230" fmla="*/ 1371600 h 2415534"/>
              <a:gd name="connsiteX231" fmla="*/ 2909888 w 2967329"/>
              <a:gd name="connsiteY231" fmla="*/ 1366837 h 2415534"/>
              <a:gd name="connsiteX232" fmla="*/ 2919413 w 2967329"/>
              <a:gd name="connsiteY232" fmla="*/ 1352550 h 2415534"/>
              <a:gd name="connsiteX233" fmla="*/ 2947988 w 2967329"/>
              <a:gd name="connsiteY233" fmla="*/ 1343025 h 2415534"/>
              <a:gd name="connsiteX234" fmla="*/ 2962275 w 2967329"/>
              <a:gd name="connsiteY234" fmla="*/ 1328737 h 2415534"/>
              <a:gd name="connsiteX235" fmla="*/ 2962275 w 2967329"/>
              <a:gd name="connsiteY235" fmla="*/ 1285875 h 2415534"/>
              <a:gd name="connsiteX236" fmla="*/ 2947988 w 2967329"/>
              <a:gd name="connsiteY236" fmla="*/ 1276350 h 2415534"/>
              <a:gd name="connsiteX237" fmla="*/ 2919413 w 2967329"/>
              <a:gd name="connsiteY237" fmla="*/ 1271587 h 2415534"/>
              <a:gd name="connsiteX238" fmla="*/ 2905125 w 2967329"/>
              <a:gd name="connsiteY238" fmla="*/ 1266825 h 2415534"/>
              <a:gd name="connsiteX239" fmla="*/ 2886075 w 2967329"/>
              <a:gd name="connsiteY239" fmla="*/ 1238250 h 2415534"/>
              <a:gd name="connsiteX240" fmla="*/ 2876550 w 2967329"/>
              <a:gd name="connsiteY240" fmla="*/ 1223962 h 2415534"/>
              <a:gd name="connsiteX241" fmla="*/ 2871788 w 2967329"/>
              <a:gd name="connsiteY241" fmla="*/ 1209675 h 2415534"/>
              <a:gd name="connsiteX242" fmla="*/ 2852738 w 2967329"/>
              <a:gd name="connsiteY242" fmla="*/ 1181100 h 2415534"/>
              <a:gd name="connsiteX243" fmla="*/ 2833688 w 2967329"/>
              <a:gd name="connsiteY243" fmla="*/ 1152525 h 2415534"/>
              <a:gd name="connsiteX244" fmla="*/ 2819400 w 2967329"/>
              <a:gd name="connsiteY244" fmla="*/ 1123950 h 2415534"/>
              <a:gd name="connsiteX245" fmla="*/ 2814638 w 2967329"/>
              <a:gd name="connsiteY245" fmla="*/ 1109662 h 2415534"/>
              <a:gd name="connsiteX246" fmla="*/ 2795588 w 2967329"/>
              <a:gd name="connsiteY246" fmla="*/ 1081087 h 2415534"/>
              <a:gd name="connsiteX247" fmla="*/ 2786063 w 2967329"/>
              <a:gd name="connsiteY247" fmla="*/ 1066800 h 2415534"/>
              <a:gd name="connsiteX248" fmla="*/ 2771775 w 2967329"/>
              <a:gd name="connsiteY248" fmla="*/ 1038225 h 2415534"/>
              <a:gd name="connsiteX249" fmla="*/ 2757488 w 2967329"/>
              <a:gd name="connsiteY249" fmla="*/ 1033462 h 2415534"/>
              <a:gd name="connsiteX250" fmla="*/ 2743200 w 2967329"/>
              <a:gd name="connsiteY250" fmla="*/ 1023937 h 2415534"/>
              <a:gd name="connsiteX251" fmla="*/ 2686050 w 2967329"/>
              <a:gd name="connsiteY251" fmla="*/ 1028700 h 2415534"/>
              <a:gd name="connsiteX252" fmla="*/ 2657475 w 2967329"/>
              <a:gd name="connsiteY252" fmla="*/ 1047750 h 2415534"/>
              <a:gd name="connsiteX253" fmla="*/ 2643188 w 2967329"/>
              <a:gd name="connsiteY253" fmla="*/ 1052512 h 2415534"/>
              <a:gd name="connsiteX254" fmla="*/ 2633663 w 2967329"/>
              <a:gd name="connsiteY254" fmla="*/ 1066800 h 2415534"/>
              <a:gd name="connsiteX255" fmla="*/ 2605088 w 2967329"/>
              <a:gd name="connsiteY255" fmla="*/ 1076325 h 2415534"/>
              <a:gd name="connsiteX256" fmla="*/ 2547938 w 2967329"/>
              <a:gd name="connsiteY256" fmla="*/ 1066800 h 2415534"/>
              <a:gd name="connsiteX257" fmla="*/ 2533650 w 2967329"/>
              <a:gd name="connsiteY257" fmla="*/ 1062037 h 2415534"/>
              <a:gd name="connsiteX258" fmla="*/ 2519363 w 2967329"/>
              <a:gd name="connsiteY258" fmla="*/ 1052512 h 2415534"/>
              <a:gd name="connsiteX259" fmla="*/ 2495550 w 2967329"/>
              <a:gd name="connsiteY259" fmla="*/ 1023937 h 2415534"/>
              <a:gd name="connsiteX260" fmla="*/ 2481263 w 2967329"/>
              <a:gd name="connsiteY260" fmla="*/ 1014412 h 2415534"/>
              <a:gd name="connsiteX261" fmla="*/ 2471738 w 2967329"/>
              <a:gd name="connsiteY261" fmla="*/ 1000125 h 2415534"/>
              <a:gd name="connsiteX262" fmla="*/ 2457450 w 2967329"/>
              <a:gd name="connsiteY262" fmla="*/ 990600 h 2415534"/>
              <a:gd name="connsiteX263" fmla="*/ 2452688 w 2967329"/>
              <a:gd name="connsiteY263" fmla="*/ 976312 h 2415534"/>
              <a:gd name="connsiteX264" fmla="*/ 2443163 w 2967329"/>
              <a:gd name="connsiteY264" fmla="*/ 962025 h 2415534"/>
              <a:gd name="connsiteX265" fmla="*/ 2438400 w 2967329"/>
              <a:gd name="connsiteY265" fmla="*/ 947737 h 2415534"/>
              <a:gd name="connsiteX266" fmla="*/ 2424113 w 2967329"/>
              <a:gd name="connsiteY266" fmla="*/ 933450 h 2415534"/>
              <a:gd name="connsiteX267" fmla="*/ 2414588 w 2967329"/>
              <a:gd name="connsiteY267" fmla="*/ 919162 h 2415534"/>
              <a:gd name="connsiteX268" fmla="*/ 2400300 w 2967329"/>
              <a:gd name="connsiteY268" fmla="*/ 904875 h 2415534"/>
              <a:gd name="connsiteX269" fmla="*/ 2390775 w 2967329"/>
              <a:gd name="connsiteY269" fmla="*/ 890587 h 2415534"/>
              <a:gd name="connsiteX270" fmla="*/ 2376488 w 2967329"/>
              <a:gd name="connsiteY270" fmla="*/ 885825 h 2415534"/>
              <a:gd name="connsiteX271" fmla="*/ 2352675 w 2967329"/>
              <a:gd name="connsiteY271" fmla="*/ 842962 h 2415534"/>
              <a:gd name="connsiteX272" fmla="*/ 2333625 w 2967329"/>
              <a:gd name="connsiteY272" fmla="*/ 828675 h 2415534"/>
              <a:gd name="connsiteX273" fmla="*/ 2309813 w 2967329"/>
              <a:gd name="connsiteY273" fmla="*/ 800100 h 2415534"/>
              <a:gd name="connsiteX274" fmla="*/ 2281238 w 2967329"/>
              <a:gd name="connsiteY274" fmla="*/ 785812 h 2415534"/>
              <a:gd name="connsiteX275" fmla="*/ 2238375 w 2967329"/>
              <a:gd name="connsiteY275" fmla="*/ 752475 h 2415534"/>
              <a:gd name="connsiteX276" fmla="*/ 2209800 w 2967329"/>
              <a:gd name="connsiteY276" fmla="*/ 733425 h 2415534"/>
              <a:gd name="connsiteX277" fmla="*/ 2195513 w 2967329"/>
              <a:gd name="connsiteY277" fmla="*/ 723900 h 2415534"/>
              <a:gd name="connsiteX278" fmla="*/ 2181225 w 2967329"/>
              <a:gd name="connsiteY278" fmla="*/ 719137 h 2415534"/>
              <a:gd name="connsiteX279" fmla="*/ 2152650 w 2967329"/>
              <a:gd name="connsiteY279" fmla="*/ 700087 h 2415534"/>
              <a:gd name="connsiteX280" fmla="*/ 2081213 w 2967329"/>
              <a:gd name="connsiteY280" fmla="*/ 652462 h 2415534"/>
              <a:gd name="connsiteX281" fmla="*/ 2052638 w 2967329"/>
              <a:gd name="connsiteY281" fmla="*/ 633412 h 2415534"/>
              <a:gd name="connsiteX282" fmla="*/ 2038350 w 2967329"/>
              <a:gd name="connsiteY282" fmla="*/ 623887 h 2415534"/>
              <a:gd name="connsiteX283" fmla="*/ 2009775 w 2967329"/>
              <a:gd name="connsiteY283" fmla="*/ 614362 h 2415534"/>
              <a:gd name="connsiteX284" fmla="*/ 1995488 w 2967329"/>
              <a:gd name="connsiteY284" fmla="*/ 609600 h 2415534"/>
              <a:gd name="connsiteX285" fmla="*/ 1914525 w 2967329"/>
              <a:gd name="connsiteY285" fmla="*/ 619125 h 2415534"/>
              <a:gd name="connsiteX286" fmla="*/ 1900238 w 2967329"/>
              <a:gd name="connsiteY286" fmla="*/ 628650 h 2415534"/>
              <a:gd name="connsiteX287" fmla="*/ 1871663 w 2967329"/>
              <a:gd name="connsiteY287" fmla="*/ 638175 h 2415534"/>
              <a:gd name="connsiteX288" fmla="*/ 1757363 w 2967329"/>
              <a:gd name="connsiteY288" fmla="*/ 633412 h 2415534"/>
              <a:gd name="connsiteX289" fmla="*/ 1743075 w 2967329"/>
              <a:gd name="connsiteY289" fmla="*/ 623887 h 2415534"/>
              <a:gd name="connsiteX290" fmla="*/ 1728788 w 2967329"/>
              <a:gd name="connsiteY290" fmla="*/ 571500 h 2415534"/>
              <a:gd name="connsiteX291" fmla="*/ 1719263 w 2967329"/>
              <a:gd name="connsiteY291" fmla="*/ 557212 h 2415534"/>
              <a:gd name="connsiteX292" fmla="*/ 1662113 w 2967329"/>
              <a:gd name="connsiteY292" fmla="*/ 509587 h 2415534"/>
              <a:gd name="connsiteX293" fmla="*/ 1647825 w 2967329"/>
              <a:gd name="connsiteY293" fmla="*/ 504825 h 2415534"/>
              <a:gd name="connsiteX294" fmla="*/ 1638300 w 2967329"/>
              <a:gd name="connsiteY294" fmla="*/ 442912 h 2415534"/>
              <a:gd name="connsiteX295" fmla="*/ 1619250 w 2967329"/>
              <a:gd name="connsiteY295" fmla="*/ 400050 h 2415534"/>
              <a:gd name="connsiteX296" fmla="*/ 1600200 w 2967329"/>
              <a:gd name="connsiteY296" fmla="*/ 357187 h 2415534"/>
              <a:gd name="connsiteX297" fmla="*/ 1590675 w 2967329"/>
              <a:gd name="connsiteY297" fmla="*/ 328612 h 2415534"/>
              <a:gd name="connsiteX298" fmla="*/ 1576388 w 2967329"/>
              <a:gd name="connsiteY298" fmla="*/ 300037 h 2415534"/>
              <a:gd name="connsiteX299" fmla="*/ 1547813 w 2967329"/>
              <a:gd name="connsiteY299" fmla="*/ 290512 h 2415534"/>
              <a:gd name="connsiteX300" fmla="*/ 1519238 w 2967329"/>
              <a:gd name="connsiteY300" fmla="*/ 276225 h 2415534"/>
              <a:gd name="connsiteX301" fmla="*/ 1504950 w 2967329"/>
              <a:gd name="connsiteY301" fmla="*/ 266700 h 2415534"/>
              <a:gd name="connsiteX302" fmla="*/ 1476375 w 2967329"/>
              <a:gd name="connsiteY302" fmla="*/ 257175 h 2415534"/>
              <a:gd name="connsiteX303" fmla="*/ 1447800 w 2967329"/>
              <a:gd name="connsiteY303" fmla="*/ 271462 h 2415534"/>
              <a:gd name="connsiteX304" fmla="*/ 1433513 w 2967329"/>
              <a:gd name="connsiteY304" fmla="*/ 276225 h 2415534"/>
              <a:gd name="connsiteX305" fmla="*/ 1419225 w 2967329"/>
              <a:gd name="connsiteY305" fmla="*/ 285750 h 2415534"/>
              <a:gd name="connsiteX306" fmla="*/ 1390650 w 2967329"/>
              <a:gd name="connsiteY306" fmla="*/ 295275 h 2415534"/>
              <a:gd name="connsiteX307" fmla="*/ 1333500 w 2967329"/>
              <a:gd name="connsiteY307" fmla="*/ 290512 h 2415534"/>
              <a:gd name="connsiteX308" fmla="*/ 1304925 w 2967329"/>
              <a:gd name="connsiteY308" fmla="*/ 280987 h 2415534"/>
              <a:gd name="connsiteX309" fmla="*/ 1271588 w 2967329"/>
              <a:gd name="connsiteY309" fmla="*/ 271462 h 2415534"/>
              <a:gd name="connsiteX310" fmla="*/ 1062038 w 2967329"/>
              <a:gd name="connsiteY310" fmla="*/ 276225 h 2415534"/>
              <a:gd name="connsiteX311" fmla="*/ 962025 w 2967329"/>
              <a:gd name="connsiteY311" fmla="*/ 276225 h 2415534"/>
              <a:gd name="connsiteX312" fmla="*/ 947738 w 2967329"/>
              <a:gd name="connsiteY312" fmla="*/ 271462 h 2415534"/>
              <a:gd name="connsiteX313" fmla="*/ 942975 w 2967329"/>
              <a:gd name="connsiteY313" fmla="*/ 228600 h 2415534"/>
              <a:gd name="connsiteX314" fmla="*/ 985838 w 2967329"/>
              <a:gd name="connsiteY314" fmla="*/ 204787 h 2415534"/>
              <a:gd name="connsiteX315" fmla="*/ 990600 w 2967329"/>
              <a:gd name="connsiteY315" fmla="*/ 180975 h 2415534"/>
              <a:gd name="connsiteX316" fmla="*/ 995363 w 2967329"/>
              <a:gd name="connsiteY316" fmla="*/ 152400 h 2415534"/>
              <a:gd name="connsiteX317" fmla="*/ 1009650 w 2967329"/>
              <a:gd name="connsiteY317" fmla="*/ 142875 h 2415534"/>
              <a:gd name="connsiteX318" fmla="*/ 1004888 w 2967329"/>
              <a:gd name="connsiteY318" fmla="*/ 104775 h 2415534"/>
              <a:gd name="connsiteX319" fmla="*/ 995363 w 2967329"/>
              <a:gd name="connsiteY319" fmla="*/ 76200 h 2415534"/>
              <a:gd name="connsiteX320" fmla="*/ 976313 w 2967329"/>
              <a:gd name="connsiteY320" fmla="*/ 71437 h 2415534"/>
              <a:gd name="connsiteX321" fmla="*/ 962025 w 2967329"/>
              <a:gd name="connsiteY321" fmla="*/ 61912 h 2415534"/>
              <a:gd name="connsiteX322" fmla="*/ 952500 w 2967329"/>
              <a:gd name="connsiteY322" fmla="*/ 47625 h 2415534"/>
              <a:gd name="connsiteX323" fmla="*/ 938213 w 2967329"/>
              <a:gd name="connsiteY323" fmla="*/ 42862 h 2415534"/>
              <a:gd name="connsiteX324" fmla="*/ 919163 w 2967329"/>
              <a:gd name="connsiteY324" fmla="*/ 14287 h 2415534"/>
              <a:gd name="connsiteX325" fmla="*/ 909638 w 2967329"/>
              <a:gd name="connsiteY325" fmla="*/ 0 h 2415534"/>
              <a:gd name="connsiteX326" fmla="*/ 842963 w 2967329"/>
              <a:gd name="connsiteY326" fmla="*/ 4762 h 2415534"/>
              <a:gd name="connsiteX327" fmla="*/ 823913 w 2967329"/>
              <a:gd name="connsiteY327" fmla="*/ 9525 h 2415534"/>
              <a:gd name="connsiteX328" fmla="*/ 771525 w 2967329"/>
              <a:gd name="connsiteY328" fmla="*/ 14287 h 2415534"/>
              <a:gd name="connsiteX329" fmla="*/ 790575 w 2967329"/>
              <a:gd name="connsiteY329" fmla="*/ 14287 h 2415534"/>
              <a:gd name="connsiteX0" fmla="*/ 790575 w 2967329"/>
              <a:gd name="connsiteY0" fmla="*/ 14287 h 2416536"/>
              <a:gd name="connsiteX1" fmla="*/ 738188 w 2967329"/>
              <a:gd name="connsiteY1" fmla="*/ 33337 h 2416536"/>
              <a:gd name="connsiteX2" fmla="*/ 714375 w 2967329"/>
              <a:gd name="connsiteY2" fmla="*/ 38100 h 2416536"/>
              <a:gd name="connsiteX3" fmla="*/ 695325 w 2967329"/>
              <a:gd name="connsiteY3" fmla="*/ 42862 h 2416536"/>
              <a:gd name="connsiteX4" fmla="*/ 666750 w 2967329"/>
              <a:gd name="connsiteY4" fmla="*/ 52387 h 2416536"/>
              <a:gd name="connsiteX5" fmla="*/ 628650 w 2967329"/>
              <a:gd name="connsiteY5" fmla="*/ 85725 h 2416536"/>
              <a:gd name="connsiteX6" fmla="*/ 628650 w 2967329"/>
              <a:gd name="connsiteY6" fmla="*/ 219075 h 2416536"/>
              <a:gd name="connsiteX7" fmla="*/ 642938 w 2967329"/>
              <a:gd name="connsiteY7" fmla="*/ 223837 h 2416536"/>
              <a:gd name="connsiteX8" fmla="*/ 652463 w 2967329"/>
              <a:gd name="connsiteY8" fmla="*/ 238125 h 2416536"/>
              <a:gd name="connsiteX9" fmla="*/ 657225 w 2967329"/>
              <a:gd name="connsiteY9" fmla="*/ 252412 h 2416536"/>
              <a:gd name="connsiteX10" fmla="*/ 676275 w 2967329"/>
              <a:gd name="connsiteY10" fmla="*/ 280987 h 2416536"/>
              <a:gd name="connsiteX11" fmla="*/ 685800 w 2967329"/>
              <a:gd name="connsiteY11" fmla="*/ 295275 h 2416536"/>
              <a:gd name="connsiteX12" fmla="*/ 695325 w 2967329"/>
              <a:gd name="connsiteY12" fmla="*/ 333375 h 2416536"/>
              <a:gd name="connsiteX13" fmla="*/ 700088 w 2967329"/>
              <a:gd name="connsiteY13" fmla="*/ 347662 h 2416536"/>
              <a:gd name="connsiteX14" fmla="*/ 695325 w 2967329"/>
              <a:gd name="connsiteY14" fmla="*/ 409575 h 2416536"/>
              <a:gd name="connsiteX15" fmla="*/ 681038 w 2967329"/>
              <a:gd name="connsiteY15" fmla="*/ 438150 h 2416536"/>
              <a:gd name="connsiteX16" fmla="*/ 676275 w 2967329"/>
              <a:gd name="connsiteY16" fmla="*/ 452437 h 2416536"/>
              <a:gd name="connsiteX17" fmla="*/ 642938 w 2967329"/>
              <a:gd name="connsiteY17" fmla="*/ 495300 h 2416536"/>
              <a:gd name="connsiteX18" fmla="*/ 609600 w 2967329"/>
              <a:gd name="connsiteY18" fmla="*/ 533400 h 2416536"/>
              <a:gd name="connsiteX19" fmla="*/ 600075 w 2967329"/>
              <a:gd name="connsiteY19" fmla="*/ 547687 h 2416536"/>
              <a:gd name="connsiteX20" fmla="*/ 571500 w 2967329"/>
              <a:gd name="connsiteY20" fmla="*/ 557212 h 2416536"/>
              <a:gd name="connsiteX21" fmla="*/ 557213 w 2967329"/>
              <a:gd name="connsiteY21" fmla="*/ 561975 h 2416536"/>
              <a:gd name="connsiteX22" fmla="*/ 542925 w 2967329"/>
              <a:gd name="connsiteY22" fmla="*/ 566737 h 2416536"/>
              <a:gd name="connsiteX23" fmla="*/ 528638 w 2967329"/>
              <a:gd name="connsiteY23" fmla="*/ 571500 h 2416536"/>
              <a:gd name="connsiteX24" fmla="*/ 504825 w 2967329"/>
              <a:gd name="connsiteY24" fmla="*/ 590550 h 2416536"/>
              <a:gd name="connsiteX25" fmla="*/ 495300 w 2967329"/>
              <a:gd name="connsiteY25" fmla="*/ 604837 h 2416536"/>
              <a:gd name="connsiteX26" fmla="*/ 466725 w 2967329"/>
              <a:gd name="connsiteY26" fmla="*/ 623887 h 2416536"/>
              <a:gd name="connsiteX27" fmla="*/ 452438 w 2967329"/>
              <a:gd name="connsiteY27" fmla="*/ 633412 h 2416536"/>
              <a:gd name="connsiteX28" fmla="*/ 438150 w 2967329"/>
              <a:gd name="connsiteY28" fmla="*/ 642937 h 2416536"/>
              <a:gd name="connsiteX29" fmla="*/ 428625 w 2967329"/>
              <a:gd name="connsiteY29" fmla="*/ 657225 h 2416536"/>
              <a:gd name="connsiteX30" fmla="*/ 395288 w 2967329"/>
              <a:gd name="connsiteY30" fmla="*/ 695325 h 2416536"/>
              <a:gd name="connsiteX31" fmla="*/ 371475 w 2967329"/>
              <a:gd name="connsiteY31" fmla="*/ 733425 h 2416536"/>
              <a:gd name="connsiteX32" fmla="*/ 361950 w 2967329"/>
              <a:gd name="connsiteY32" fmla="*/ 747712 h 2416536"/>
              <a:gd name="connsiteX33" fmla="*/ 333375 w 2967329"/>
              <a:gd name="connsiteY33" fmla="*/ 771525 h 2416536"/>
              <a:gd name="connsiteX34" fmla="*/ 314325 w 2967329"/>
              <a:gd name="connsiteY34" fmla="*/ 800100 h 2416536"/>
              <a:gd name="connsiteX35" fmla="*/ 309563 w 2967329"/>
              <a:gd name="connsiteY35" fmla="*/ 814387 h 2416536"/>
              <a:gd name="connsiteX36" fmla="*/ 319088 w 2967329"/>
              <a:gd name="connsiteY36" fmla="*/ 857250 h 2416536"/>
              <a:gd name="connsiteX37" fmla="*/ 328613 w 2967329"/>
              <a:gd name="connsiteY37" fmla="*/ 871537 h 2416536"/>
              <a:gd name="connsiteX38" fmla="*/ 319088 w 2967329"/>
              <a:gd name="connsiteY38" fmla="*/ 914400 h 2416536"/>
              <a:gd name="connsiteX39" fmla="*/ 304800 w 2967329"/>
              <a:gd name="connsiteY39" fmla="*/ 942975 h 2416536"/>
              <a:gd name="connsiteX40" fmla="*/ 295275 w 2967329"/>
              <a:gd name="connsiteY40" fmla="*/ 995362 h 2416536"/>
              <a:gd name="connsiteX41" fmla="*/ 285750 w 2967329"/>
              <a:gd name="connsiteY41" fmla="*/ 1028700 h 2416536"/>
              <a:gd name="connsiteX42" fmla="*/ 295275 w 2967329"/>
              <a:gd name="connsiteY42" fmla="*/ 1042987 h 2416536"/>
              <a:gd name="connsiteX43" fmla="*/ 304800 w 2967329"/>
              <a:gd name="connsiteY43" fmla="*/ 1071562 h 2416536"/>
              <a:gd name="connsiteX44" fmla="*/ 300038 w 2967329"/>
              <a:gd name="connsiteY44" fmla="*/ 1109662 h 2416536"/>
              <a:gd name="connsiteX45" fmla="*/ 290513 w 2967329"/>
              <a:gd name="connsiteY45" fmla="*/ 1138237 h 2416536"/>
              <a:gd name="connsiteX46" fmla="*/ 295275 w 2967329"/>
              <a:gd name="connsiteY46" fmla="*/ 1223962 h 2416536"/>
              <a:gd name="connsiteX47" fmla="*/ 304800 w 2967329"/>
              <a:gd name="connsiteY47" fmla="*/ 1252537 h 2416536"/>
              <a:gd name="connsiteX48" fmla="*/ 300038 w 2967329"/>
              <a:gd name="connsiteY48" fmla="*/ 1285875 h 2416536"/>
              <a:gd name="connsiteX49" fmla="*/ 271463 w 2967329"/>
              <a:gd name="connsiteY49" fmla="*/ 1309687 h 2416536"/>
              <a:gd name="connsiteX50" fmla="*/ 257175 w 2967329"/>
              <a:gd name="connsiteY50" fmla="*/ 1338262 h 2416536"/>
              <a:gd name="connsiteX51" fmla="*/ 247650 w 2967329"/>
              <a:gd name="connsiteY51" fmla="*/ 1366837 h 2416536"/>
              <a:gd name="connsiteX52" fmla="*/ 238125 w 2967329"/>
              <a:gd name="connsiteY52" fmla="*/ 1395412 h 2416536"/>
              <a:gd name="connsiteX53" fmla="*/ 233363 w 2967329"/>
              <a:gd name="connsiteY53" fmla="*/ 1409700 h 2416536"/>
              <a:gd name="connsiteX54" fmla="*/ 219075 w 2967329"/>
              <a:gd name="connsiteY54" fmla="*/ 1414462 h 2416536"/>
              <a:gd name="connsiteX55" fmla="*/ 209550 w 2967329"/>
              <a:gd name="connsiteY55" fmla="*/ 1428750 h 2416536"/>
              <a:gd name="connsiteX56" fmla="*/ 204788 w 2967329"/>
              <a:gd name="connsiteY56" fmla="*/ 1443037 h 2416536"/>
              <a:gd name="connsiteX57" fmla="*/ 190500 w 2967329"/>
              <a:gd name="connsiteY57" fmla="*/ 1457325 h 2416536"/>
              <a:gd name="connsiteX58" fmla="*/ 176213 w 2967329"/>
              <a:gd name="connsiteY58" fmla="*/ 1485900 h 2416536"/>
              <a:gd name="connsiteX59" fmla="*/ 157163 w 2967329"/>
              <a:gd name="connsiteY59" fmla="*/ 1528762 h 2416536"/>
              <a:gd name="connsiteX60" fmla="*/ 142875 w 2967329"/>
              <a:gd name="connsiteY60" fmla="*/ 1538287 h 2416536"/>
              <a:gd name="connsiteX61" fmla="*/ 133350 w 2967329"/>
              <a:gd name="connsiteY61" fmla="*/ 1552575 h 2416536"/>
              <a:gd name="connsiteX62" fmla="*/ 119063 w 2967329"/>
              <a:gd name="connsiteY62" fmla="*/ 1566862 h 2416536"/>
              <a:gd name="connsiteX63" fmla="*/ 109538 w 2967329"/>
              <a:gd name="connsiteY63" fmla="*/ 1595437 h 2416536"/>
              <a:gd name="connsiteX64" fmla="*/ 90488 w 2967329"/>
              <a:gd name="connsiteY64" fmla="*/ 1624012 h 2416536"/>
              <a:gd name="connsiteX65" fmla="*/ 85725 w 2967329"/>
              <a:gd name="connsiteY65" fmla="*/ 1638300 h 2416536"/>
              <a:gd name="connsiteX66" fmla="*/ 71438 w 2967329"/>
              <a:gd name="connsiteY66" fmla="*/ 1652587 h 2416536"/>
              <a:gd name="connsiteX67" fmla="*/ 57150 w 2967329"/>
              <a:gd name="connsiteY67" fmla="*/ 1681162 h 2416536"/>
              <a:gd name="connsiteX68" fmla="*/ 52388 w 2967329"/>
              <a:gd name="connsiteY68" fmla="*/ 1695450 h 2416536"/>
              <a:gd name="connsiteX69" fmla="*/ 42863 w 2967329"/>
              <a:gd name="connsiteY69" fmla="*/ 1709737 h 2416536"/>
              <a:gd name="connsiteX70" fmla="*/ 33338 w 2967329"/>
              <a:gd name="connsiteY70" fmla="*/ 1738312 h 2416536"/>
              <a:gd name="connsiteX71" fmla="*/ 28575 w 2967329"/>
              <a:gd name="connsiteY71" fmla="*/ 1785937 h 2416536"/>
              <a:gd name="connsiteX72" fmla="*/ 14288 w 2967329"/>
              <a:gd name="connsiteY72" fmla="*/ 1795462 h 2416536"/>
              <a:gd name="connsiteX73" fmla="*/ 4763 w 2967329"/>
              <a:gd name="connsiteY73" fmla="*/ 1824037 h 2416536"/>
              <a:gd name="connsiteX74" fmla="*/ 0 w 2967329"/>
              <a:gd name="connsiteY74" fmla="*/ 1838325 h 2416536"/>
              <a:gd name="connsiteX75" fmla="*/ 4763 w 2967329"/>
              <a:gd name="connsiteY75" fmla="*/ 1857375 h 2416536"/>
              <a:gd name="connsiteX76" fmla="*/ 9525 w 2967329"/>
              <a:gd name="connsiteY76" fmla="*/ 1871662 h 2416536"/>
              <a:gd name="connsiteX77" fmla="*/ 14288 w 2967329"/>
              <a:gd name="connsiteY77" fmla="*/ 1900237 h 2416536"/>
              <a:gd name="connsiteX78" fmla="*/ 19050 w 2967329"/>
              <a:gd name="connsiteY78" fmla="*/ 1914525 h 2416536"/>
              <a:gd name="connsiteX79" fmla="*/ 33338 w 2967329"/>
              <a:gd name="connsiteY79" fmla="*/ 1962150 h 2416536"/>
              <a:gd name="connsiteX80" fmla="*/ 52388 w 2967329"/>
              <a:gd name="connsiteY80" fmla="*/ 1990725 h 2416536"/>
              <a:gd name="connsiteX81" fmla="*/ 80963 w 2967329"/>
              <a:gd name="connsiteY81" fmla="*/ 1995487 h 2416536"/>
              <a:gd name="connsiteX82" fmla="*/ 95250 w 2967329"/>
              <a:gd name="connsiteY82" fmla="*/ 2000250 h 2416536"/>
              <a:gd name="connsiteX83" fmla="*/ 109538 w 2967329"/>
              <a:gd name="connsiteY83" fmla="*/ 2009775 h 2416536"/>
              <a:gd name="connsiteX84" fmla="*/ 138113 w 2967329"/>
              <a:gd name="connsiteY84" fmla="*/ 2019300 h 2416536"/>
              <a:gd name="connsiteX85" fmla="*/ 185738 w 2967329"/>
              <a:gd name="connsiteY85" fmla="*/ 2014537 h 2416536"/>
              <a:gd name="connsiteX86" fmla="*/ 204788 w 2967329"/>
              <a:gd name="connsiteY86" fmla="*/ 1990725 h 2416536"/>
              <a:gd name="connsiteX87" fmla="*/ 219075 w 2967329"/>
              <a:gd name="connsiteY87" fmla="*/ 1981200 h 2416536"/>
              <a:gd name="connsiteX88" fmla="*/ 228600 w 2967329"/>
              <a:gd name="connsiteY88" fmla="*/ 1966912 h 2416536"/>
              <a:gd name="connsiteX89" fmla="*/ 233363 w 2967329"/>
              <a:gd name="connsiteY89" fmla="*/ 1952625 h 2416536"/>
              <a:gd name="connsiteX90" fmla="*/ 247650 w 2967329"/>
              <a:gd name="connsiteY90" fmla="*/ 1947862 h 2416536"/>
              <a:gd name="connsiteX91" fmla="*/ 266700 w 2967329"/>
              <a:gd name="connsiteY91" fmla="*/ 1919287 h 2416536"/>
              <a:gd name="connsiteX92" fmla="*/ 280988 w 2967329"/>
              <a:gd name="connsiteY92" fmla="*/ 1876425 h 2416536"/>
              <a:gd name="connsiteX93" fmla="*/ 285750 w 2967329"/>
              <a:gd name="connsiteY93" fmla="*/ 1862137 h 2416536"/>
              <a:gd name="connsiteX94" fmla="*/ 300038 w 2967329"/>
              <a:gd name="connsiteY94" fmla="*/ 1852612 h 2416536"/>
              <a:gd name="connsiteX95" fmla="*/ 309563 w 2967329"/>
              <a:gd name="connsiteY95" fmla="*/ 1838325 h 2416536"/>
              <a:gd name="connsiteX96" fmla="*/ 352425 w 2967329"/>
              <a:gd name="connsiteY96" fmla="*/ 1814512 h 2416536"/>
              <a:gd name="connsiteX97" fmla="*/ 371475 w 2967329"/>
              <a:gd name="connsiteY97" fmla="*/ 1790700 h 2416536"/>
              <a:gd name="connsiteX98" fmla="*/ 385763 w 2967329"/>
              <a:gd name="connsiteY98" fmla="*/ 1762125 h 2416536"/>
              <a:gd name="connsiteX99" fmla="*/ 404813 w 2967329"/>
              <a:gd name="connsiteY99" fmla="*/ 1733550 h 2416536"/>
              <a:gd name="connsiteX100" fmla="*/ 419100 w 2967329"/>
              <a:gd name="connsiteY100" fmla="*/ 1704975 h 2416536"/>
              <a:gd name="connsiteX101" fmla="*/ 428625 w 2967329"/>
              <a:gd name="connsiteY101" fmla="*/ 1671637 h 2416536"/>
              <a:gd name="connsiteX102" fmla="*/ 423863 w 2967329"/>
              <a:gd name="connsiteY102" fmla="*/ 1600200 h 2416536"/>
              <a:gd name="connsiteX103" fmla="*/ 423863 w 2967329"/>
              <a:gd name="connsiteY103" fmla="*/ 1514475 h 2416536"/>
              <a:gd name="connsiteX104" fmla="*/ 438150 w 2967329"/>
              <a:gd name="connsiteY104" fmla="*/ 1509712 h 2416536"/>
              <a:gd name="connsiteX105" fmla="*/ 452438 w 2967329"/>
              <a:gd name="connsiteY105" fmla="*/ 1500187 h 2416536"/>
              <a:gd name="connsiteX106" fmla="*/ 476250 w 2967329"/>
              <a:gd name="connsiteY106" fmla="*/ 1476375 h 2416536"/>
              <a:gd name="connsiteX107" fmla="*/ 500063 w 2967329"/>
              <a:gd name="connsiteY107" fmla="*/ 1457325 h 2416536"/>
              <a:gd name="connsiteX108" fmla="*/ 523875 w 2967329"/>
              <a:gd name="connsiteY108" fmla="*/ 1428750 h 2416536"/>
              <a:gd name="connsiteX109" fmla="*/ 542925 w 2967329"/>
              <a:gd name="connsiteY109" fmla="*/ 1400175 h 2416536"/>
              <a:gd name="connsiteX110" fmla="*/ 552450 w 2967329"/>
              <a:gd name="connsiteY110" fmla="*/ 1385887 h 2416536"/>
              <a:gd name="connsiteX111" fmla="*/ 566738 w 2967329"/>
              <a:gd name="connsiteY111" fmla="*/ 1376362 h 2416536"/>
              <a:gd name="connsiteX112" fmla="*/ 571500 w 2967329"/>
              <a:gd name="connsiteY112" fmla="*/ 1362075 h 2416536"/>
              <a:gd name="connsiteX113" fmla="*/ 581025 w 2967329"/>
              <a:gd name="connsiteY113" fmla="*/ 1328737 h 2416536"/>
              <a:gd name="connsiteX114" fmla="*/ 576263 w 2967329"/>
              <a:gd name="connsiteY114" fmla="*/ 1181100 h 2416536"/>
              <a:gd name="connsiteX115" fmla="*/ 600075 w 2967329"/>
              <a:gd name="connsiteY115" fmla="*/ 1095375 h 2416536"/>
              <a:gd name="connsiteX116" fmla="*/ 614363 w 2967329"/>
              <a:gd name="connsiteY116" fmla="*/ 1090612 h 2416536"/>
              <a:gd name="connsiteX117" fmla="*/ 657225 w 2967329"/>
              <a:gd name="connsiteY117" fmla="*/ 1066800 h 2416536"/>
              <a:gd name="connsiteX118" fmla="*/ 671513 w 2967329"/>
              <a:gd name="connsiteY118" fmla="*/ 1062037 h 2416536"/>
              <a:gd name="connsiteX119" fmla="*/ 738188 w 2967329"/>
              <a:gd name="connsiteY119" fmla="*/ 1066800 h 2416536"/>
              <a:gd name="connsiteX120" fmla="*/ 752475 w 2967329"/>
              <a:gd name="connsiteY120" fmla="*/ 1071562 h 2416536"/>
              <a:gd name="connsiteX121" fmla="*/ 790575 w 2967329"/>
              <a:gd name="connsiteY121" fmla="*/ 1076325 h 2416536"/>
              <a:gd name="connsiteX122" fmla="*/ 952500 w 2967329"/>
              <a:gd name="connsiteY122" fmla="*/ 1081087 h 2416536"/>
              <a:gd name="connsiteX123" fmla="*/ 966788 w 2967329"/>
              <a:gd name="connsiteY123" fmla="*/ 1090612 h 2416536"/>
              <a:gd name="connsiteX124" fmla="*/ 976313 w 2967329"/>
              <a:gd name="connsiteY124" fmla="*/ 1104900 h 2416536"/>
              <a:gd name="connsiteX125" fmla="*/ 1004888 w 2967329"/>
              <a:gd name="connsiteY125" fmla="*/ 1114425 h 2416536"/>
              <a:gd name="connsiteX126" fmla="*/ 1047750 w 2967329"/>
              <a:gd name="connsiteY126" fmla="*/ 1128712 h 2416536"/>
              <a:gd name="connsiteX127" fmla="*/ 1062038 w 2967329"/>
              <a:gd name="connsiteY127" fmla="*/ 1133475 h 2416536"/>
              <a:gd name="connsiteX128" fmla="*/ 1104900 w 2967329"/>
              <a:gd name="connsiteY128" fmla="*/ 1157287 h 2416536"/>
              <a:gd name="connsiteX129" fmla="*/ 1133475 w 2967329"/>
              <a:gd name="connsiteY129" fmla="*/ 1176337 h 2416536"/>
              <a:gd name="connsiteX130" fmla="*/ 1157288 w 2967329"/>
              <a:gd name="connsiteY130" fmla="*/ 1195387 h 2416536"/>
              <a:gd name="connsiteX131" fmla="*/ 1166813 w 2967329"/>
              <a:gd name="connsiteY131" fmla="*/ 1209675 h 2416536"/>
              <a:gd name="connsiteX132" fmla="*/ 1195388 w 2967329"/>
              <a:gd name="connsiteY132" fmla="*/ 1228725 h 2416536"/>
              <a:gd name="connsiteX133" fmla="*/ 1209675 w 2967329"/>
              <a:gd name="connsiteY133" fmla="*/ 1238250 h 2416536"/>
              <a:gd name="connsiteX134" fmla="*/ 1238250 w 2967329"/>
              <a:gd name="connsiteY134" fmla="*/ 1257300 h 2416536"/>
              <a:gd name="connsiteX135" fmla="*/ 1262063 w 2967329"/>
              <a:gd name="connsiteY135" fmla="*/ 1285875 h 2416536"/>
              <a:gd name="connsiteX136" fmla="*/ 1281113 w 2967329"/>
              <a:gd name="connsiteY136" fmla="*/ 1314450 h 2416536"/>
              <a:gd name="connsiteX137" fmla="*/ 1290638 w 2967329"/>
              <a:gd name="connsiteY137" fmla="*/ 1328737 h 2416536"/>
              <a:gd name="connsiteX138" fmla="*/ 1319213 w 2967329"/>
              <a:gd name="connsiteY138" fmla="*/ 1371600 h 2416536"/>
              <a:gd name="connsiteX139" fmla="*/ 1328738 w 2967329"/>
              <a:gd name="connsiteY139" fmla="*/ 1385887 h 2416536"/>
              <a:gd name="connsiteX140" fmla="*/ 1343025 w 2967329"/>
              <a:gd name="connsiteY140" fmla="*/ 1395412 h 2416536"/>
              <a:gd name="connsiteX141" fmla="*/ 1362075 w 2967329"/>
              <a:gd name="connsiteY141" fmla="*/ 1419225 h 2416536"/>
              <a:gd name="connsiteX142" fmla="*/ 1381125 w 2967329"/>
              <a:gd name="connsiteY142" fmla="*/ 1447800 h 2416536"/>
              <a:gd name="connsiteX143" fmla="*/ 1390650 w 2967329"/>
              <a:gd name="connsiteY143" fmla="*/ 1462087 h 2416536"/>
              <a:gd name="connsiteX144" fmla="*/ 1404938 w 2967329"/>
              <a:gd name="connsiteY144" fmla="*/ 1466850 h 2416536"/>
              <a:gd name="connsiteX145" fmla="*/ 1428750 w 2967329"/>
              <a:gd name="connsiteY145" fmla="*/ 1490662 h 2416536"/>
              <a:gd name="connsiteX146" fmla="*/ 1438275 w 2967329"/>
              <a:gd name="connsiteY146" fmla="*/ 1504950 h 2416536"/>
              <a:gd name="connsiteX147" fmla="*/ 1452563 w 2967329"/>
              <a:gd name="connsiteY147" fmla="*/ 1514475 h 2416536"/>
              <a:gd name="connsiteX148" fmla="*/ 1466850 w 2967329"/>
              <a:gd name="connsiteY148" fmla="*/ 1528762 h 2416536"/>
              <a:gd name="connsiteX149" fmla="*/ 1495425 w 2967329"/>
              <a:gd name="connsiteY149" fmla="*/ 1538287 h 2416536"/>
              <a:gd name="connsiteX150" fmla="*/ 1528763 w 2967329"/>
              <a:gd name="connsiteY150" fmla="*/ 1547812 h 2416536"/>
              <a:gd name="connsiteX151" fmla="*/ 1557338 w 2967329"/>
              <a:gd name="connsiteY151" fmla="*/ 1552575 h 2416536"/>
              <a:gd name="connsiteX152" fmla="*/ 1571625 w 2967329"/>
              <a:gd name="connsiteY152" fmla="*/ 1557337 h 2416536"/>
              <a:gd name="connsiteX153" fmla="*/ 1590675 w 2967329"/>
              <a:gd name="connsiteY153" fmla="*/ 1562100 h 2416536"/>
              <a:gd name="connsiteX154" fmla="*/ 1619250 w 2967329"/>
              <a:gd name="connsiteY154" fmla="*/ 1581150 h 2416536"/>
              <a:gd name="connsiteX155" fmla="*/ 1633538 w 2967329"/>
              <a:gd name="connsiteY155" fmla="*/ 1590675 h 2416536"/>
              <a:gd name="connsiteX156" fmla="*/ 1657350 w 2967329"/>
              <a:gd name="connsiteY156" fmla="*/ 1614487 h 2416536"/>
              <a:gd name="connsiteX157" fmla="*/ 1681163 w 2967329"/>
              <a:gd name="connsiteY157" fmla="*/ 1633537 h 2416536"/>
              <a:gd name="connsiteX158" fmla="*/ 1704975 w 2967329"/>
              <a:gd name="connsiteY158" fmla="*/ 1676400 h 2416536"/>
              <a:gd name="connsiteX159" fmla="*/ 1714500 w 2967329"/>
              <a:gd name="connsiteY159" fmla="*/ 1690687 h 2416536"/>
              <a:gd name="connsiteX160" fmla="*/ 1728788 w 2967329"/>
              <a:gd name="connsiteY160" fmla="*/ 1695450 h 2416536"/>
              <a:gd name="connsiteX161" fmla="*/ 1752600 w 2967329"/>
              <a:gd name="connsiteY161" fmla="*/ 1719262 h 2416536"/>
              <a:gd name="connsiteX162" fmla="*/ 1776413 w 2967329"/>
              <a:gd name="connsiteY162" fmla="*/ 1743075 h 2416536"/>
              <a:gd name="connsiteX163" fmla="*/ 1785938 w 2967329"/>
              <a:gd name="connsiteY163" fmla="*/ 1757362 h 2416536"/>
              <a:gd name="connsiteX164" fmla="*/ 1809750 w 2967329"/>
              <a:gd name="connsiteY164" fmla="*/ 1781175 h 2416536"/>
              <a:gd name="connsiteX165" fmla="*/ 1819275 w 2967329"/>
              <a:gd name="connsiteY165" fmla="*/ 1809750 h 2416536"/>
              <a:gd name="connsiteX166" fmla="*/ 1824038 w 2967329"/>
              <a:gd name="connsiteY166" fmla="*/ 1824037 h 2416536"/>
              <a:gd name="connsiteX167" fmla="*/ 1828800 w 2967329"/>
              <a:gd name="connsiteY167" fmla="*/ 1909762 h 2416536"/>
              <a:gd name="connsiteX168" fmla="*/ 1843088 w 2967329"/>
              <a:gd name="connsiteY168" fmla="*/ 1957387 h 2416536"/>
              <a:gd name="connsiteX169" fmla="*/ 1857375 w 2967329"/>
              <a:gd name="connsiteY169" fmla="*/ 2000250 h 2416536"/>
              <a:gd name="connsiteX170" fmla="*/ 1866900 w 2967329"/>
              <a:gd name="connsiteY170" fmla="*/ 2028825 h 2416536"/>
              <a:gd name="connsiteX171" fmla="*/ 1881188 w 2967329"/>
              <a:gd name="connsiteY171" fmla="*/ 2081212 h 2416536"/>
              <a:gd name="connsiteX172" fmla="*/ 1885950 w 2967329"/>
              <a:gd name="connsiteY172" fmla="*/ 2095500 h 2416536"/>
              <a:gd name="connsiteX173" fmla="*/ 1900238 w 2967329"/>
              <a:gd name="connsiteY173" fmla="*/ 2105025 h 2416536"/>
              <a:gd name="connsiteX174" fmla="*/ 1919288 w 2967329"/>
              <a:gd name="connsiteY174" fmla="*/ 2147887 h 2416536"/>
              <a:gd name="connsiteX175" fmla="*/ 1924050 w 2967329"/>
              <a:gd name="connsiteY175" fmla="*/ 2162175 h 2416536"/>
              <a:gd name="connsiteX176" fmla="*/ 1943100 w 2967329"/>
              <a:gd name="connsiteY176" fmla="*/ 2190750 h 2416536"/>
              <a:gd name="connsiteX177" fmla="*/ 1966913 w 2967329"/>
              <a:gd name="connsiteY177" fmla="*/ 2219325 h 2416536"/>
              <a:gd name="connsiteX178" fmla="*/ 1981200 w 2967329"/>
              <a:gd name="connsiteY178" fmla="*/ 2228850 h 2416536"/>
              <a:gd name="connsiteX179" fmla="*/ 1995488 w 2967329"/>
              <a:gd name="connsiteY179" fmla="*/ 2243137 h 2416536"/>
              <a:gd name="connsiteX180" fmla="*/ 2009775 w 2967329"/>
              <a:gd name="connsiteY180" fmla="*/ 2247900 h 2416536"/>
              <a:gd name="connsiteX181" fmla="*/ 2052638 w 2967329"/>
              <a:gd name="connsiteY181" fmla="*/ 2266950 h 2416536"/>
              <a:gd name="connsiteX182" fmla="*/ 2119313 w 2967329"/>
              <a:gd name="connsiteY182" fmla="*/ 2286000 h 2416536"/>
              <a:gd name="connsiteX183" fmla="*/ 2147888 w 2967329"/>
              <a:gd name="connsiteY183" fmla="*/ 2305050 h 2416536"/>
              <a:gd name="connsiteX184" fmla="*/ 2176463 w 2967329"/>
              <a:gd name="connsiteY184" fmla="*/ 2314575 h 2416536"/>
              <a:gd name="connsiteX185" fmla="*/ 2190750 w 2967329"/>
              <a:gd name="connsiteY185" fmla="*/ 2324100 h 2416536"/>
              <a:gd name="connsiteX186" fmla="*/ 2233613 w 2967329"/>
              <a:gd name="connsiteY186" fmla="*/ 2333625 h 2416536"/>
              <a:gd name="connsiteX187" fmla="*/ 2262188 w 2967329"/>
              <a:gd name="connsiteY187" fmla="*/ 2343150 h 2416536"/>
              <a:gd name="connsiteX188" fmla="*/ 2290763 w 2967329"/>
              <a:gd name="connsiteY188" fmla="*/ 2352675 h 2416536"/>
              <a:gd name="connsiteX189" fmla="*/ 2319338 w 2967329"/>
              <a:gd name="connsiteY189" fmla="*/ 2366962 h 2416536"/>
              <a:gd name="connsiteX190" fmla="*/ 2347913 w 2967329"/>
              <a:gd name="connsiteY190" fmla="*/ 2381250 h 2416536"/>
              <a:gd name="connsiteX191" fmla="*/ 2362200 w 2967329"/>
              <a:gd name="connsiteY191" fmla="*/ 2390775 h 2416536"/>
              <a:gd name="connsiteX192" fmla="*/ 2390775 w 2967329"/>
              <a:gd name="connsiteY192" fmla="*/ 2400300 h 2416536"/>
              <a:gd name="connsiteX193" fmla="*/ 2419350 w 2967329"/>
              <a:gd name="connsiteY193" fmla="*/ 2409825 h 2416536"/>
              <a:gd name="connsiteX194" fmla="*/ 2433638 w 2967329"/>
              <a:gd name="connsiteY194" fmla="*/ 2414587 h 2416536"/>
              <a:gd name="connsiteX195" fmla="*/ 2571750 w 2967329"/>
              <a:gd name="connsiteY195" fmla="*/ 2409825 h 2416536"/>
              <a:gd name="connsiteX196" fmla="*/ 2557463 w 2967329"/>
              <a:gd name="connsiteY196" fmla="*/ 2338387 h 2416536"/>
              <a:gd name="connsiteX197" fmla="*/ 2571750 w 2967329"/>
              <a:gd name="connsiteY197" fmla="*/ 2309812 h 2416536"/>
              <a:gd name="connsiteX198" fmla="*/ 2590800 w 2967329"/>
              <a:gd name="connsiteY198" fmla="*/ 2305050 h 2416536"/>
              <a:gd name="connsiteX199" fmla="*/ 2605088 w 2967329"/>
              <a:gd name="connsiteY199" fmla="*/ 2300287 h 2416536"/>
              <a:gd name="connsiteX200" fmla="*/ 2595563 w 2967329"/>
              <a:gd name="connsiteY200" fmla="*/ 2233612 h 2416536"/>
              <a:gd name="connsiteX201" fmla="*/ 2586038 w 2967329"/>
              <a:gd name="connsiteY201" fmla="*/ 2219325 h 2416536"/>
              <a:gd name="connsiteX202" fmla="*/ 2576513 w 2967329"/>
              <a:gd name="connsiteY202" fmla="*/ 2171700 h 2416536"/>
              <a:gd name="connsiteX203" fmla="*/ 2566988 w 2967329"/>
              <a:gd name="connsiteY203" fmla="*/ 2028825 h 2416536"/>
              <a:gd name="connsiteX204" fmla="*/ 2571750 w 2967329"/>
              <a:gd name="connsiteY204" fmla="*/ 1981200 h 2416536"/>
              <a:gd name="connsiteX205" fmla="*/ 2576513 w 2967329"/>
              <a:gd name="connsiteY205" fmla="*/ 1962150 h 2416536"/>
              <a:gd name="connsiteX206" fmla="*/ 2581275 w 2967329"/>
              <a:gd name="connsiteY206" fmla="*/ 1938337 h 2416536"/>
              <a:gd name="connsiteX207" fmla="*/ 2586038 w 2967329"/>
              <a:gd name="connsiteY207" fmla="*/ 1924050 h 2416536"/>
              <a:gd name="connsiteX208" fmla="*/ 2605088 w 2967329"/>
              <a:gd name="connsiteY208" fmla="*/ 1895475 h 2416536"/>
              <a:gd name="connsiteX209" fmla="*/ 2619375 w 2967329"/>
              <a:gd name="connsiteY209" fmla="*/ 1852612 h 2416536"/>
              <a:gd name="connsiteX210" fmla="*/ 2624138 w 2967329"/>
              <a:gd name="connsiteY210" fmla="*/ 1838325 h 2416536"/>
              <a:gd name="connsiteX211" fmla="*/ 2628900 w 2967329"/>
              <a:gd name="connsiteY211" fmla="*/ 1824037 h 2416536"/>
              <a:gd name="connsiteX212" fmla="*/ 2633663 w 2967329"/>
              <a:gd name="connsiteY212" fmla="*/ 1790700 h 2416536"/>
              <a:gd name="connsiteX213" fmla="*/ 2638425 w 2967329"/>
              <a:gd name="connsiteY213" fmla="*/ 1766887 h 2416536"/>
              <a:gd name="connsiteX214" fmla="*/ 2643188 w 2967329"/>
              <a:gd name="connsiteY214" fmla="*/ 1662112 h 2416536"/>
              <a:gd name="connsiteX215" fmla="*/ 2652713 w 2967329"/>
              <a:gd name="connsiteY215" fmla="*/ 1633537 h 2416536"/>
              <a:gd name="connsiteX216" fmla="*/ 2657475 w 2967329"/>
              <a:gd name="connsiteY216" fmla="*/ 1619250 h 2416536"/>
              <a:gd name="connsiteX217" fmla="*/ 2676525 w 2967329"/>
              <a:gd name="connsiteY217" fmla="*/ 1562100 h 2416536"/>
              <a:gd name="connsiteX218" fmla="*/ 2690813 w 2967329"/>
              <a:gd name="connsiteY218" fmla="*/ 1533525 h 2416536"/>
              <a:gd name="connsiteX219" fmla="*/ 2705100 w 2967329"/>
              <a:gd name="connsiteY219" fmla="*/ 1524000 h 2416536"/>
              <a:gd name="connsiteX220" fmla="*/ 2714625 w 2967329"/>
              <a:gd name="connsiteY220" fmla="*/ 1509712 h 2416536"/>
              <a:gd name="connsiteX221" fmla="*/ 2728913 w 2967329"/>
              <a:gd name="connsiteY221" fmla="*/ 1504950 h 2416536"/>
              <a:gd name="connsiteX222" fmla="*/ 2733675 w 2967329"/>
              <a:gd name="connsiteY222" fmla="*/ 1490662 h 2416536"/>
              <a:gd name="connsiteX223" fmla="*/ 2743200 w 2967329"/>
              <a:gd name="connsiteY223" fmla="*/ 1476375 h 2416536"/>
              <a:gd name="connsiteX224" fmla="*/ 2752725 w 2967329"/>
              <a:gd name="connsiteY224" fmla="*/ 1447800 h 2416536"/>
              <a:gd name="connsiteX225" fmla="*/ 2767013 w 2967329"/>
              <a:gd name="connsiteY225" fmla="*/ 1419225 h 2416536"/>
              <a:gd name="connsiteX226" fmla="*/ 2809875 w 2967329"/>
              <a:gd name="connsiteY226" fmla="*/ 1400175 h 2416536"/>
              <a:gd name="connsiteX227" fmla="*/ 2838450 w 2967329"/>
              <a:gd name="connsiteY227" fmla="*/ 1390650 h 2416536"/>
              <a:gd name="connsiteX228" fmla="*/ 2881313 w 2967329"/>
              <a:gd name="connsiteY228" fmla="*/ 1381125 h 2416536"/>
              <a:gd name="connsiteX229" fmla="*/ 2895600 w 2967329"/>
              <a:gd name="connsiteY229" fmla="*/ 1371600 h 2416536"/>
              <a:gd name="connsiteX230" fmla="*/ 2909888 w 2967329"/>
              <a:gd name="connsiteY230" fmla="*/ 1366837 h 2416536"/>
              <a:gd name="connsiteX231" fmla="*/ 2919413 w 2967329"/>
              <a:gd name="connsiteY231" fmla="*/ 1352550 h 2416536"/>
              <a:gd name="connsiteX232" fmla="*/ 2947988 w 2967329"/>
              <a:gd name="connsiteY232" fmla="*/ 1343025 h 2416536"/>
              <a:gd name="connsiteX233" fmla="*/ 2962275 w 2967329"/>
              <a:gd name="connsiteY233" fmla="*/ 1328737 h 2416536"/>
              <a:gd name="connsiteX234" fmla="*/ 2962275 w 2967329"/>
              <a:gd name="connsiteY234" fmla="*/ 1285875 h 2416536"/>
              <a:gd name="connsiteX235" fmla="*/ 2947988 w 2967329"/>
              <a:gd name="connsiteY235" fmla="*/ 1276350 h 2416536"/>
              <a:gd name="connsiteX236" fmla="*/ 2919413 w 2967329"/>
              <a:gd name="connsiteY236" fmla="*/ 1271587 h 2416536"/>
              <a:gd name="connsiteX237" fmla="*/ 2905125 w 2967329"/>
              <a:gd name="connsiteY237" fmla="*/ 1266825 h 2416536"/>
              <a:gd name="connsiteX238" fmla="*/ 2886075 w 2967329"/>
              <a:gd name="connsiteY238" fmla="*/ 1238250 h 2416536"/>
              <a:gd name="connsiteX239" fmla="*/ 2876550 w 2967329"/>
              <a:gd name="connsiteY239" fmla="*/ 1223962 h 2416536"/>
              <a:gd name="connsiteX240" fmla="*/ 2871788 w 2967329"/>
              <a:gd name="connsiteY240" fmla="*/ 1209675 h 2416536"/>
              <a:gd name="connsiteX241" fmla="*/ 2852738 w 2967329"/>
              <a:gd name="connsiteY241" fmla="*/ 1181100 h 2416536"/>
              <a:gd name="connsiteX242" fmla="*/ 2833688 w 2967329"/>
              <a:gd name="connsiteY242" fmla="*/ 1152525 h 2416536"/>
              <a:gd name="connsiteX243" fmla="*/ 2819400 w 2967329"/>
              <a:gd name="connsiteY243" fmla="*/ 1123950 h 2416536"/>
              <a:gd name="connsiteX244" fmla="*/ 2814638 w 2967329"/>
              <a:gd name="connsiteY244" fmla="*/ 1109662 h 2416536"/>
              <a:gd name="connsiteX245" fmla="*/ 2795588 w 2967329"/>
              <a:gd name="connsiteY245" fmla="*/ 1081087 h 2416536"/>
              <a:gd name="connsiteX246" fmla="*/ 2786063 w 2967329"/>
              <a:gd name="connsiteY246" fmla="*/ 1066800 h 2416536"/>
              <a:gd name="connsiteX247" fmla="*/ 2771775 w 2967329"/>
              <a:gd name="connsiteY247" fmla="*/ 1038225 h 2416536"/>
              <a:gd name="connsiteX248" fmla="*/ 2757488 w 2967329"/>
              <a:gd name="connsiteY248" fmla="*/ 1033462 h 2416536"/>
              <a:gd name="connsiteX249" fmla="*/ 2743200 w 2967329"/>
              <a:gd name="connsiteY249" fmla="*/ 1023937 h 2416536"/>
              <a:gd name="connsiteX250" fmla="*/ 2686050 w 2967329"/>
              <a:gd name="connsiteY250" fmla="*/ 1028700 h 2416536"/>
              <a:gd name="connsiteX251" fmla="*/ 2657475 w 2967329"/>
              <a:gd name="connsiteY251" fmla="*/ 1047750 h 2416536"/>
              <a:gd name="connsiteX252" fmla="*/ 2643188 w 2967329"/>
              <a:gd name="connsiteY252" fmla="*/ 1052512 h 2416536"/>
              <a:gd name="connsiteX253" fmla="*/ 2633663 w 2967329"/>
              <a:gd name="connsiteY253" fmla="*/ 1066800 h 2416536"/>
              <a:gd name="connsiteX254" fmla="*/ 2605088 w 2967329"/>
              <a:gd name="connsiteY254" fmla="*/ 1076325 h 2416536"/>
              <a:gd name="connsiteX255" fmla="*/ 2547938 w 2967329"/>
              <a:gd name="connsiteY255" fmla="*/ 1066800 h 2416536"/>
              <a:gd name="connsiteX256" fmla="*/ 2533650 w 2967329"/>
              <a:gd name="connsiteY256" fmla="*/ 1062037 h 2416536"/>
              <a:gd name="connsiteX257" fmla="*/ 2519363 w 2967329"/>
              <a:gd name="connsiteY257" fmla="*/ 1052512 h 2416536"/>
              <a:gd name="connsiteX258" fmla="*/ 2495550 w 2967329"/>
              <a:gd name="connsiteY258" fmla="*/ 1023937 h 2416536"/>
              <a:gd name="connsiteX259" fmla="*/ 2481263 w 2967329"/>
              <a:gd name="connsiteY259" fmla="*/ 1014412 h 2416536"/>
              <a:gd name="connsiteX260" fmla="*/ 2471738 w 2967329"/>
              <a:gd name="connsiteY260" fmla="*/ 1000125 h 2416536"/>
              <a:gd name="connsiteX261" fmla="*/ 2457450 w 2967329"/>
              <a:gd name="connsiteY261" fmla="*/ 990600 h 2416536"/>
              <a:gd name="connsiteX262" fmla="*/ 2452688 w 2967329"/>
              <a:gd name="connsiteY262" fmla="*/ 976312 h 2416536"/>
              <a:gd name="connsiteX263" fmla="*/ 2443163 w 2967329"/>
              <a:gd name="connsiteY263" fmla="*/ 962025 h 2416536"/>
              <a:gd name="connsiteX264" fmla="*/ 2438400 w 2967329"/>
              <a:gd name="connsiteY264" fmla="*/ 947737 h 2416536"/>
              <a:gd name="connsiteX265" fmla="*/ 2424113 w 2967329"/>
              <a:gd name="connsiteY265" fmla="*/ 933450 h 2416536"/>
              <a:gd name="connsiteX266" fmla="*/ 2414588 w 2967329"/>
              <a:gd name="connsiteY266" fmla="*/ 919162 h 2416536"/>
              <a:gd name="connsiteX267" fmla="*/ 2400300 w 2967329"/>
              <a:gd name="connsiteY267" fmla="*/ 904875 h 2416536"/>
              <a:gd name="connsiteX268" fmla="*/ 2390775 w 2967329"/>
              <a:gd name="connsiteY268" fmla="*/ 890587 h 2416536"/>
              <a:gd name="connsiteX269" fmla="*/ 2376488 w 2967329"/>
              <a:gd name="connsiteY269" fmla="*/ 885825 h 2416536"/>
              <a:gd name="connsiteX270" fmla="*/ 2352675 w 2967329"/>
              <a:gd name="connsiteY270" fmla="*/ 842962 h 2416536"/>
              <a:gd name="connsiteX271" fmla="*/ 2333625 w 2967329"/>
              <a:gd name="connsiteY271" fmla="*/ 828675 h 2416536"/>
              <a:gd name="connsiteX272" fmla="*/ 2309813 w 2967329"/>
              <a:gd name="connsiteY272" fmla="*/ 800100 h 2416536"/>
              <a:gd name="connsiteX273" fmla="*/ 2281238 w 2967329"/>
              <a:gd name="connsiteY273" fmla="*/ 785812 h 2416536"/>
              <a:gd name="connsiteX274" fmla="*/ 2238375 w 2967329"/>
              <a:gd name="connsiteY274" fmla="*/ 752475 h 2416536"/>
              <a:gd name="connsiteX275" fmla="*/ 2209800 w 2967329"/>
              <a:gd name="connsiteY275" fmla="*/ 733425 h 2416536"/>
              <a:gd name="connsiteX276" fmla="*/ 2195513 w 2967329"/>
              <a:gd name="connsiteY276" fmla="*/ 723900 h 2416536"/>
              <a:gd name="connsiteX277" fmla="*/ 2181225 w 2967329"/>
              <a:gd name="connsiteY277" fmla="*/ 719137 h 2416536"/>
              <a:gd name="connsiteX278" fmla="*/ 2152650 w 2967329"/>
              <a:gd name="connsiteY278" fmla="*/ 700087 h 2416536"/>
              <a:gd name="connsiteX279" fmla="*/ 2081213 w 2967329"/>
              <a:gd name="connsiteY279" fmla="*/ 652462 h 2416536"/>
              <a:gd name="connsiteX280" fmla="*/ 2052638 w 2967329"/>
              <a:gd name="connsiteY280" fmla="*/ 633412 h 2416536"/>
              <a:gd name="connsiteX281" fmla="*/ 2038350 w 2967329"/>
              <a:gd name="connsiteY281" fmla="*/ 623887 h 2416536"/>
              <a:gd name="connsiteX282" fmla="*/ 2009775 w 2967329"/>
              <a:gd name="connsiteY282" fmla="*/ 614362 h 2416536"/>
              <a:gd name="connsiteX283" fmla="*/ 1995488 w 2967329"/>
              <a:gd name="connsiteY283" fmla="*/ 609600 h 2416536"/>
              <a:gd name="connsiteX284" fmla="*/ 1914525 w 2967329"/>
              <a:gd name="connsiteY284" fmla="*/ 619125 h 2416536"/>
              <a:gd name="connsiteX285" fmla="*/ 1900238 w 2967329"/>
              <a:gd name="connsiteY285" fmla="*/ 628650 h 2416536"/>
              <a:gd name="connsiteX286" fmla="*/ 1871663 w 2967329"/>
              <a:gd name="connsiteY286" fmla="*/ 638175 h 2416536"/>
              <a:gd name="connsiteX287" fmla="*/ 1757363 w 2967329"/>
              <a:gd name="connsiteY287" fmla="*/ 633412 h 2416536"/>
              <a:gd name="connsiteX288" fmla="*/ 1743075 w 2967329"/>
              <a:gd name="connsiteY288" fmla="*/ 623887 h 2416536"/>
              <a:gd name="connsiteX289" fmla="*/ 1728788 w 2967329"/>
              <a:gd name="connsiteY289" fmla="*/ 571500 h 2416536"/>
              <a:gd name="connsiteX290" fmla="*/ 1719263 w 2967329"/>
              <a:gd name="connsiteY290" fmla="*/ 557212 h 2416536"/>
              <a:gd name="connsiteX291" fmla="*/ 1662113 w 2967329"/>
              <a:gd name="connsiteY291" fmla="*/ 509587 h 2416536"/>
              <a:gd name="connsiteX292" fmla="*/ 1647825 w 2967329"/>
              <a:gd name="connsiteY292" fmla="*/ 504825 h 2416536"/>
              <a:gd name="connsiteX293" fmla="*/ 1638300 w 2967329"/>
              <a:gd name="connsiteY293" fmla="*/ 442912 h 2416536"/>
              <a:gd name="connsiteX294" fmla="*/ 1619250 w 2967329"/>
              <a:gd name="connsiteY294" fmla="*/ 400050 h 2416536"/>
              <a:gd name="connsiteX295" fmla="*/ 1600200 w 2967329"/>
              <a:gd name="connsiteY295" fmla="*/ 357187 h 2416536"/>
              <a:gd name="connsiteX296" fmla="*/ 1590675 w 2967329"/>
              <a:gd name="connsiteY296" fmla="*/ 328612 h 2416536"/>
              <a:gd name="connsiteX297" fmla="*/ 1576388 w 2967329"/>
              <a:gd name="connsiteY297" fmla="*/ 300037 h 2416536"/>
              <a:gd name="connsiteX298" fmla="*/ 1547813 w 2967329"/>
              <a:gd name="connsiteY298" fmla="*/ 290512 h 2416536"/>
              <a:gd name="connsiteX299" fmla="*/ 1519238 w 2967329"/>
              <a:gd name="connsiteY299" fmla="*/ 276225 h 2416536"/>
              <a:gd name="connsiteX300" fmla="*/ 1504950 w 2967329"/>
              <a:gd name="connsiteY300" fmla="*/ 266700 h 2416536"/>
              <a:gd name="connsiteX301" fmla="*/ 1476375 w 2967329"/>
              <a:gd name="connsiteY301" fmla="*/ 257175 h 2416536"/>
              <a:gd name="connsiteX302" fmla="*/ 1447800 w 2967329"/>
              <a:gd name="connsiteY302" fmla="*/ 271462 h 2416536"/>
              <a:gd name="connsiteX303" fmla="*/ 1433513 w 2967329"/>
              <a:gd name="connsiteY303" fmla="*/ 276225 h 2416536"/>
              <a:gd name="connsiteX304" fmla="*/ 1419225 w 2967329"/>
              <a:gd name="connsiteY304" fmla="*/ 285750 h 2416536"/>
              <a:gd name="connsiteX305" fmla="*/ 1390650 w 2967329"/>
              <a:gd name="connsiteY305" fmla="*/ 295275 h 2416536"/>
              <a:gd name="connsiteX306" fmla="*/ 1333500 w 2967329"/>
              <a:gd name="connsiteY306" fmla="*/ 290512 h 2416536"/>
              <a:gd name="connsiteX307" fmla="*/ 1304925 w 2967329"/>
              <a:gd name="connsiteY307" fmla="*/ 280987 h 2416536"/>
              <a:gd name="connsiteX308" fmla="*/ 1271588 w 2967329"/>
              <a:gd name="connsiteY308" fmla="*/ 271462 h 2416536"/>
              <a:gd name="connsiteX309" fmla="*/ 1062038 w 2967329"/>
              <a:gd name="connsiteY309" fmla="*/ 276225 h 2416536"/>
              <a:gd name="connsiteX310" fmla="*/ 962025 w 2967329"/>
              <a:gd name="connsiteY310" fmla="*/ 276225 h 2416536"/>
              <a:gd name="connsiteX311" fmla="*/ 947738 w 2967329"/>
              <a:gd name="connsiteY311" fmla="*/ 271462 h 2416536"/>
              <a:gd name="connsiteX312" fmla="*/ 942975 w 2967329"/>
              <a:gd name="connsiteY312" fmla="*/ 228600 h 2416536"/>
              <a:gd name="connsiteX313" fmla="*/ 985838 w 2967329"/>
              <a:gd name="connsiteY313" fmla="*/ 204787 h 2416536"/>
              <a:gd name="connsiteX314" fmla="*/ 990600 w 2967329"/>
              <a:gd name="connsiteY314" fmla="*/ 180975 h 2416536"/>
              <a:gd name="connsiteX315" fmla="*/ 995363 w 2967329"/>
              <a:gd name="connsiteY315" fmla="*/ 152400 h 2416536"/>
              <a:gd name="connsiteX316" fmla="*/ 1009650 w 2967329"/>
              <a:gd name="connsiteY316" fmla="*/ 142875 h 2416536"/>
              <a:gd name="connsiteX317" fmla="*/ 1004888 w 2967329"/>
              <a:gd name="connsiteY317" fmla="*/ 104775 h 2416536"/>
              <a:gd name="connsiteX318" fmla="*/ 995363 w 2967329"/>
              <a:gd name="connsiteY318" fmla="*/ 76200 h 2416536"/>
              <a:gd name="connsiteX319" fmla="*/ 976313 w 2967329"/>
              <a:gd name="connsiteY319" fmla="*/ 71437 h 2416536"/>
              <a:gd name="connsiteX320" fmla="*/ 962025 w 2967329"/>
              <a:gd name="connsiteY320" fmla="*/ 61912 h 2416536"/>
              <a:gd name="connsiteX321" fmla="*/ 952500 w 2967329"/>
              <a:gd name="connsiteY321" fmla="*/ 47625 h 2416536"/>
              <a:gd name="connsiteX322" fmla="*/ 938213 w 2967329"/>
              <a:gd name="connsiteY322" fmla="*/ 42862 h 2416536"/>
              <a:gd name="connsiteX323" fmla="*/ 919163 w 2967329"/>
              <a:gd name="connsiteY323" fmla="*/ 14287 h 2416536"/>
              <a:gd name="connsiteX324" fmla="*/ 909638 w 2967329"/>
              <a:gd name="connsiteY324" fmla="*/ 0 h 2416536"/>
              <a:gd name="connsiteX325" fmla="*/ 842963 w 2967329"/>
              <a:gd name="connsiteY325" fmla="*/ 4762 h 2416536"/>
              <a:gd name="connsiteX326" fmla="*/ 823913 w 2967329"/>
              <a:gd name="connsiteY326" fmla="*/ 9525 h 2416536"/>
              <a:gd name="connsiteX327" fmla="*/ 771525 w 2967329"/>
              <a:gd name="connsiteY327" fmla="*/ 14287 h 2416536"/>
              <a:gd name="connsiteX328" fmla="*/ 790575 w 2967329"/>
              <a:gd name="connsiteY328" fmla="*/ 14287 h 2416536"/>
              <a:gd name="connsiteX0" fmla="*/ 790575 w 2967329"/>
              <a:gd name="connsiteY0" fmla="*/ 14287 h 2418594"/>
              <a:gd name="connsiteX1" fmla="*/ 738188 w 2967329"/>
              <a:gd name="connsiteY1" fmla="*/ 33337 h 2418594"/>
              <a:gd name="connsiteX2" fmla="*/ 714375 w 2967329"/>
              <a:gd name="connsiteY2" fmla="*/ 38100 h 2418594"/>
              <a:gd name="connsiteX3" fmla="*/ 695325 w 2967329"/>
              <a:gd name="connsiteY3" fmla="*/ 42862 h 2418594"/>
              <a:gd name="connsiteX4" fmla="*/ 666750 w 2967329"/>
              <a:gd name="connsiteY4" fmla="*/ 52387 h 2418594"/>
              <a:gd name="connsiteX5" fmla="*/ 628650 w 2967329"/>
              <a:gd name="connsiteY5" fmla="*/ 85725 h 2418594"/>
              <a:gd name="connsiteX6" fmla="*/ 628650 w 2967329"/>
              <a:gd name="connsiteY6" fmla="*/ 219075 h 2418594"/>
              <a:gd name="connsiteX7" fmla="*/ 642938 w 2967329"/>
              <a:gd name="connsiteY7" fmla="*/ 223837 h 2418594"/>
              <a:gd name="connsiteX8" fmla="*/ 652463 w 2967329"/>
              <a:gd name="connsiteY8" fmla="*/ 238125 h 2418594"/>
              <a:gd name="connsiteX9" fmla="*/ 657225 w 2967329"/>
              <a:gd name="connsiteY9" fmla="*/ 252412 h 2418594"/>
              <a:gd name="connsiteX10" fmla="*/ 676275 w 2967329"/>
              <a:gd name="connsiteY10" fmla="*/ 280987 h 2418594"/>
              <a:gd name="connsiteX11" fmla="*/ 685800 w 2967329"/>
              <a:gd name="connsiteY11" fmla="*/ 295275 h 2418594"/>
              <a:gd name="connsiteX12" fmla="*/ 695325 w 2967329"/>
              <a:gd name="connsiteY12" fmla="*/ 333375 h 2418594"/>
              <a:gd name="connsiteX13" fmla="*/ 700088 w 2967329"/>
              <a:gd name="connsiteY13" fmla="*/ 347662 h 2418594"/>
              <a:gd name="connsiteX14" fmla="*/ 695325 w 2967329"/>
              <a:gd name="connsiteY14" fmla="*/ 409575 h 2418594"/>
              <a:gd name="connsiteX15" fmla="*/ 681038 w 2967329"/>
              <a:gd name="connsiteY15" fmla="*/ 438150 h 2418594"/>
              <a:gd name="connsiteX16" fmla="*/ 676275 w 2967329"/>
              <a:gd name="connsiteY16" fmla="*/ 452437 h 2418594"/>
              <a:gd name="connsiteX17" fmla="*/ 642938 w 2967329"/>
              <a:gd name="connsiteY17" fmla="*/ 495300 h 2418594"/>
              <a:gd name="connsiteX18" fmla="*/ 609600 w 2967329"/>
              <a:gd name="connsiteY18" fmla="*/ 533400 h 2418594"/>
              <a:gd name="connsiteX19" fmla="*/ 600075 w 2967329"/>
              <a:gd name="connsiteY19" fmla="*/ 547687 h 2418594"/>
              <a:gd name="connsiteX20" fmla="*/ 571500 w 2967329"/>
              <a:gd name="connsiteY20" fmla="*/ 557212 h 2418594"/>
              <a:gd name="connsiteX21" fmla="*/ 557213 w 2967329"/>
              <a:gd name="connsiteY21" fmla="*/ 561975 h 2418594"/>
              <a:gd name="connsiteX22" fmla="*/ 542925 w 2967329"/>
              <a:gd name="connsiteY22" fmla="*/ 566737 h 2418594"/>
              <a:gd name="connsiteX23" fmla="*/ 528638 w 2967329"/>
              <a:gd name="connsiteY23" fmla="*/ 571500 h 2418594"/>
              <a:gd name="connsiteX24" fmla="*/ 504825 w 2967329"/>
              <a:gd name="connsiteY24" fmla="*/ 590550 h 2418594"/>
              <a:gd name="connsiteX25" fmla="*/ 495300 w 2967329"/>
              <a:gd name="connsiteY25" fmla="*/ 604837 h 2418594"/>
              <a:gd name="connsiteX26" fmla="*/ 466725 w 2967329"/>
              <a:gd name="connsiteY26" fmla="*/ 623887 h 2418594"/>
              <a:gd name="connsiteX27" fmla="*/ 452438 w 2967329"/>
              <a:gd name="connsiteY27" fmla="*/ 633412 h 2418594"/>
              <a:gd name="connsiteX28" fmla="*/ 438150 w 2967329"/>
              <a:gd name="connsiteY28" fmla="*/ 642937 h 2418594"/>
              <a:gd name="connsiteX29" fmla="*/ 428625 w 2967329"/>
              <a:gd name="connsiteY29" fmla="*/ 657225 h 2418594"/>
              <a:gd name="connsiteX30" fmla="*/ 395288 w 2967329"/>
              <a:gd name="connsiteY30" fmla="*/ 695325 h 2418594"/>
              <a:gd name="connsiteX31" fmla="*/ 371475 w 2967329"/>
              <a:gd name="connsiteY31" fmla="*/ 733425 h 2418594"/>
              <a:gd name="connsiteX32" fmla="*/ 361950 w 2967329"/>
              <a:gd name="connsiteY32" fmla="*/ 747712 h 2418594"/>
              <a:gd name="connsiteX33" fmla="*/ 333375 w 2967329"/>
              <a:gd name="connsiteY33" fmla="*/ 771525 h 2418594"/>
              <a:gd name="connsiteX34" fmla="*/ 314325 w 2967329"/>
              <a:gd name="connsiteY34" fmla="*/ 800100 h 2418594"/>
              <a:gd name="connsiteX35" fmla="*/ 309563 w 2967329"/>
              <a:gd name="connsiteY35" fmla="*/ 814387 h 2418594"/>
              <a:gd name="connsiteX36" fmla="*/ 319088 w 2967329"/>
              <a:gd name="connsiteY36" fmla="*/ 857250 h 2418594"/>
              <a:gd name="connsiteX37" fmla="*/ 328613 w 2967329"/>
              <a:gd name="connsiteY37" fmla="*/ 871537 h 2418594"/>
              <a:gd name="connsiteX38" fmla="*/ 319088 w 2967329"/>
              <a:gd name="connsiteY38" fmla="*/ 914400 h 2418594"/>
              <a:gd name="connsiteX39" fmla="*/ 304800 w 2967329"/>
              <a:gd name="connsiteY39" fmla="*/ 942975 h 2418594"/>
              <a:gd name="connsiteX40" fmla="*/ 295275 w 2967329"/>
              <a:gd name="connsiteY40" fmla="*/ 995362 h 2418594"/>
              <a:gd name="connsiteX41" fmla="*/ 285750 w 2967329"/>
              <a:gd name="connsiteY41" fmla="*/ 1028700 h 2418594"/>
              <a:gd name="connsiteX42" fmla="*/ 295275 w 2967329"/>
              <a:gd name="connsiteY42" fmla="*/ 1042987 h 2418594"/>
              <a:gd name="connsiteX43" fmla="*/ 304800 w 2967329"/>
              <a:gd name="connsiteY43" fmla="*/ 1071562 h 2418594"/>
              <a:gd name="connsiteX44" fmla="*/ 300038 w 2967329"/>
              <a:gd name="connsiteY44" fmla="*/ 1109662 h 2418594"/>
              <a:gd name="connsiteX45" fmla="*/ 290513 w 2967329"/>
              <a:gd name="connsiteY45" fmla="*/ 1138237 h 2418594"/>
              <a:gd name="connsiteX46" fmla="*/ 295275 w 2967329"/>
              <a:gd name="connsiteY46" fmla="*/ 1223962 h 2418594"/>
              <a:gd name="connsiteX47" fmla="*/ 304800 w 2967329"/>
              <a:gd name="connsiteY47" fmla="*/ 1252537 h 2418594"/>
              <a:gd name="connsiteX48" fmla="*/ 300038 w 2967329"/>
              <a:gd name="connsiteY48" fmla="*/ 1285875 h 2418594"/>
              <a:gd name="connsiteX49" fmla="*/ 271463 w 2967329"/>
              <a:gd name="connsiteY49" fmla="*/ 1309687 h 2418594"/>
              <a:gd name="connsiteX50" fmla="*/ 257175 w 2967329"/>
              <a:gd name="connsiteY50" fmla="*/ 1338262 h 2418594"/>
              <a:gd name="connsiteX51" fmla="*/ 247650 w 2967329"/>
              <a:gd name="connsiteY51" fmla="*/ 1366837 h 2418594"/>
              <a:gd name="connsiteX52" fmla="*/ 238125 w 2967329"/>
              <a:gd name="connsiteY52" fmla="*/ 1395412 h 2418594"/>
              <a:gd name="connsiteX53" fmla="*/ 233363 w 2967329"/>
              <a:gd name="connsiteY53" fmla="*/ 1409700 h 2418594"/>
              <a:gd name="connsiteX54" fmla="*/ 219075 w 2967329"/>
              <a:gd name="connsiteY54" fmla="*/ 1414462 h 2418594"/>
              <a:gd name="connsiteX55" fmla="*/ 209550 w 2967329"/>
              <a:gd name="connsiteY55" fmla="*/ 1428750 h 2418594"/>
              <a:gd name="connsiteX56" fmla="*/ 204788 w 2967329"/>
              <a:gd name="connsiteY56" fmla="*/ 1443037 h 2418594"/>
              <a:gd name="connsiteX57" fmla="*/ 190500 w 2967329"/>
              <a:gd name="connsiteY57" fmla="*/ 1457325 h 2418594"/>
              <a:gd name="connsiteX58" fmla="*/ 176213 w 2967329"/>
              <a:gd name="connsiteY58" fmla="*/ 1485900 h 2418594"/>
              <a:gd name="connsiteX59" fmla="*/ 157163 w 2967329"/>
              <a:gd name="connsiteY59" fmla="*/ 1528762 h 2418594"/>
              <a:gd name="connsiteX60" fmla="*/ 142875 w 2967329"/>
              <a:gd name="connsiteY60" fmla="*/ 1538287 h 2418594"/>
              <a:gd name="connsiteX61" fmla="*/ 133350 w 2967329"/>
              <a:gd name="connsiteY61" fmla="*/ 1552575 h 2418594"/>
              <a:gd name="connsiteX62" fmla="*/ 119063 w 2967329"/>
              <a:gd name="connsiteY62" fmla="*/ 1566862 h 2418594"/>
              <a:gd name="connsiteX63" fmla="*/ 109538 w 2967329"/>
              <a:gd name="connsiteY63" fmla="*/ 1595437 h 2418594"/>
              <a:gd name="connsiteX64" fmla="*/ 90488 w 2967329"/>
              <a:gd name="connsiteY64" fmla="*/ 1624012 h 2418594"/>
              <a:gd name="connsiteX65" fmla="*/ 85725 w 2967329"/>
              <a:gd name="connsiteY65" fmla="*/ 1638300 h 2418594"/>
              <a:gd name="connsiteX66" fmla="*/ 71438 w 2967329"/>
              <a:gd name="connsiteY66" fmla="*/ 1652587 h 2418594"/>
              <a:gd name="connsiteX67" fmla="*/ 57150 w 2967329"/>
              <a:gd name="connsiteY67" fmla="*/ 1681162 h 2418594"/>
              <a:gd name="connsiteX68" fmla="*/ 52388 w 2967329"/>
              <a:gd name="connsiteY68" fmla="*/ 1695450 h 2418594"/>
              <a:gd name="connsiteX69" fmla="*/ 42863 w 2967329"/>
              <a:gd name="connsiteY69" fmla="*/ 1709737 h 2418594"/>
              <a:gd name="connsiteX70" fmla="*/ 33338 w 2967329"/>
              <a:gd name="connsiteY70" fmla="*/ 1738312 h 2418594"/>
              <a:gd name="connsiteX71" fmla="*/ 28575 w 2967329"/>
              <a:gd name="connsiteY71" fmla="*/ 1785937 h 2418594"/>
              <a:gd name="connsiteX72" fmla="*/ 14288 w 2967329"/>
              <a:gd name="connsiteY72" fmla="*/ 1795462 h 2418594"/>
              <a:gd name="connsiteX73" fmla="*/ 4763 w 2967329"/>
              <a:gd name="connsiteY73" fmla="*/ 1824037 h 2418594"/>
              <a:gd name="connsiteX74" fmla="*/ 0 w 2967329"/>
              <a:gd name="connsiteY74" fmla="*/ 1838325 h 2418594"/>
              <a:gd name="connsiteX75" fmla="*/ 4763 w 2967329"/>
              <a:gd name="connsiteY75" fmla="*/ 1857375 h 2418594"/>
              <a:gd name="connsiteX76" fmla="*/ 9525 w 2967329"/>
              <a:gd name="connsiteY76" fmla="*/ 1871662 h 2418594"/>
              <a:gd name="connsiteX77" fmla="*/ 14288 w 2967329"/>
              <a:gd name="connsiteY77" fmla="*/ 1900237 h 2418594"/>
              <a:gd name="connsiteX78" fmla="*/ 19050 w 2967329"/>
              <a:gd name="connsiteY78" fmla="*/ 1914525 h 2418594"/>
              <a:gd name="connsiteX79" fmla="*/ 33338 w 2967329"/>
              <a:gd name="connsiteY79" fmla="*/ 1962150 h 2418594"/>
              <a:gd name="connsiteX80" fmla="*/ 52388 w 2967329"/>
              <a:gd name="connsiteY80" fmla="*/ 1990725 h 2418594"/>
              <a:gd name="connsiteX81" fmla="*/ 80963 w 2967329"/>
              <a:gd name="connsiteY81" fmla="*/ 1995487 h 2418594"/>
              <a:gd name="connsiteX82" fmla="*/ 95250 w 2967329"/>
              <a:gd name="connsiteY82" fmla="*/ 2000250 h 2418594"/>
              <a:gd name="connsiteX83" fmla="*/ 109538 w 2967329"/>
              <a:gd name="connsiteY83" fmla="*/ 2009775 h 2418594"/>
              <a:gd name="connsiteX84" fmla="*/ 138113 w 2967329"/>
              <a:gd name="connsiteY84" fmla="*/ 2019300 h 2418594"/>
              <a:gd name="connsiteX85" fmla="*/ 185738 w 2967329"/>
              <a:gd name="connsiteY85" fmla="*/ 2014537 h 2418594"/>
              <a:gd name="connsiteX86" fmla="*/ 204788 w 2967329"/>
              <a:gd name="connsiteY86" fmla="*/ 1990725 h 2418594"/>
              <a:gd name="connsiteX87" fmla="*/ 219075 w 2967329"/>
              <a:gd name="connsiteY87" fmla="*/ 1981200 h 2418594"/>
              <a:gd name="connsiteX88" fmla="*/ 228600 w 2967329"/>
              <a:gd name="connsiteY88" fmla="*/ 1966912 h 2418594"/>
              <a:gd name="connsiteX89" fmla="*/ 233363 w 2967329"/>
              <a:gd name="connsiteY89" fmla="*/ 1952625 h 2418594"/>
              <a:gd name="connsiteX90" fmla="*/ 247650 w 2967329"/>
              <a:gd name="connsiteY90" fmla="*/ 1947862 h 2418594"/>
              <a:gd name="connsiteX91" fmla="*/ 266700 w 2967329"/>
              <a:gd name="connsiteY91" fmla="*/ 1919287 h 2418594"/>
              <a:gd name="connsiteX92" fmla="*/ 280988 w 2967329"/>
              <a:gd name="connsiteY92" fmla="*/ 1876425 h 2418594"/>
              <a:gd name="connsiteX93" fmla="*/ 285750 w 2967329"/>
              <a:gd name="connsiteY93" fmla="*/ 1862137 h 2418594"/>
              <a:gd name="connsiteX94" fmla="*/ 300038 w 2967329"/>
              <a:gd name="connsiteY94" fmla="*/ 1852612 h 2418594"/>
              <a:gd name="connsiteX95" fmla="*/ 309563 w 2967329"/>
              <a:gd name="connsiteY95" fmla="*/ 1838325 h 2418594"/>
              <a:gd name="connsiteX96" fmla="*/ 352425 w 2967329"/>
              <a:gd name="connsiteY96" fmla="*/ 1814512 h 2418594"/>
              <a:gd name="connsiteX97" fmla="*/ 371475 w 2967329"/>
              <a:gd name="connsiteY97" fmla="*/ 1790700 h 2418594"/>
              <a:gd name="connsiteX98" fmla="*/ 385763 w 2967329"/>
              <a:gd name="connsiteY98" fmla="*/ 1762125 h 2418594"/>
              <a:gd name="connsiteX99" fmla="*/ 404813 w 2967329"/>
              <a:gd name="connsiteY99" fmla="*/ 1733550 h 2418594"/>
              <a:gd name="connsiteX100" fmla="*/ 419100 w 2967329"/>
              <a:gd name="connsiteY100" fmla="*/ 1704975 h 2418594"/>
              <a:gd name="connsiteX101" fmla="*/ 428625 w 2967329"/>
              <a:gd name="connsiteY101" fmla="*/ 1671637 h 2418594"/>
              <a:gd name="connsiteX102" fmla="*/ 423863 w 2967329"/>
              <a:gd name="connsiteY102" fmla="*/ 1600200 h 2418594"/>
              <a:gd name="connsiteX103" fmla="*/ 423863 w 2967329"/>
              <a:gd name="connsiteY103" fmla="*/ 1514475 h 2418594"/>
              <a:gd name="connsiteX104" fmla="*/ 438150 w 2967329"/>
              <a:gd name="connsiteY104" fmla="*/ 1509712 h 2418594"/>
              <a:gd name="connsiteX105" fmla="*/ 452438 w 2967329"/>
              <a:gd name="connsiteY105" fmla="*/ 1500187 h 2418594"/>
              <a:gd name="connsiteX106" fmla="*/ 476250 w 2967329"/>
              <a:gd name="connsiteY106" fmla="*/ 1476375 h 2418594"/>
              <a:gd name="connsiteX107" fmla="*/ 500063 w 2967329"/>
              <a:gd name="connsiteY107" fmla="*/ 1457325 h 2418594"/>
              <a:gd name="connsiteX108" fmla="*/ 523875 w 2967329"/>
              <a:gd name="connsiteY108" fmla="*/ 1428750 h 2418594"/>
              <a:gd name="connsiteX109" fmla="*/ 542925 w 2967329"/>
              <a:gd name="connsiteY109" fmla="*/ 1400175 h 2418594"/>
              <a:gd name="connsiteX110" fmla="*/ 552450 w 2967329"/>
              <a:gd name="connsiteY110" fmla="*/ 1385887 h 2418594"/>
              <a:gd name="connsiteX111" fmla="*/ 566738 w 2967329"/>
              <a:gd name="connsiteY111" fmla="*/ 1376362 h 2418594"/>
              <a:gd name="connsiteX112" fmla="*/ 571500 w 2967329"/>
              <a:gd name="connsiteY112" fmla="*/ 1362075 h 2418594"/>
              <a:gd name="connsiteX113" fmla="*/ 581025 w 2967329"/>
              <a:gd name="connsiteY113" fmla="*/ 1328737 h 2418594"/>
              <a:gd name="connsiteX114" fmla="*/ 576263 w 2967329"/>
              <a:gd name="connsiteY114" fmla="*/ 1181100 h 2418594"/>
              <a:gd name="connsiteX115" fmla="*/ 600075 w 2967329"/>
              <a:gd name="connsiteY115" fmla="*/ 1095375 h 2418594"/>
              <a:gd name="connsiteX116" fmla="*/ 614363 w 2967329"/>
              <a:gd name="connsiteY116" fmla="*/ 1090612 h 2418594"/>
              <a:gd name="connsiteX117" fmla="*/ 657225 w 2967329"/>
              <a:gd name="connsiteY117" fmla="*/ 1066800 h 2418594"/>
              <a:gd name="connsiteX118" fmla="*/ 671513 w 2967329"/>
              <a:gd name="connsiteY118" fmla="*/ 1062037 h 2418594"/>
              <a:gd name="connsiteX119" fmla="*/ 738188 w 2967329"/>
              <a:gd name="connsiteY119" fmla="*/ 1066800 h 2418594"/>
              <a:gd name="connsiteX120" fmla="*/ 752475 w 2967329"/>
              <a:gd name="connsiteY120" fmla="*/ 1071562 h 2418594"/>
              <a:gd name="connsiteX121" fmla="*/ 790575 w 2967329"/>
              <a:gd name="connsiteY121" fmla="*/ 1076325 h 2418594"/>
              <a:gd name="connsiteX122" fmla="*/ 952500 w 2967329"/>
              <a:gd name="connsiteY122" fmla="*/ 1081087 h 2418594"/>
              <a:gd name="connsiteX123" fmla="*/ 966788 w 2967329"/>
              <a:gd name="connsiteY123" fmla="*/ 1090612 h 2418594"/>
              <a:gd name="connsiteX124" fmla="*/ 976313 w 2967329"/>
              <a:gd name="connsiteY124" fmla="*/ 1104900 h 2418594"/>
              <a:gd name="connsiteX125" fmla="*/ 1004888 w 2967329"/>
              <a:gd name="connsiteY125" fmla="*/ 1114425 h 2418594"/>
              <a:gd name="connsiteX126" fmla="*/ 1047750 w 2967329"/>
              <a:gd name="connsiteY126" fmla="*/ 1128712 h 2418594"/>
              <a:gd name="connsiteX127" fmla="*/ 1062038 w 2967329"/>
              <a:gd name="connsiteY127" fmla="*/ 1133475 h 2418594"/>
              <a:gd name="connsiteX128" fmla="*/ 1104900 w 2967329"/>
              <a:gd name="connsiteY128" fmla="*/ 1157287 h 2418594"/>
              <a:gd name="connsiteX129" fmla="*/ 1133475 w 2967329"/>
              <a:gd name="connsiteY129" fmla="*/ 1176337 h 2418594"/>
              <a:gd name="connsiteX130" fmla="*/ 1157288 w 2967329"/>
              <a:gd name="connsiteY130" fmla="*/ 1195387 h 2418594"/>
              <a:gd name="connsiteX131" fmla="*/ 1166813 w 2967329"/>
              <a:gd name="connsiteY131" fmla="*/ 1209675 h 2418594"/>
              <a:gd name="connsiteX132" fmla="*/ 1195388 w 2967329"/>
              <a:gd name="connsiteY132" fmla="*/ 1228725 h 2418594"/>
              <a:gd name="connsiteX133" fmla="*/ 1209675 w 2967329"/>
              <a:gd name="connsiteY133" fmla="*/ 1238250 h 2418594"/>
              <a:gd name="connsiteX134" fmla="*/ 1238250 w 2967329"/>
              <a:gd name="connsiteY134" fmla="*/ 1257300 h 2418594"/>
              <a:gd name="connsiteX135" fmla="*/ 1262063 w 2967329"/>
              <a:gd name="connsiteY135" fmla="*/ 1285875 h 2418594"/>
              <a:gd name="connsiteX136" fmla="*/ 1281113 w 2967329"/>
              <a:gd name="connsiteY136" fmla="*/ 1314450 h 2418594"/>
              <a:gd name="connsiteX137" fmla="*/ 1290638 w 2967329"/>
              <a:gd name="connsiteY137" fmla="*/ 1328737 h 2418594"/>
              <a:gd name="connsiteX138" fmla="*/ 1319213 w 2967329"/>
              <a:gd name="connsiteY138" fmla="*/ 1371600 h 2418594"/>
              <a:gd name="connsiteX139" fmla="*/ 1328738 w 2967329"/>
              <a:gd name="connsiteY139" fmla="*/ 1385887 h 2418594"/>
              <a:gd name="connsiteX140" fmla="*/ 1343025 w 2967329"/>
              <a:gd name="connsiteY140" fmla="*/ 1395412 h 2418594"/>
              <a:gd name="connsiteX141" fmla="*/ 1362075 w 2967329"/>
              <a:gd name="connsiteY141" fmla="*/ 1419225 h 2418594"/>
              <a:gd name="connsiteX142" fmla="*/ 1381125 w 2967329"/>
              <a:gd name="connsiteY142" fmla="*/ 1447800 h 2418594"/>
              <a:gd name="connsiteX143" fmla="*/ 1390650 w 2967329"/>
              <a:gd name="connsiteY143" fmla="*/ 1462087 h 2418594"/>
              <a:gd name="connsiteX144" fmla="*/ 1404938 w 2967329"/>
              <a:gd name="connsiteY144" fmla="*/ 1466850 h 2418594"/>
              <a:gd name="connsiteX145" fmla="*/ 1428750 w 2967329"/>
              <a:gd name="connsiteY145" fmla="*/ 1490662 h 2418594"/>
              <a:gd name="connsiteX146" fmla="*/ 1438275 w 2967329"/>
              <a:gd name="connsiteY146" fmla="*/ 1504950 h 2418594"/>
              <a:gd name="connsiteX147" fmla="*/ 1452563 w 2967329"/>
              <a:gd name="connsiteY147" fmla="*/ 1514475 h 2418594"/>
              <a:gd name="connsiteX148" fmla="*/ 1466850 w 2967329"/>
              <a:gd name="connsiteY148" fmla="*/ 1528762 h 2418594"/>
              <a:gd name="connsiteX149" fmla="*/ 1495425 w 2967329"/>
              <a:gd name="connsiteY149" fmla="*/ 1538287 h 2418594"/>
              <a:gd name="connsiteX150" fmla="*/ 1528763 w 2967329"/>
              <a:gd name="connsiteY150" fmla="*/ 1547812 h 2418594"/>
              <a:gd name="connsiteX151" fmla="*/ 1557338 w 2967329"/>
              <a:gd name="connsiteY151" fmla="*/ 1552575 h 2418594"/>
              <a:gd name="connsiteX152" fmla="*/ 1571625 w 2967329"/>
              <a:gd name="connsiteY152" fmla="*/ 1557337 h 2418594"/>
              <a:gd name="connsiteX153" fmla="*/ 1590675 w 2967329"/>
              <a:gd name="connsiteY153" fmla="*/ 1562100 h 2418594"/>
              <a:gd name="connsiteX154" fmla="*/ 1619250 w 2967329"/>
              <a:gd name="connsiteY154" fmla="*/ 1581150 h 2418594"/>
              <a:gd name="connsiteX155" fmla="*/ 1633538 w 2967329"/>
              <a:gd name="connsiteY155" fmla="*/ 1590675 h 2418594"/>
              <a:gd name="connsiteX156" fmla="*/ 1657350 w 2967329"/>
              <a:gd name="connsiteY156" fmla="*/ 1614487 h 2418594"/>
              <a:gd name="connsiteX157" fmla="*/ 1681163 w 2967329"/>
              <a:gd name="connsiteY157" fmla="*/ 1633537 h 2418594"/>
              <a:gd name="connsiteX158" fmla="*/ 1704975 w 2967329"/>
              <a:gd name="connsiteY158" fmla="*/ 1676400 h 2418594"/>
              <a:gd name="connsiteX159" fmla="*/ 1714500 w 2967329"/>
              <a:gd name="connsiteY159" fmla="*/ 1690687 h 2418594"/>
              <a:gd name="connsiteX160" fmla="*/ 1728788 w 2967329"/>
              <a:gd name="connsiteY160" fmla="*/ 1695450 h 2418594"/>
              <a:gd name="connsiteX161" fmla="*/ 1752600 w 2967329"/>
              <a:gd name="connsiteY161" fmla="*/ 1719262 h 2418594"/>
              <a:gd name="connsiteX162" fmla="*/ 1776413 w 2967329"/>
              <a:gd name="connsiteY162" fmla="*/ 1743075 h 2418594"/>
              <a:gd name="connsiteX163" fmla="*/ 1785938 w 2967329"/>
              <a:gd name="connsiteY163" fmla="*/ 1757362 h 2418594"/>
              <a:gd name="connsiteX164" fmla="*/ 1809750 w 2967329"/>
              <a:gd name="connsiteY164" fmla="*/ 1781175 h 2418594"/>
              <a:gd name="connsiteX165" fmla="*/ 1819275 w 2967329"/>
              <a:gd name="connsiteY165" fmla="*/ 1809750 h 2418594"/>
              <a:gd name="connsiteX166" fmla="*/ 1824038 w 2967329"/>
              <a:gd name="connsiteY166" fmla="*/ 1824037 h 2418594"/>
              <a:gd name="connsiteX167" fmla="*/ 1828800 w 2967329"/>
              <a:gd name="connsiteY167" fmla="*/ 1909762 h 2418594"/>
              <a:gd name="connsiteX168" fmla="*/ 1843088 w 2967329"/>
              <a:gd name="connsiteY168" fmla="*/ 1957387 h 2418594"/>
              <a:gd name="connsiteX169" fmla="*/ 1857375 w 2967329"/>
              <a:gd name="connsiteY169" fmla="*/ 2000250 h 2418594"/>
              <a:gd name="connsiteX170" fmla="*/ 1866900 w 2967329"/>
              <a:gd name="connsiteY170" fmla="*/ 2028825 h 2418594"/>
              <a:gd name="connsiteX171" fmla="*/ 1881188 w 2967329"/>
              <a:gd name="connsiteY171" fmla="*/ 2081212 h 2418594"/>
              <a:gd name="connsiteX172" fmla="*/ 1885950 w 2967329"/>
              <a:gd name="connsiteY172" fmla="*/ 2095500 h 2418594"/>
              <a:gd name="connsiteX173" fmla="*/ 1900238 w 2967329"/>
              <a:gd name="connsiteY173" fmla="*/ 2105025 h 2418594"/>
              <a:gd name="connsiteX174" fmla="*/ 1919288 w 2967329"/>
              <a:gd name="connsiteY174" fmla="*/ 2147887 h 2418594"/>
              <a:gd name="connsiteX175" fmla="*/ 1924050 w 2967329"/>
              <a:gd name="connsiteY175" fmla="*/ 2162175 h 2418594"/>
              <a:gd name="connsiteX176" fmla="*/ 1943100 w 2967329"/>
              <a:gd name="connsiteY176" fmla="*/ 2190750 h 2418594"/>
              <a:gd name="connsiteX177" fmla="*/ 1966913 w 2967329"/>
              <a:gd name="connsiteY177" fmla="*/ 2219325 h 2418594"/>
              <a:gd name="connsiteX178" fmla="*/ 1981200 w 2967329"/>
              <a:gd name="connsiteY178" fmla="*/ 2228850 h 2418594"/>
              <a:gd name="connsiteX179" fmla="*/ 1995488 w 2967329"/>
              <a:gd name="connsiteY179" fmla="*/ 2243137 h 2418594"/>
              <a:gd name="connsiteX180" fmla="*/ 2009775 w 2967329"/>
              <a:gd name="connsiteY180" fmla="*/ 2247900 h 2418594"/>
              <a:gd name="connsiteX181" fmla="*/ 2052638 w 2967329"/>
              <a:gd name="connsiteY181" fmla="*/ 2266950 h 2418594"/>
              <a:gd name="connsiteX182" fmla="*/ 2119313 w 2967329"/>
              <a:gd name="connsiteY182" fmla="*/ 2286000 h 2418594"/>
              <a:gd name="connsiteX183" fmla="*/ 2147888 w 2967329"/>
              <a:gd name="connsiteY183" fmla="*/ 2305050 h 2418594"/>
              <a:gd name="connsiteX184" fmla="*/ 2176463 w 2967329"/>
              <a:gd name="connsiteY184" fmla="*/ 2314575 h 2418594"/>
              <a:gd name="connsiteX185" fmla="*/ 2190750 w 2967329"/>
              <a:gd name="connsiteY185" fmla="*/ 2324100 h 2418594"/>
              <a:gd name="connsiteX186" fmla="*/ 2233613 w 2967329"/>
              <a:gd name="connsiteY186" fmla="*/ 2333625 h 2418594"/>
              <a:gd name="connsiteX187" fmla="*/ 2262188 w 2967329"/>
              <a:gd name="connsiteY187" fmla="*/ 2343150 h 2418594"/>
              <a:gd name="connsiteX188" fmla="*/ 2290763 w 2967329"/>
              <a:gd name="connsiteY188" fmla="*/ 2352675 h 2418594"/>
              <a:gd name="connsiteX189" fmla="*/ 2319338 w 2967329"/>
              <a:gd name="connsiteY189" fmla="*/ 2366962 h 2418594"/>
              <a:gd name="connsiteX190" fmla="*/ 2347913 w 2967329"/>
              <a:gd name="connsiteY190" fmla="*/ 2381250 h 2418594"/>
              <a:gd name="connsiteX191" fmla="*/ 2362200 w 2967329"/>
              <a:gd name="connsiteY191" fmla="*/ 2390775 h 2418594"/>
              <a:gd name="connsiteX192" fmla="*/ 2390775 w 2967329"/>
              <a:gd name="connsiteY192" fmla="*/ 2400300 h 2418594"/>
              <a:gd name="connsiteX193" fmla="*/ 2419350 w 2967329"/>
              <a:gd name="connsiteY193" fmla="*/ 2409825 h 2418594"/>
              <a:gd name="connsiteX194" fmla="*/ 2433638 w 2967329"/>
              <a:gd name="connsiteY194" fmla="*/ 2414587 h 2418594"/>
              <a:gd name="connsiteX195" fmla="*/ 2571750 w 2967329"/>
              <a:gd name="connsiteY195" fmla="*/ 2409825 h 2418594"/>
              <a:gd name="connsiteX196" fmla="*/ 2571750 w 2967329"/>
              <a:gd name="connsiteY196" fmla="*/ 2309812 h 2418594"/>
              <a:gd name="connsiteX197" fmla="*/ 2590800 w 2967329"/>
              <a:gd name="connsiteY197" fmla="*/ 2305050 h 2418594"/>
              <a:gd name="connsiteX198" fmla="*/ 2605088 w 2967329"/>
              <a:gd name="connsiteY198" fmla="*/ 2300287 h 2418594"/>
              <a:gd name="connsiteX199" fmla="*/ 2595563 w 2967329"/>
              <a:gd name="connsiteY199" fmla="*/ 2233612 h 2418594"/>
              <a:gd name="connsiteX200" fmla="*/ 2586038 w 2967329"/>
              <a:gd name="connsiteY200" fmla="*/ 2219325 h 2418594"/>
              <a:gd name="connsiteX201" fmla="*/ 2576513 w 2967329"/>
              <a:gd name="connsiteY201" fmla="*/ 2171700 h 2418594"/>
              <a:gd name="connsiteX202" fmla="*/ 2566988 w 2967329"/>
              <a:gd name="connsiteY202" fmla="*/ 2028825 h 2418594"/>
              <a:gd name="connsiteX203" fmla="*/ 2571750 w 2967329"/>
              <a:gd name="connsiteY203" fmla="*/ 1981200 h 2418594"/>
              <a:gd name="connsiteX204" fmla="*/ 2576513 w 2967329"/>
              <a:gd name="connsiteY204" fmla="*/ 1962150 h 2418594"/>
              <a:gd name="connsiteX205" fmla="*/ 2581275 w 2967329"/>
              <a:gd name="connsiteY205" fmla="*/ 1938337 h 2418594"/>
              <a:gd name="connsiteX206" fmla="*/ 2586038 w 2967329"/>
              <a:gd name="connsiteY206" fmla="*/ 1924050 h 2418594"/>
              <a:gd name="connsiteX207" fmla="*/ 2605088 w 2967329"/>
              <a:gd name="connsiteY207" fmla="*/ 1895475 h 2418594"/>
              <a:gd name="connsiteX208" fmla="*/ 2619375 w 2967329"/>
              <a:gd name="connsiteY208" fmla="*/ 1852612 h 2418594"/>
              <a:gd name="connsiteX209" fmla="*/ 2624138 w 2967329"/>
              <a:gd name="connsiteY209" fmla="*/ 1838325 h 2418594"/>
              <a:gd name="connsiteX210" fmla="*/ 2628900 w 2967329"/>
              <a:gd name="connsiteY210" fmla="*/ 1824037 h 2418594"/>
              <a:gd name="connsiteX211" fmla="*/ 2633663 w 2967329"/>
              <a:gd name="connsiteY211" fmla="*/ 1790700 h 2418594"/>
              <a:gd name="connsiteX212" fmla="*/ 2638425 w 2967329"/>
              <a:gd name="connsiteY212" fmla="*/ 1766887 h 2418594"/>
              <a:gd name="connsiteX213" fmla="*/ 2643188 w 2967329"/>
              <a:gd name="connsiteY213" fmla="*/ 1662112 h 2418594"/>
              <a:gd name="connsiteX214" fmla="*/ 2652713 w 2967329"/>
              <a:gd name="connsiteY214" fmla="*/ 1633537 h 2418594"/>
              <a:gd name="connsiteX215" fmla="*/ 2657475 w 2967329"/>
              <a:gd name="connsiteY215" fmla="*/ 1619250 h 2418594"/>
              <a:gd name="connsiteX216" fmla="*/ 2676525 w 2967329"/>
              <a:gd name="connsiteY216" fmla="*/ 1562100 h 2418594"/>
              <a:gd name="connsiteX217" fmla="*/ 2690813 w 2967329"/>
              <a:gd name="connsiteY217" fmla="*/ 1533525 h 2418594"/>
              <a:gd name="connsiteX218" fmla="*/ 2705100 w 2967329"/>
              <a:gd name="connsiteY218" fmla="*/ 1524000 h 2418594"/>
              <a:gd name="connsiteX219" fmla="*/ 2714625 w 2967329"/>
              <a:gd name="connsiteY219" fmla="*/ 1509712 h 2418594"/>
              <a:gd name="connsiteX220" fmla="*/ 2728913 w 2967329"/>
              <a:gd name="connsiteY220" fmla="*/ 1504950 h 2418594"/>
              <a:gd name="connsiteX221" fmla="*/ 2733675 w 2967329"/>
              <a:gd name="connsiteY221" fmla="*/ 1490662 h 2418594"/>
              <a:gd name="connsiteX222" fmla="*/ 2743200 w 2967329"/>
              <a:gd name="connsiteY222" fmla="*/ 1476375 h 2418594"/>
              <a:gd name="connsiteX223" fmla="*/ 2752725 w 2967329"/>
              <a:gd name="connsiteY223" fmla="*/ 1447800 h 2418594"/>
              <a:gd name="connsiteX224" fmla="*/ 2767013 w 2967329"/>
              <a:gd name="connsiteY224" fmla="*/ 1419225 h 2418594"/>
              <a:gd name="connsiteX225" fmla="*/ 2809875 w 2967329"/>
              <a:gd name="connsiteY225" fmla="*/ 1400175 h 2418594"/>
              <a:gd name="connsiteX226" fmla="*/ 2838450 w 2967329"/>
              <a:gd name="connsiteY226" fmla="*/ 1390650 h 2418594"/>
              <a:gd name="connsiteX227" fmla="*/ 2881313 w 2967329"/>
              <a:gd name="connsiteY227" fmla="*/ 1381125 h 2418594"/>
              <a:gd name="connsiteX228" fmla="*/ 2895600 w 2967329"/>
              <a:gd name="connsiteY228" fmla="*/ 1371600 h 2418594"/>
              <a:gd name="connsiteX229" fmla="*/ 2909888 w 2967329"/>
              <a:gd name="connsiteY229" fmla="*/ 1366837 h 2418594"/>
              <a:gd name="connsiteX230" fmla="*/ 2919413 w 2967329"/>
              <a:gd name="connsiteY230" fmla="*/ 1352550 h 2418594"/>
              <a:gd name="connsiteX231" fmla="*/ 2947988 w 2967329"/>
              <a:gd name="connsiteY231" fmla="*/ 1343025 h 2418594"/>
              <a:gd name="connsiteX232" fmla="*/ 2962275 w 2967329"/>
              <a:gd name="connsiteY232" fmla="*/ 1328737 h 2418594"/>
              <a:gd name="connsiteX233" fmla="*/ 2962275 w 2967329"/>
              <a:gd name="connsiteY233" fmla="*/ 1285875 h 2418594"/>
              <a:gd name="connsiteX234" fmla="*/ 2947988 w 2967329"/>
              <a:gd name="connsiteY234" fmla="*/ 1276350 h 2418594"/>
              <a:gd name="connsiteX235" fmla="*/ 2919413 w 2967329"/>
              <a:gd name="connsiteY235" fmla="*/ 1271587 h 2418594"/>
              <a:gd name="connsiteX236" fmla="*/ 2905125 w 2967329"/>
              <a:gd name="connsiteY236" fmla="*/ 1266825 h 2418594"/>
              <a:gd name="connsiteX237" fmla="*/ 2886075 w 2967329"/>
              <a:gd name="connsiteY237" fmla="*/ 1238250 h 2418594"/>
              <a:gd name="connsiteX238" fmla="*/ 2876550 w 2967329"/>
              <a:gd name="connsiteY238" fmla="*/ 1223962 h 2418594"/>
              <a:gd name="connsiteX239" fmla="*/ 2871788 w 2967329"/>
              <a:gd name="connsiteY239" fmla="*/ 1209675 h 2418594"/>
              <a:gd name="connsiteX240" fmla="*/ 2852738 w 2967329"/>
              <a:gd name="connsiteY240" fmla="*/ 1181100 h 2418594"/>
              <a:gd name="connsiteX241" fmla="*/ 2833688 w 2967329"/>
              <a:gd name="connsiteY241" fmla="*/ 1152525 h 2418594"/>
              <a:gd name="connsiteX242" fmla="*/ 2819400 w 2967329"/>
              <a:gd name="connsiteY242" fmla="*/ 1123950 h 2418594"/>
              <a:gd name="connsiteX243" fmla="*/ 2814638 w 2967329"/>
              <a:gd name="connsiteY243" fmla="*/ 1109662 h 2418594"/>
              <a:gd name="connsiteX244" fmla="*/ 2795588 w 2967329"/>
              <a:gd name="connsiteY244" fmla="*/ 1081087 h 2418594"/>
              <a:gd name="connsiteX245" fmla="*/ 2786063 w 2967329"/>
              <a:gd name="connsiteY245" fmla="*/ 1066800 h 2418594"/>
              <a:gd name="connsiteX246" fmla="*/ 2771775 w 2967329"/>
              <a:gd name="connsiteY246" fmla="*/ 1038225 h 2418594"/>
              <a:gd name="connsiteX247" fmla="*/ 2757488 w 2967329"/>
              <a:gd name="connsiteY247" fmla="*/ 1033462 h 2418594"/>
              <a:gd name="connsiteX248" fmla="*/ 2743200 w 2967329"/>
              <a:gd name="connsiteY248" fmla="*/ 1023937 h 2418594"/>
              <a:gd name="connsiteX249" fmla="*/ 2686050 w 2967329"/>
              <a:gd name="connsiteY249" fmla="*/ 1028700 h 2418594"/>
              <a:gd name="connsiteX250" fmla="*/ 2657475 w 2967329"/>
              <a:gd name="connsiteY250" fmla="*/ 1047750 h 2418594"/>
              <a:gd name="connsiteX251" fmla="*/ 2643188 w 2967329"/>
              <a:gd name="connsiteY251" fmla="*/ 1052512 h 2418594"/>
              <a:gd name="connsiteX252" fmla="*/ 2633663 w 2967329"/>
              <a:gd name="connsiteY252" fmla="*/ 1066800 h 2418594"/>
              <a:gd name="connsiteX253" fmla="*/ 2605088 w 2967329"/>
              <a:gd name="connsiteY253" fmla="*/ 1076325 h 2418594"/>
              <a:gd name="connsiteX254" fmla="*/ 2547938 w 2967329"/>
              <a:gd name="connsiteY254" fmla="*/ 1066800 h 2418594"/>
              <a:gd name="connsiteX255" fmla="*/ 2533650 w 2967329"/>
              <a:gd name="connsiteY255" fmla="*/ 1062037 h 2418594"/>
              <a:gd name="connsiteX256" fmla="*/ 2519363 w 2967329"/>
              <a:gd name="connsiteY256" fmla="*/ 1052512 h 2418594"/>
              <a:gd name="connsiteX257" fmla="*/ 2495550 w 2967329"/>
              <a:gd name="connsiteY257" fmla="*/ 1023937 h 2418594"/>
              <a:gd name="connsiteX258" fmla="*/ 2481263 w 2967329"/>
              <a:gd name="connsiteY258" fmla="*/ 1014412 h 2418594"/>
              <a:gd name="connsiteX259" fmla="*/ 2471738 w 2967329"/>
              <a:gd name="connsiteY259" fmla="*/ 1000125 h 2418594"/>
              <a:gd name="connsiteX260" fmla="*/ 2457450 w 2967329"/>
              <a:gd name="connsiteY260" fmla="*/ 990600 h 2418594"/>
              <a:gd name="connsiteX261" fmla="*/ 2452688 w 2967329"/>
              <a:gd name="connsiteY261" fmla="*/ 976312 h 2418594"/>
              <a:gd name="connsiteX262" fmla="*/ 2443163 w 2967329"/>
              <a:gd name="connsiteY262" fmla="*/ 962025 h 2418594"/>
              <a:gd name="connsiteX263" fmla="*/ 2438400 w 2967329"/>
              <a:gd name="connsiteY263" fmla="*/ 947737 h 2418594"/>
              <a:gd name="connsiteX264" fmla="*/ 2424113 w 2967329"/>
              <a:gd name="connsiteY264" fmla="*/ 933450 h 2418594"/>
              <a:gd name="connsiteX265" fmla="*/ 2414588 w 2967329"/>
              <a:gd name="connsiteY265" fmla="*/ 919162 h 2418594"/>
              <a:gd name="connsiteX266" fmla="*/ 2400300 w 2967329"/>
              <a:gd name="connsiteY266" fmla="*/ 904875 h 2418594"/>
              <a:gd name="connsiteX267" fmla="*/ 2390775 w 2967329"/>
              <a:gd name="connsiteY267" fmla="*/ 890587 h 2418594"/>
              <a:gd name="connsiteX268" fmla="*/ 2376488 w 2967329"/>
              <a:gd name="connsiteY268" fmla="*/ 885825 h 2418594"/>
              <a:gd name="connsiteX269" fmla="*/ 2352675 w 2967329"/>
              <a:gd name="connsiteY269" fmla="*/ 842962 h 2418594"/>
              <a:gd name="connsiteX270" fmla="*/ 2333625 w 2967329"/>
              <a:gd name="connsiteY270" fmla="*/ 828675 h 2418594"/>
              <a:gd name="connsiteX271" fmla="*/ 2309813 w 2967329"/>
              <a:gd name="connsiteY271" fmla="*/ 800100 h 2418594"/>
              <a:gd name="connsiteX272" fmla="*/ 2281238 w 2967329"/>
              <a:gd name="connsiteY272" fmla="*/ 785812 h 2418594"/>
              <a:gd name="connsiteX273" fmla="*/ 2238375 w 2967329"/>
              <a:gd name="connsiteY273" fmla="*/ 752475 h 2418594"/>
              <a:gd name="connsiteX274" fmla="*/ 2209800 w 2967329"/>
              <a:gd name="connsiteY274" fmla="*/ 733425 h 2418594"/>
              <a:gd name="connsiteX275" fmla="*/ 2195513 w 2967329"/>
              <a:gd name="connsiteY275" fmla="*/ 723900 h 2418594"/>
              <a:gd name="connsiteX276" fmla="*/ 2181225 w 2967329"/>
              <a:gd name="connsiteY276" fmla="*/ 719137 h 2418594"/>
              <a:gd name="connsiteX277" fmla="*/ 2152650 w 2967329"/>
              <a:gd name="connsiteY277" fmla="*/ 700087 h 2418594"/>
              <a:gd name="connsiteX278" fmla="*/ 2081213 w 2967329"/>
              <a:gd name="connsiteY278" fmla="*/ 652462 h 2418594"/>
              <a:gd name="connsiteX279" fmla="*/ 2052638 w 2967329"/>
              <a:gd name="connsiteY279" fmla="*/ 633412 h 2418594"/>
              <a:gd name="connsiteX280" fmla="*/ 2038350 w 2967329"/>
              <a:gd name="connsiteY280" fmla="*/ 623887 h 2418594"/>
              <a:gd name="connsiteX281" fmla="*/ 2009775 w 2967329"/>
              <a:gd name="connsiteY281" fmla="*/ 614362 h 2418594"/>
              <a:gd name="connsiteX282" fmla="*/ 1995488 w 2967329"/>
              <a:gd name="connsiteY282" fmla="*/ 609600 h 2418594"/>
              <a:gd name="connsiteX283" fmla="*/ 1914525 w 2967329"/>
              <a:gd name="connsiteY283" fmla="*/ 619125 h 2418594"/>
              <a:gd name="connsiteX284" fmla="*/ 1900238 w 2967329"/>
              <a:gd name="connsiteY284" fmla="*/ 628650 h 2418594"/>
              <a:gd name="connsiteX285" fmla="*/ 1871663 w 2967329"/>
              <a:gd name="connsiteY285" fmla="*/ 638175 h 2418594"/>
              <a:gd name="connsiteX286" fmla="*/ 1757363 w 2967329"/>
              <a:gd name="connsiteY286" fmla="*/ 633412 h 2418594"/>
              <a:gd name="connsiteX287" fmla="*/ 1743075 w 2967329"/>
              <a:gd name="connsiteY287" fmla="*/ 623887 h 2418594"/>
              <a:gd name="connsiteX288" fmla="*/ 1728788 w 2967329"/>
              <a:gd name="connsiteY288" fmla="*/ 571500 h 2418594"/>
              <a:gd name="connsiteX289" fmla="*/ 1719263 w 2967329"/>
              <a:gd name="connsiteY289" fmla="*/ 557212 h 2418594"/>
              <a:gd name="connsiteX290" fmla="*/ 1662113 w 2967329"/>
              <a:gd name="connsiteY290" fmla="*/ 509587 h 2418594"/>
              <a:gd name="connsiteX291" fmla="*/ 1647825 w 2967329"/>
              <a:gd name="connsiteY291" fmla="*/ 504825 h 2418594"/>
              <a:gd name="connsiteX292" fmla="*/ 1638300 w 2967329"/>
              <a:gd name="connsiteY292" fmla="*/ 442912 h 2418594"/>
              <a:gd name="connsiteX293" fmla="*/ 1619250 w 2967329"/>
              <a:gd name="connsiteY293" fmla="*/ 400050 h 2418594"/>
              <a:gd name="connsiteX294" fmla="*/ 1600200 w 2967329"/>
              <a:gd name="connsiteY294" fmla="*/ 357187 h 2418594"/>
              <a:gd name="connsiteX295" fmla="*/ 1590675 w 2967329"/>
              <a:gd name="connsiteY295" fmla="*/ 328612 h 2418594"/>
              <a:gd name="connsiteX296" fmla="*/ 1576388 w 2967329"/>
              <a:gd name="connsiteY296" fmla="*/ 300037 h 2418594"/>
              <a:gd name="connsiteX297" fmla="*/ 1547813 w 2967329"/>
              <a:gd name="connsiteY297" fmla="*/ 290512 h 2418594"/>
              <a:gd name="connsiteX298" fmla="*/ 1519238 w 2967329"/>
              <a:gd name="connsiteY298" fmla="*/ 276225 h 2418594"/>
              <a:gd name="connsiteX299" fmla="*/ 1504950 w 2967329"/>
              <a:gd name="connsiteY299" fmla="*/ 266700 h 2418594"/>
              <a:gd name="connsiteX300" fmla="*/ 1476375 w 2967329"/>
              <a:gd name="connsiteY300" fmla="*/ 257175 h 2418594"/>
              <a:gd name="connsiteX301" fmla="*/ 1447800 w 2967329"/>
              <a:gd name="connsiteY301" fmla="*/ 271462 h 2418594"/>
              <a:gd name="connsiteX302" fmla="*/ 1433513 w 2967329"/>
              <a:gd name="connsiteY302" fmla="*/ 276225 h 2418594"/>
              <a:gd name="connsiteX303" fmla="*/ 1419225 w 2967329"/>
              <a:gd name="connsiteY303" fmla="*/ 285750 h 2418594"/>
              <a:gd name="connsiteX304" fmla="*/ 1390650 w 2967329"/>
              <a:gd name="connsiteY304" fmla="*/ 295275 h 2418594"/>
              <a:gd name="connsiteX305" fmla="*/ 1333500 w 2967329"/>
              <a:gd name="connsiteY305" fmla="*/ 290512 h 2418594"/>
              <a:gd name="connsiteX306" fmla="*/ 1304925 w 2967329"/>
              <a:gd name="connsiteY306" fmla="*/ 280987 h 2418594"/>
              <a:gd name="connsiteX307" fmla="*/ 1271588 w 2967329"/>
              <a:gd name="connsiteY307" fmla="*/ 271462 h 2418594"/>
              <a:gd name="connsiteX308" fmla="*/ 1062038 w 2967329"/>
              <a:gd name="connsiteY308" fmla="*/ 276225 h 2418594"/>
              <a:gd name="connsiteX309" fmla="*/ 962025 w 2967329"/>
              <a:gd name="connsiteY309" fmla="*/ 276225 h 2418594"/>
              <a:gd name="connsiteX310" fmla="*/ 947738 w 2967329"/>
              <a:gd name="connsiteY310" fmla="*/ 271462 h 2418594"/>
              <a:gd name="connsiteX311" fmla="*/ 942975 w 2967329"/>
              <a:gd name="connsiteY311" fmla="*/ 228600 h 2418594"/>
              <a:gd name="connsiteX312" fmla="*/ 985838 w 2967329"/>
              <a:gd name="connsiteY312" fmla="*/ 204787 h 2418594"/>
              <a:gd name="connsiteX313" fmla="*/ 990600 w 2967329"/>
              <a:gd name="connsiteY313" fmla="*/ 180975 h 2418594"/>
              <a:gd name="connsiteX314" fmla="*/ 995363 w 2967329"/>
              <a:gd name="connsiteY314" fmla="*/ 152400 h 2418594"/>
              <a:gd name="connsiteX315" fmla="*/ 1009650 w 2967329"/>
              <a:gd name="connsiteY315" fmla="*/ 142875 h 2418594"/>
              <a:gd name="connsiteX316" fmla="*/ 1004888 w 2967329"/>
              <a:gd name="connsiteY316" fmla="*/ 104775 h 2418594"/>
              <a:gd name="connsiteX317" fmla="*/ 995363 w 2967329"/>
              <a:gd name="connsiteY317" fmla="*/ 76200 h 2418594"/>
              <a:gd name="connsiteX318" fmla="*/ 976313 w 2967329"/>
              <a:gd name="connsiteY318" fmla="*/ 71437 h 2418594"/>
              <a:gd name="connsiteX319" fmla="*/ 962025 w 2967329"/>
              <a:gd name="connsiteY319" fmla="*/ 61912 h 2418594"/>
              <a:gd name="connsiteX320" fmla="*/ 952500 w 2967329"/>
              <a:gd name="connsiteY320" fmla="*/ 47625 h 2418594"/>
              <a:gd name="connsiteX321" fmla="*/ 938213 w 2967329"/>
              <a:gd name="connsiteY321" fmla="*/ 42862 h 2418594"/>
              <a:gd name="connsiteX322" fmla="*/ 919163 w 2967329"/>
              <a:gd name="connsiteY322" fmla="*/ 14287 h 2418594"/>
              <a:gd name="connsiteX323" fmla="*/ 909638 w 2967329"/>
              <a:gd name="connsiteY323" fmla="*/ 0 h 2418594"/>
              <a:gd name="connsiteX324" fmla="*/ 842963 w 2967329"/>
              <a:gd name="connsiteY324" fmla="*/ 4762 h 2418594"/>
              <a:gd name="connsiteX325" fmla="*/ 823913 w 2967329"/>
              <a:gd name="connsiteY325" fmla="*/ 9525 h 2418594"/>
              <a:gd name="connsiteX326" fmla="*/ 771525 w 2967329"/>
              <a:gd name="connsiteY326" fmla="*/ 14287 h 2418594"/>
              <a:gd name="connsiteX327" fmla="*/ 790575 w 2967329"/>
              <a:gd name="connsiteY327" fmla="*/ 14287 h 2418594"/>
              <a:gd name="connsiteX0" fmla="*/ 790575 w 2967329"/>
              <a:gd name="connsiteY0" fmla="*/ 14287 h 2418940"/>
              <a:gd name="connsiteX1" fmla="*/ 738188 w 2967329"/>
              <a:gd name="connsiteY1" fmla="*/ 33337 h 2418940"/>
              <a:gd name="connsiteX2" fmla="*/ 714375 w 2967329"/>
              <a:gd name="connsiteY2" fmla="*/ 38100 h 2418940"/>
              <a:gd name="connsiteX3" fmla="*/ 695325 w 2967329"/>
              <a:gd name="connsiteY3" fmla="*/ 42862 h 2418940"/>
              <a:gd name="connsiteX4" fmla="*/ 666750 w 2967329"/>
              <a:gd name="connsiteY4" fmla="*/ 52387 h 2418940"/>
              <a:gd name="connsiteX5" fmla="*/ 628650 w 2967329"/>
              <a:gd name="connsiteY5" fmla="*/ 85725 h 2418940"/>
              <a:gd name="connsiteX6" fmla="*/ 628650 w 2967329"/>
              <a:gd name="connsiteY6" fmla="*/ 219075 h 2418940"/>
              <a:gd name="connsiteX7" fmla="*/ 642938 w 2967329"/>
              <a:gd name="connsiteY7" fmla="*/ 223837 h 2418940"/>
              <a:gd name="connsiteX8" fmla="*/ 652463 w 2967329"/>
              <a:gd name="connsiteY8" fmla="*/ 238125 h 2418940"/>
              <a:gd name="connsiteX9" fmla="*/ 657225 w 2967329"/>
              <a:gd name="connsiteY9" fmla="*/ 252412 h 2418940"/>
              <a:gd name="connsiteX10" fmla="*/ 676275 w 2967329"/>
              <a:gd name="connsiteY10" fmla="*/ 280987 h 2418940"/>
              <a:gd name="connsiteX11" fmla="*/ 685800 w 2967329"/>
              <a:gd name="connsiteY11" fmla="*/ 295275 h 2418940"/>
              <a:gd name="connsiteX12" fmla="*/ 695325 w 2967329"/>
              <a:gd name="connsiteY12" fmla="*/ 333375 h 2418940"/>
              <a:gd name="connsiteX13" fmla="*/ 700088 w 2967329"/>
              <a:gd name="connsiteY13" fmla="*/ 347662 h 2418940"/>
              <a:gd name="connsiteX14" fmla="*/ 695325 w 2967329"/>
              <a:gd name="connsiteY14" fmla="*/ 409575 h 2418940"/>
              <a:gd name="connsiteX15" fmla="*/ 681038 w 2967329"/>
              <a:gd name="connsiteY15" fmla="*/ 438150 h 2418940"/>
              <a:gd name="connsiteX16" fmla="*/ 676275 w 2967329"/>
              <a:gd name="connsiteY16" fmla="*/ 452437 h 2418940"/>
              <a:gd name="connsiteX17" fmla="*/ 642938 w 2967329"/>
              <a:gd name="connsiteY17" fmla="*/ 495300 h 2418940"/>
              <a:gd name="connsiteX18" fmla="*/ 609600 w 2967329"/>
              <a:gd name="connsiteY18" fmla="*/ 533400 h 2418940"/>
              <a:gd name="connsiteX19" fmla="*/ 600075 w 2967329"/>
              <a:gd name="connsiteY19" fmla="*/ 547687 h 2418940"/>
              <a:gd name="connsiteX20" fmla="*/ 571500 w 2967329"/>
              <a:gd name="connsiteY20" fmla="*/ 557212 h 2418940"/>
              <a:gd name="connsiteX21" fmla="*/ 557213 w 2967329"/>
              <a:gd name="connsiteY21" fmla="*/ 561975 h 2418940"/>
              <a:gd name="connsiteX22" fmla="*/ 542925 w 2967329"/>
              <a:gd name="connsiteY22" fmla="*/ 566737 h 2418940"/>
              <a:gd name="connsiteX23" fmla="*/ 528638 w 2967329"/>
              <a:gd name="connsiteY23" fmla="*/ 571500 h 2418940"/>
              <a:gd name="connsiteX24" fmla="*/ 504825 w 2967329"/>
              <a:gd name="connsiteY24" fmla="*/ 590550 h 2418940"/>
              <a:gd name="connsiteX25" fmla="*/ 495300 w 2967329"/>
              <a:gd name="connsiteY25" fmla="*/ 604837 h 2418940"/>
              <a:gd name="connsiteX26" fmla="*/ 466725 w 2967329"/>
              <a:gd name="connsiteY26" fmla="*/ 623887 h 2418940"/>
              <a:gd name="connsiteX27" fmla="*/ 452438 w 2967329"/>
              <a:gd name="connsiteY27" fmla="*/ 633412 h 2418940"/>
              <a:gd name="connsiteX28" fmla="*/ 438150 w 2967329"/>
              <a:gd name="connsiteY28" fmla="*/ 642937 h 2418940"/>
              <a:gd name="connsiteX29" fmla="*/ 428625 w 2967329"/>
              <a:gd name="connsiteY29" fmla="*/ 657225 h 2418940"/>
              <a:gd name="connsiteX30" fmla="*/ 395288 w 2967329"/>
              <a:gd name="connsiteY30" fmla="*/ 695325 h 2418940"/>
              <a:gd name="connsiteX31" fmla="*/ 371475 w 2967329"/>
              <a:gd name="connsiteY31" fmla="*/ 733425 h 2418940"/>
              <a:gd name="connsiteX32" fmla="*/ 361950 w 2967329"/>
              <a:gd name="connsiteY32" fmla="*/ 747712 h 2418940"/>
              <a:gd name="connsiteX33" fmla="*/ 333375 w 2967329"/>
              <a:gd name="connsiteY33" fmla="*/ 771525 h 2418940"/>
              <a:gd name="connsiteX34" fmla="*/ 314325 w 2967329"/>
              <a:gd name="connsiteY34" fmla="*/ 800100 h 2418940"/>
              <a:gd name="connsiteX35" fmla="*/ 309563 w 2967329"/>
              <a:gd name="connsiteY35" fmla="*/ 814387 h 2418940"/>
              <a:gd name="connsiteX36" fmla="*/ 319088 w 2967329"/>
              <a:gd name="connsiteY36" fmla="*/ 857250 h 2418940"/>
              <a:gd name="connsiteX37" fmla="*/ 328613 w 2967329"/>
              <a:gd name="connsiteY37" fmla="*/ 871537 h 2418940"/>
              <a:gd name="connsiteX38" fmla="*/ 319088 w 2967329"/>
              <a:gd name="connsiteY38" fmla="*/ 914400 h 2418940"/>
              <a:gd name="connsiteX39" fmla="*/ 304800 w 2967329"/>
              <a:gd name="connsiteY39" fmla="*/ 942975 h 2418940"/>
              <a:gd name="connsiteX40" fmla="*/ 295275 w 2967329"/>
              <a:gd name="connsiteY40" fmla="*/ 995362 h 2418940"/>
              <a:gd name="connsiteX41" fmla="*/ 285750 w 2967329"/>
              <a:gd name="connsiteY41" fmla="*/ 1028700 h 2418940"/>
              <a:gd name="connsiteX42" fmla="*/ 295275 w 2967329"/>
              <a:gd name="connsiteY42" fmla="*/ 1042987 h 2418940"/>
              <a:gd name="connsiteX43" fmla="*/ 304800 w 2967329"/>
              <a:gd name="connsiteY43" fmla="*/ 1071562 h 2418940"/>
              <a:gd name="connsiteX44" fmla="*/ 300038 w 2967329"/>
              <a:gd name="connsiteY44" fmla="*/ 1109662 h 2418940"/>
              <a:gd name="connsiteX45" fmla="*/ 290513 w 2967329"/>
              <a:gd name="connsiteY45" fmla="*/ 1138237 h 2418940"/>
              <a:gd name="connsiteX46" fmla="*/ 295275 w 2967329"/>
              <a:gd name="connsiteY46" fmla="*/ 1223962 h 2418940"/>
              <a:gd name="connsiteX47" fmla="*/ 304800 w 2967329"/>
              <a:gd name="connsiteY47" fmla="*/ 1252537 h 2418940"/>
              <a:gd name="connsiteX48" fmla="*/ 300038 w 2967329"/>
              <a:gd name="connsiteY48" fmla="*/ 1285875 h 2418940"/>
              <a:gd name="connsiteX49" fmla="*/ 271463 w 2967329"/>
              <a:gd name="connsiteY49" fmla="*/ 1309687 h 2418940"/>
              <a:gd name="connsiteX50" fmla="*/ 257175 w 2967329"/>
              <a:gd name="connsiteY50" fmla="*/ 1338262 h 2418940"/>
              <a:gd name="connsiteX51" fmla="*/ 247650 w 2967329"/>
              <a:gd name="connsiteY51" fmla="*/ 1366837 h 2418940"/>
              <a:gd name="connsiteX52" fmla="*/ 238125 w 2967329"/>
              <a:gd name="connsiteY52" fmla="*/ 1395412 h 2418940"/>
              <a:gd name="connsiteX53" fmla="*/ 233363 w 2967329"/>
              <a:gd name="connsiteY53" fmla="*/ 1409700 h 2418940"/>
              <a:gd name="connsiteX54" fmla="*/ 219075 w 2967329"/>
              <a:gd name="connsiteY54" fmla="*/ 1414462 h 2418940"/>
              <a:gd name="connsiteX55" fmla="*/ 209550 w 2967329"/>
              <a:gd name="connsiteY55" fmla="*/ 1428750 h 2418940"/>
              <a:gd name="connsiteX56" fmla="*/ 204788 w 2967329"/>
              <a:gd name="connsiteY56" fmla="*/ 1443037 h 2418940"/>
              <a:gd name="connsiteX57" fmla="*/ 190500 w 2967329"/>
              <a:gd name="connsiteY57" fmla="*/ 1457325 h 2418940"/>
              <a:gd name="connsiteX58" fmla="*/ 176213 w 2967329"/>
              <a:gd name="connsiteY58" fmla="*/ 1485900 h 2418940"/>
              <a:gd name="connsiteX59" fmla="*/ 157163 w 2967329"/>
              <a:gd name="connsiteY59" fmla="*/ 1528762 h 2418940"/>
              <a:gd name="connsiteX60" fmla="*/ 142875 w 2967329"/>
              <a:gd name="connsiteY60" fmla="*/ 1538287 h 2418940"/>
              <a:gd name="connsiteX61" fmla="*/ 133350 w 2967329"/>
              <a:gd name="connsiteY61" fmla="*/ 1552575 h 2418940"/>
              <a:gd name="connsiteX62" fmla="*/ 119063 w 2967329"/>
              <a:gd name="connsiteY62" fmla="*/ 1566862 h 2418940"/>
              <a:gd name="connsiteX63" fmla="*/ 109538 w 2967329"/>
              <a:gd name="connsiteY63" fmla="*/ 1595437 h 2418940"/>
              <a:gd name="connsiteX64" fmla="*/ 90488 w 2967329"/>
              <a:gd name="connsiteY64" fmla="*/ 1624012 h 2418940"/>
              <a:gd name="connsiteX65" fmla="*/ 85725 w 2967329"/>
              <a:gd name="connsiteY65" fmla="*/ 1638300 h 2418940"/>
              <a:gd name="connsiteX66" fmla="*/ 71438 w 2967329"/>
              <a:gd name="connsiteY66" fmla="*/ 1652587 h 2418940"/>
              <a:gd name="connsiteX67" fmla="*/ 57150 w 2967329"/>
              <a:gd name="connsiteY67" fmla="*/ 1681162 h 2418940"/>
              <a:gd name="connsiteX68" fmla="*/ 52388 w 2967329"/>
              <a:gd name="connsiteY68" fmla="*/ 1695450 h 2418940"/>
              <a:gd name="connsiteX69" fmla="*/ 42863 w 2967329"/>
              <a:gd name="connsiteY69" fmla="*/ 1709737 h 2418940"/>
              <a:gd name="connsiteX70" fmla="*/ 33338 w 2967329"/>
              <a:gd name="connsiteY70" fmla="*/ 1738312 h 2418940"/>
              <a:gd name="connsiteX71" fmla="*/ 28575 w 2967329"/>
              <a:gd name="connsiteY71" fmla="*/ 1785937 h 2418940"/>
              <a:gd name="connsiteX72" fmla="*/ 14288 w 2967329"/>
              <a:gd name="connsiteY72" fmla="*/ 1795462 h 2418940"/>
              <a:gd name="connsiteX73" fmla="*/ 4763 w 2967329"/>
              <a:gd name="connsiteY73" fmla="*/ 1824037 h 2418940"/>
              <a:gd name="connsiteX74" fmla="*/ 0 w 2967329"/>
              <a:gd name="connsiteY74" fmla="*/ 1838325 h 2418940"/>
              <a:gd name="connsiteX75" fmla="*/ 4763 w 2967329"/>
              <a:gd name="connsiteY75" fmla="*/ 1857375 h 2418940"/>
              <a:gd name="connsiteX76" fmla="*/ 9525 w 2967329"/>
              <a:gd name="connsiteY76" fmla="*/ 1871662 h 2418940"/>
              <a:gd name="connsiteX77" fmla="*/ 14288 w 2967329"/>
              <a:gd name="connsiteY77" fmla="*/ 1900237 h 2418940"/>
              <a:gd name="connsiteX78" fmla="*/ 19050 w 2967329"/>
              <a:gd name="connsiteY78" fmla="*/ 1914525 h 2418940"/>
              <a:gd name="connsiteX79" fmla="*/ 33338 w 2967329"/>
              <a:gd name="connsiteY79" fmla="*/ 1962150 h 2418940"/>
              <a:gd name="connsiteX80" fmla="*/ 52388 w 2967329"/>
              <a:gd name="connsiteY80" fmla="*/ 1990725 h 2418940"/>
              <a:gd name="connsiteX81" fmla="*/ 80963 w 2967329"/>
              <a:gd name="connsiteY81" fmla="*/ 1995487 h 2418940"/>
              <a:gd name="connsiteX82" fmla="*/ 95250 w 2967329"/>
              <a:gd name="connsiteY82" fmla="*/ 2000250 h 2418940"/>
              <a:gd name="connsiteX83" fmla="*/ 109538 w 2967329"/>
              <a:gd name="connsiteY83" fmla="*/ 2009775 h 2418940"/>
              <a:gd name="connsiteX84" fmla="*/ 138113 w 2967329"/>
              <a:gd name="connsiteY84" fmla="*/ 2019300 h 2418940"/>
              <a:gd name="connsiteX85" fmla="*/ 185738 w 2967329"/>
              <a:gd name="connsiteY85" fmla="*/ 2014537 h 2418940"/>
              <a:gd name="connsiteX86" fmla="*/ 204788 w 2967329"/>
              <a:gd name="connsiteY86" fmla="*/ 1990725 h 2418940"/>
              <a:gd name="connsiteX87" fmla="*/ 219075 w 2967329"/>
              <a:gd name="connsiteY87" fmla="*/ 1981200 h 2418940"/>
              <a:gd name="connsiteX88" fmla="*/ 228600 w 2967329"/>
              <a:gd name="connsiteY88" fmla="*/ 1966912 h 2418940"/>
              <a:gd name="connsiteX89" fmla="*/ 233363 w 2967329"/>
              <a:gd name="connsiteY89" fmla="*/ 1952625 h 2418940"/>
              <a:gd name="connsiteX90" fmla="*/ 247650 w 2967329"/>
              <a:gd name="connsiteY90" fmla="*/ 1947862 h 2418940"/>
              <a:gd name="connsiteX91" fmla="*/ 266700 w 2967329"/>
              <a:gd name="connsiteY91" fmla="*/ 1919287 h 2418940"/>
              <a:gd name="connsiteX92" fmla="*/ 280988 w 2967329"/>
              <a:gd name="connsiteY92" fmla="*/ 1876425 h 2418940"/>
              <a:gd name="connsiteX93" fmla="*/ 285750 w 2967329"/>
              <a:gd name="connsiteY93" fmla="*/ 1862137 h 2418940"/>
              <a:gd name="connsiteX94" fmla="*/ 300038 w 2967329"/>
              <a:gd name="connsiteY94" fmla="*/ 1852612 h 2418940"/>
              <a:gd name="connsiteX95" fmla="*/ 309563 w 2967329"/>
              <a:gd name="connsiteY95" fmla="*/ 1838325 h 2418940"/>
              <a:gd name="connsiteX96" fmla="*/ 352425 w 2967329"/>
              <a:gd name="connsiteY96" fmla="*/ 1814512 h 2418940"/>
              <a:gd name="connsiteX97" fmla="*/ 371475 w 2967329"/>
              <a:gd name="connsiteY97" fmla="*/ 1790700 h 2418940"/>
              <a:gd name="connsiteX98" fmla="*/ 385763 w 2967329"/>
              <a:gd name="connsiteY98" fmla="*/ 1762125 h 2418940"/>
              <a:gd name="connsiteX99" fmla="*/ 404813 w 2967329"/>
              <a:gd name="connsiteY99" fmla="*/ 1733550 h 2418940"/>
              <a:gd name="connsiteX100" fmla="*/ 419100 w 2967329"/>
              <a:gd name="connsiteY100" fmla="*/ 1704975 h 2418940"/>
              <a:gd name="connsiteX101" fmla="*/ 428625 w 2967329"/>
              <a:gd name="connsiteY101" fmla="*/ 1671637 h 2418940"/>
              <a:gd name="connsiteX102" fmla="*/ 423863 w 2967329"/>
              <a:gd name="connsiteY102" fmla="*/ 1600200 h 2418940"/>
              <a:gd name="connsiteX103" fmla="*/ 423863 w 2967329"/>
              <a:gd name="connsiteY103" fmla="*/ 1514475 h 2418940"/>
              <a:gd name="connsiteX104" fmla="*/ 438150 w 2967329"/>
              <a:gd name="connsiteY104" fmla="*/ 1509712 h 2418940"/>
              <a:gd name="connsiteX105" fmla="*/ 452438 w 2967329"/>
              <a:gd name="connsiteY105" fmla="*/ 1500187 h 2418940"/>
              <a:gd name="connsiteX106" fmla="*/ 476250 w 2967329"/>
              <a:gd name="connsiteY106" fmla="*/ 1476375 h 2418940"/>
              <a:gd name="connsiteX107" fmla="*/ 500063 w 2967329"/>
              <a:gd name="connsiteY107" fmla="*/ 1457325 h 2418940"/>
              <a:gd name="connsiteX108" fmla="*/ 523875 w 2967329"/>
              <a:gd name="connsiteY108" fmla="*/ 1428750 h 2418940"/>
              <a:gd name="connsiteX109" fmla="*/ 542925 w 2967329"/>
              <a:gd name="connsiteY109" fmla="*/ 1400175 h 2418940"/>
              <a:gd name="connsiteX110" fmla="*/ 552450 w 2967329"/>
              <a:gd name="connsiteY110" fmla="*/ 1385887 h 2418940"/>
              <a:gd name="connsiteX111" fmla="*/ 566738 w 2967329"/>
              <a:gd name="connsiteY111" fmla="*/ 1376362 h 2418940"/>
              <a:gd name="connsiteX112" fmla="*/ 571500 w 2967329"/>
              <a:gd name="connsiteY112" fmla="*/ 1362075 h 2418940"/>
              <a:gd name="connsiteX113" fmla="*/ 581025 w 2967329"/>
              <a:gd name="connsiteY113" fmla="*/ 1328737 h 2418940"/>
              <a:gd name="connsiteX114" fmla="*/ 576263 w 2967329"/>
              <a:gd name="connsiteY114" fmla="*/ 1181100 h 2418940"/>
              <a:gd name="connsiteX115" fmla="*/ 600075 w 2967329"/>
              <a:gd name="connsiteY115" fmla="*/ 1095375 h 2418940"/>
              <a:gd name="connsiteX116" fmla="*/ 614363 w 2967329"/>
              <a:gd name="connsiteY116" fmla="*/ 1090612 h 2418940"/>
              <a:gd name="connsiteX117" fmla="*/ 657225 w 2967329"/>
              <a:gd name="connsiteY117" fmla="*/ 1066800 h 2418940"/>
              <a:gd name="connsiteX118" fmla="*/ 671513 w 2967329"/>
              <a:gd name="connsiteY118" fmla="*/ 1062037 h 2418940"/>
              <a:gd name="connsiteX119" fmla="*/ 738188 w 2967329"/>
              <a:gd name="connsiteY119" fmla="*/ 1066800 h 2418940"/>
              <a:gd name="connsiteX120" fmla="*/ 752475 w 2967329"/>
              <a:gd name="connsiteY120" fmla="*/ 1071562 h 2418940"/>
              <a:gd name="connsiteX121" fmla="*/ 790575 w 2967329"/>
              <a:gd name="connsiteY121" fmla="*/ 1076325 h 2418940"/>
              <a:gd name="connsiteX122" fmla="*/ 952500 w 2967329"/>
              <a:gd name="connsiteY122" fmla="*/ 1081087 h 2418940"/>
              <a:gd name="connsiteX123" fmla="*/ 966788 w 2967329"/>
              <a:gd name="connsiteY123" fmla="*/ 1090612 h 2418940"/>
              <a:gd name="connsiteX124" fmla="*/ 976313 w 2967329"/>
              <a:gd name="connsiteY124" fmla="*/ 1104900 h 2418940"/>
              <a:gd name="connsiteX125" fmla="*/ 1004888 w 2967329"/>
              <a:gd name="connsiteY125" fmla="*/ 1114425 h 2418940"/>
              <a:gd name="connsiteX126" fmla="*/ 1047750 w 2967329"/>
              <a:gd name="connsiteY126" fmla="*/ 1128712 h 2418940"/>
              <a:gd name="connsiteX127" fmla="*/ 1062038 w 2967329"/>
              <a:gd name="connsiteY127" fmla="*/ 1133475 h 2418940"/>
              <a:gd name="connsiteX128" fmla="*/ 1104900 w 2967329"/>
              <a:gd name="connsiteY128" fmla="*/ 1157287 h 2418940"/>
              <a:gd name="connsiteX129" fmla="*/ 1133475 w 2967329"/>
              <a:gd name="connsiteY129" fmla="*/ 1176337 h 2418940"/>
              <a:gd name="connsiteX130" fmla="*/ 1157288 w 2967329"/>
              <a:gd name="connsiteY130" fmla="*/ 1195387 h 2418940"/>
              <a:gd name="connsiteX131" fmla="*/ 1166813 w 2967329"/>
              <a:gd name="connsiteY131" fmla="*/ 1209675 h 2418940"/>
              <a:gd name="connsiteX132" fmla="*/ 1195388 w 2967329"/>
              <a:gd name="connsiteY132" fmla="*/ 1228725 h 2418940"/>
              <a:gd name="connsiteX133" fmla="*/ 1209675 w 2967329"/>
              <a:gd name="connsiteY133" fmla="*/ 1238250 h 2418940"/>
              <a:gd name="connsiteX134" fmla="*/ 1238250 w 2967329"/>
              <a:gd name="connsiteY134" fmla="*/ 1257300 h 2418940"/>
              <a:gd name="connsiteX135" fmla="*/ 1262063 w 2967329"/>
              <a:gd name="connsiteY135" fmla="*/ 1285875 h 2418940"/>
              <a:gd name="connsiteX136" fmla="*/ 1281113 w 2967329"/>
              <a:gd name="connsiteY136" fmla="*/ 1314450 h 2418940"/>
              <a:gd name="connsiteX137" fmla="*/ 1290638 w 2967329"/>
              <a:gd name="connsiteY137" fmla="*/ 1328737 h 2418940"/>
              <a:gd name="connsiteX138" fmla="*/ 1319213 w 2967329"/>
              <a:gd name="connsiteY138" fmla="*/ 1371600 h 2418940"/>
              <a:gd name="connsiteX139" fmla="*/ 1328738 w 2967329"/>
              <a:gd name="connsiteY139" fmla="*/ 1385887 h 2418940"/>
              <a:gd name="connsiteX140" fmla="*/ 1343025 w 2967329"/>
              <a:gd name="connsiteY140" fmla="*/ 1395412 h 2418940"/>
              <a:gd name="connsiteX141" fmla="*/ 1362075 w 2967329"/>
              <a:gd name="connsiteY141" fmla="*/ 1419225 h 2418940"/>
              <a:gd name="connsiteX142" fmla="*/ 1381125 w 2967329"/>
              <a:gd name="connsiteY142" fmla="*/ 1447800 h 2418940"/>
              <a:gd name="connsiteX143" fmla="*/ 1390650 w 2967329"/>
              <a:gd name="connsiteY143" fmla="*/ 1462087 h 2418940"/>
              <a:gd name="connsiteX144" fmla="*/ 1404938 w 2967329"/>
              <a:gd name="connsiteY144" fmla="*/ 1466850 h 2418940"/>
              <a:gd name="connsiteX145" fmla="*/ 1428750 w 2967329"/>
              <a:gd name="connsiteY145" fmla="*/ 1490662 h 2418940"/>
              <a:gd name="connsiteX146" fmla="*/ 1438275 w 2967329"/>
              <a:gd name="connsiteY146" fmla="*/ 1504950 h 2418940"/>
              <a:gd name="connsiteX147" fmla="*/ 1452563 w 2967329"/>
              <a:gd name="connsiteY147" fmla="*/ 1514475 h 2418940"/>
              <a:gd name="connsiteX148" fmla="*/ 1466850 w 2967329"/>
              <a:gd name="connsiteY148" fmla="*/ 1528762 h 2418940"/>
              <a:gd name="connsiteX149" fmla="*/ 1495425 w 2967329"/>
              <a:gd name="connsiteY149" fmla="*/ 1538287 h 2418940"/>
              <a:gd name="connsiteX150" fmla="*/ 1528763 w 2967329"/>
              <a:gd name="connsiteY150" fmla="*/ 1547812 h 2418940"/>
              <a:gd name="connsiteX151" fmla="*/ 1557338 w 2967329"/>
              <a:gd name="connsiteY151" fmla="*/ 1552575 h 2418940"/>
              <a:gd name="connsiteX152" fmla="*/ 1571625 w 2967329"/>
              <a:gd name="connsiteY152" fmla="*/ 1557337 h 2418940"/>
              <a:gd name="connsiteX153" fmla="*/ 1590675 w 2967329"/>
              <a:gd name="connsiteY153" fmla="*/ 1562100 h 2418940"/>
              <a:gd name="connsiteX154" fmla="*/ 1619250 w 2967329"/>
              <a:gd name="connsiteY154" fmla="*/ 1581150 h 2418940"/>
              <a:gd name="connsiteX155" fmla="*/ 1633538 w 2967329"/>
              <a:gd name="connsiteY155" fmla="*/ 1590675 h 2418940"/>
              <a:gd name="connsiteX156" fmla="*/ 1657350 w 2967329"/>
              <a:gd name="connsiteY156" fmla="*/ 1614487 h 2418940"/>
              <a:gd name="connsiteX157" fmla="*/ 1681163 w 2967329"/>
              <a:gd name="connsiteY157" fmla="*/ 1633537 h 2418940"/>
              <a:gd name="connsiteX158" fmla="*/ 1704975 w 2967329"/>
              <a:gd name="connsiteY158" fmla="*/ 1676400 h 2418940"/>
              <a:gd name="connsiteX159" fmla="*/ 1714500 w 2967329"/>
              <a:gd name="connsiteY159" fmla="*/ 1690687 h 2418940"/>
              <a:gd name="connsiteX160" fmla="*/ 1728788 w 2967329"/>
              <a:gd name="connsiteY160" fmla="*/ 1695450 h 2418940"/>
              <a:gd name="connsiteX161" fmla="*/ 1752600 w 2967329"/>
              <a:gd name="connsiteY161" fmla="*/ 1719262 h 2418940"/>
              <a:gd name="connsiteX162" fmla="*/ 1776413 w 2967329"/>
              <a:gd name="connsiteY162" fmla="*/ 1743075 h 2418940"/>
              <a:gd name="connsiteX163" fmla="*/ 1785938 w 2967329"/>
              <a:gd name="connsiteY163" fmla="*/ 1757362 h 2418940"/>
              <a:gd name="connsiteX164" fmla="*/ 1809750 w 2967329"/>
              <a:gd name="connsiteY164" fmla="*/ 1781175 h 2418940"/>
              <a:gd name="connsiteX165" fmla="*/ 1819275 w 2967329"/>
              <a:gd name="connsiteY165" fmla="*/ 1809750 h 2418940"/>
              <a:gd name="connsiteX166" fmla="*/ 1824038 w 2967329"/>
              <a:gd name="connsiteY166" fmla="*/ 1824037 h 2418940"/>
              <a:gd name="connsiteX167" fmla="*/ 1828800 w 2967329"/>
              <a:gd name="connsiteY167" fmla="*/ 1909762 h 2418940"/>
              <a:gd name="connsiteX168" fmla="*/ 1843088 w 2967329"/>
              <a:gd name="connsiteY168" fmla="*/ 1957387 h 2418940"/>
              <a:gd name="connsiteX169" fmla="*/ 1857375 w 2967329"/>
              <a:gd name="connsiteY169" fmla="*/ 2000250 h 2418940"/>
              <a:gd name="connsiteX170" fmla="*/ 1866900 w 2967329"/>
              <a:gd name="connsiteY170" fmla="*/ 2028825 h 2418940"/>
              <a:gd name="connsiteX171" fmla="*/ 1881188 w 2967329"/>
              <a:gd name="connsiteY171" fmla="*/ 2081212 h 2418940"/>
              <a:gd name="connsiteX172" fmla="*/ 1885950 w 2967329"/>
              <a:gd name="connsiteY172" fmla="*/ 2095500 h 2418940"/>
              <a:gd name="connsiteX173" fmla="*/ 1900238 w 2967329"/>
              <a:gd name="connsiteY173" fmla="*/ 2105025 h 2418940"/>
              <a:gd name="connsiteX174" fmla="*/ 1919288 w 2967329"/>
              <a:gd name="connsiteY174" fmla="*/ 2147887 h 2418940"/>
              <a:gd name="connsiteX175" fmla="*/ 1924050 w 2967329"/>
              <a:gd name="connsiteY175" fmla="*/ 2162175 h 2418940"/>
              <a:gd name="connsiteX176" fmla="*/ 1943100 w 2967329"/>
              <a:gd name="connsiteY176" fmla="*/ 2190750 h 2418940"/>
              <a:gd name="connsiteX177" fmla="*/ 1966913 w 2967329"/>
              <a:gd name="connsiteY177" fmla="*/ 2219325 h 2418940"/>
              <a:gd name="connsiteX178" fmla="*/ 1981200 w 2967329"/>
              <a:gd name="connsiteY178" fmla="*/ 2228850 h 2418940"/>
              <a:gd name="connsiteX179" fmla="*/ 1995488 w 2967329"/>
              <a:gd name="connsiteY179" fmla="*/ 2243137 h 2418940"/>
              <a:gd name="connsiteX180" fmla="*/ 2009775 w 2967329"/>
              <a:gd name="connsiteY180" fmla="*/ 2247900 h 2418940"/>
              <a:gd name="connsiteX181" fmla="*/ 2052638 w 2967329"/>
              <a:gd name="connsiteY181" fmla="*/ 2266950 h 2418940"/>
              <a:gd name="connsiteX182" fmla="*/ 2119313 w 2967329"/>
              <a:gd name="connsiteY182" fmla="*/ 2286000 h 2418940"/>
              <a:gd name="connsiteX183" fmla="*/ 2147888 w 2967329"/>
              <a:gd name="connsiteY183" fmla="*/ 2305050 h 2418940"/>
              <a:gd name="connsiteX184" fmla="*/ 2176463 w 2967329"/>
              <a:gd name="connsiteY184" fmla="*/ 2314575 h 2418940"/>
              <a:gd name="connsiteX185" fmla="*/ 2190750 w 2967329"/>
              <a:gd name="connsiteY185" fmla="*/ 2324100 h 2418940"/>
              <a:gd name="connsiteX186" fmla="*/ 2233613 w 2967329"/>
              <a:gd name="connsiteY186" fmla="*/ 2333625 h 2418940"/>
              <a:gd name="connsiteX187" fmla="*/ 2262188 w 2967329"/>
              <a:gd name="connsiteY187" fmla="*/ 2343150 h 2418940"/>
              <a:gd name="connsiteX188" fmla="*/ 2290763 w 2967329"/>
              <a:gd name="connsiteY188" fmla="*/ 2352675 h 2418940"/>
              <a:gd name="connsiteX189" fmla="*/ 2319338 w 2967329"/>
              <a:gd name="connsiteY189" fmla="*/ 2366962 h 2418940"/>
              <a:gd name="connsiteX190" fmla="*/ 2347913 w 2967329"/>
              <a:gd name="connsiteY190" fmla="*/ 2381250 h 2418940"/>
              <a:gd name="connsiteX191" fmla="*/ 2362200 w 2967329"/>
              <a:gd name="connsiteY191" fmla="*/ 2390775 h 2418940"/>
              <a:gd name="connsiteX192" fmla="*/ 2390775 w 2967329"/>
              <a:gd name="connsiteY192" fmla="*/ 2400300 h 2418940"/>
              <a:gd name="connsiteX193" fmla="*/ 2419350 w 2967329"/>
              <a:gd name="connsiteY193" fmla="*/ 2409825 h 2418940"/>
              <a:gd name="connsiteX194" fmla="*/ 2433638 w 2967329"/>
              <a:gd name="connsiteY194" fmla="*/ 2414587 h 2418940"/>
              <a:gd name="connsiteX195" fmla="*/ 2571750 w 2967329"/>
              <a:gd name="connsiteY195" fmla="*/ 2409825 h 2418940"/>
              <a:gd name="connsiteX196" fmla="*/ 2590800 w 2967329"/>
              <a:gd name="connsiteY196" fmla="*/ 2305050 h 2418940"/>
              <a:gd name="connsiteX197" fmla="*/ 2605088 w 2967329"/>
              <a:gd name="connsiteY197" fmla="*/ 2300287 h 2418940"/>
              <a:gd name="connsiteX198" fmla="*/ 2595563 w 2967329"/>
              <a:gd name="connsiteY198" fmla="*/ 2233612 h 2418940"/>
              <a:gd name="connsiteX199" fmla="*/ 2586038 w 2967329"/>
              <a:gd name="connsiteY199" fmla="*/ 2219325 h 2418940"/>
              <a:gd name="connsiteX200" fmla="*/ 2576513 w 2967329"/>
              <a:gd name="connsiteY200" fmla="*/ 2171700 h 2418940"/>
              <a:gd name="connsiteX201" fmla="*/ 2566988 w 2967329"/>
              <a:gd name="connsiteY201" fmla="*/ 2028825 h 2418940"/>
              <a:gd name="connsiteX202" fmla="*/ 2571750 w 2967329"/>
              <a:gd name="connsiteY202" fmla="*/ 1981200 h 2418940"/>
              <a:gd name="connsiteX203" fmla="*/ 2576513 w 2967329"/>
              <a:gd name="connsiteY203" fmla="*/ 1962150 h 2418940"/>
              <a:gd name="connsiteX204" fmla="*/ 2581275 w 2967329"/>
              <a:gd name="connsiteY204" fmla="*/ 1938337 h 2418940"/>
              <a:gd name="connsiteX205" fmla="*/ 2586038 w 2967329"/>
              <a:gd name="connsiteY205" fmla="*/ 1924050 h 2418940"/>
              <a:gd name="connsiteX206" fmla="*/ 2605088 w 2967329"/>
              <a:gd name="connsiteY206" fmla="*/ 1895475 h 2418940"/>
              <a:gd name="connsiteX207" fmla="*/ 2619375 w 2967329"/>
              <a:gd name="connsiteY207" fmla="*/ 1852612 h 2418940"/>
              <a:gd name="connsiteX208" fmla="*/ 2624138 w 2967329"/>
              <a:gd name="connsiteY208" fmla="*/ 1838325 h 2418940"/>
              <a:gd name="connsiteX209" fmla="*/ 2628900 w 2967329"/>
              <a:gd name="connsiteY209" fmla="*/ 1824037 h 2418940"/>
              <a:gd name="connsiteX210" fmla="*/ 2633663 w 2967329"/>
              <a:gd name="connsiteY210" fmla="*/ 1790700 h 2418940"/>
              <a:gd name="connsiteX211" fmla="*/ 2638425 w 2967329"/>
              <a:gd name="connsiteY211" fmla="*/ 1766887 h 2418940"/>
              <a:gd name="connsiteX212" fmla="*/ 2643188 w 2967329"/>
              <a:gd name="connsiteY212" fmla="*/ 1662112 h 2418940"/>
              <a:gd name="connsiteX213" fmla="*/ 2652713 w 2967329"/>
              <a:gd name="connsiteY213" fmla="*/ 1633537 h 2418940"/>
              <a:gd name="connsiteX214" fmla="*/ 2657475 w 2967329"/>
              <a:gd name="connsiteY214" fmla="*/ 1619250 h 2418940"/>
              <a:gd name="connsiteX215" fmla="*/ 2676525 w 2967329"/>
              <a:gd name="connsiteY215" fmla="*/ 1562100 h 2418940"/>
              <a:gd name="connsiteX216" fmla="*/ 2690813 w 2967329"/>
              <a:gd name="connsiteY216" fmla="*/ 1533525 h 2418940"/>
              <a:gd name="connsiteX217" fmla="*/ 2705100 w 2967329"/>
              <a:gd name="connsiteY217" fmla="*/ 1524000 h 2418940"/>
              <a:gd name="connsiteX218" fmla="*/ 2714625 w 2967329"/>
              <a:gd name="connsiteY218" fmla="*/ 1509712 h 2418940"/>
              <a:gd name="connsiteX219" fmla="*/ 2728913 w 2967329"/>
              <a:gd name="connsiteY219" fmla="*/ 1504950 h 2418940"/>
              <a:gd name="connsiteX220" fmla="*/ 2733675 w 2967329"/>
              <a:gd name="connsiteY220" fmla="*/ 1490662 h 2418940"/>
              <a:gd name="connsiteX221" fmla="*/ 2743200 w 2967329"/>
              <a:gd name="connsiteY221" fmla="*/ 1476375 h 2418940"/>
              <a:gd name="connsiteX222" fmla="*/ 2752725 w 2967329"/>
              <a:gd name="connsiteY222" fmla="*/ 1447800 h 2418940"/>
              <a:gd name="connsiteX223" fmla="*/ 2767013 w 2967329"/>
              <a:gd name="connsiteY223" fmla="*/ 1419225 h 2418940"/>
              <a:gd name="connsiteX224" fmla="*/ 2809875 w 2967329"/>
              <a:gd name="connsiteY224" fmla="*/ 1400175 h 2418940"/>
              <a:gd name="connsiteX225" fmla="*/ 2838450 w 2967329"/>
              <a:gd name="connsiteY225" fmla="*/ 1390650 h 2418940"/>
              <a:gd name="connsiteX226" fmla="*/ 2881313 w 2967329"/>
              <a:gd name="connsiteY226" fmla="*/ 1381125 h 2418940"/>
              <a:gd name="connsiteX227" fmla="*/ 2895600 w 2967329"/>
              <a:gd name="connsiteY227" fmla="*/ 1371600 h 2418940"/>
              <a:gd name="connsiteX228" fmla="*/ 2909888 w 2967329"/>
              <a:gd name="connsiteY228" fmla="*/ 1366837 h 2418940"/>
              <a:gd name="connsiteX229" fmla="*/ 2919413 w 2967329"/>
              <a:gd name="connsiteY229" fmla="*/ 1352550 h 2418940"/>
              <a:gd name="connsiteX230" fmla="*/ 2947988 w 2967329"/>
              <a:gd name="connsiteY230" fmla="*/ 1343025 h 2418940"/>
              <a:gd name="connsiteX231" fmla="*/ 2962275 w 2967329"/>
              <a:gd name="connsiteY231" fmla="*/ 1328737 h 2418940"/>
              <a:gd name="connsiteX232" fmla="*/ 2962275 w 2967329"/>
              <a:gd name="connsiteY232" fmla="*/ 1285875 h 2418940"/>
              <a:gd name="connsiteX233" fmla="*/ 2947988 w 2967329"/>
              <a:gd name="connsiteY233" fmla="*/ 1276350 h 2418940"/>
              <a:gd name="connsiteX234" fmla="*/ 2919413 w 2967329"/>
              <a:gd name="connsiteY234" fmla="*/ 1271587 h 2418940"/>
              <a:gd name="connsiteX235" fmla="*/ 2905125 w 2967329"/>
              <a:gd name="connsiteY235" fmla="*/ 1266825 h 2418940"/>
              <a:gd name="connsiteX236" fmla="*/ 2886075 w 2967329"/>
              <a:gd name="connsiteY236" fmla="*/ 1238250 h 2418940"/>
              <a:gd name="connsiteX237" fmla="*/ 2876550 w 2967329"/>
              <a:gd name="connsiteY237" fmla="*/ 1223962 h 2418940"/>
              <a:gd name="connsiteX238" fmla="*/ 2871788 w 2967329"/>
              <a:gd name="connsiteY238" fmla="*/ 1209675 h 2418940"/>
              <a:gd name="connsiteX239" fmla="*/ 2852738 w 2967329"/>
              <a:gd name="connsiteY239" fmla="*/ 1181100 h 2418940"/>
              <a:gd name="connsiteX240" fmla="*/ 2833688 w 2967329"/>
              <a:gd name="connsiteY240" fmla="*/ 1152525 h 2418940"/>
              <a:gd name="connsiteX241" fmla="*/ 2819400 w 2967329"/>
              <a:gd name="connsiteY241" fmla="*/ 1123950 h 2418940"/>
              <a:gd name="connsiteX242" fmla="*/ 2814638 w 2967329"/>
              <a:gd name="connsiteY242" fmla="*/ 1109662 h 2418940"/>
              <a:gd name="connsiteX243" fmla="*/ 2795588 w 2967329"/>
              <a:gd name="connsiteY243" fmla="*/ 1081087 h 2418940"/>
              <a:gd name="connsiteX244" fmla="*/ 2786063 w 2967329"/>
              <a:gd name="connsiteY244" fmla="*/ 1066800 h 2418940"/>
              <a:gd name="connsiteX245" fmla="*/ 2771775 w 2967329"/>
              <a:gd name="connsiteY245" fmla="*/ 1038225 h 2418940"/>
              <a:gd name="connsiteX246" fmla="*/ 2757488 w 2967329"/>
              <a:gd name="connsiteY246" fmla="*/ 1033462 h 2418940"/>
              <a:gd name="connsiteX247" fmla="*/ 2743200 w 2967329"/>
              <a:gd name="connsiteY247" fmla="*/ 1023937 h 2418940"/>
              <a:gd name="connsiteX248" fmla="*/ 2686050 w 2967329"/>
              <a:gd name="connsiteY248" fmla="*/ 1028700 h 2418940"/>
              <a:gd name="connsiteX249" fmla="*/ 2657475 w 2967329"/>
              <a:gd name="connsiteY249" fmla="*/ 1047750 h 2418940"/>
              <a:gd name="connsiteX250" fmla="*/ 2643188 w 2967329"/>
              <a:gd name="connsiteY250" fmla="*/ 1052512 h 2418940"/>
              <a:gd name="connsiteX251" fmla="*/ 2633663 w 2967329"/>
              <a:gd name="connsiteY251" fmla="*/ 1066800 h 2418940"/>
              <a:gd name="connsiteX252" fmla="*/ 2605088 w 2967329"/>
              <a:gd name="connsiteY252" fmla="*/ 1076325 h 2418940"/>
              <a:gd name="connsiteX253" fmla="*/ 2547938 w 2967329"/>
              <a:gd name="connsiteY253" fmla="*/ 1066800 h 2418940"/>
              <a:gd name="connsiteX254" fmla="*/ 2533650 w 2967329"/>
              <a:gd name="connsiteY254" fmla="*/ 1062037 h 2418940"/>
              <a:gd name="connsiteX255" fmla="*/ 2519363 w 2967329"/>
              <a:gd name="connsiteY255" fmla="*/ 1052512 h 2418940"/>
              <a:gd name="connsiteX256" fmla="*/ 2495550 w 2967329"/>
              <a:gd name="connsiteY256" fmla="*/ 1023937 h 2418940"/>
              <a:gd name="connsiteX257" fmla="*/ 2481263 w 2967329"/>
              <a:gd name="connsiteY257" fmla="*/ 1014412 h 2418940"/>
              <a:gd name="connsiteX258" fmla="*/ 2471738 w 2967329"/>
              <a:gd name="connsiteY258" fmla="*/ 1000125 h 2418940"/>
              <a:gd name="connsiteX259" fmla="*/ 2457450 w 2967329"/>
              <a:gd name="connsiteY259" fmla="*/ 990600 h 2418940"/>
              <a:gd name="connsiteX260" fmla="*/ 2452688 w 2967329"/>
              <a:gd name="connsiteY260" fmla="*/ 976312 h 2418940"/>
              <a:gd name="connsiteX261" fmla="*/ 2443163 w 2967329"/>
              <a:gd name="connsiteY261" fmla="*/ 962025 h 2418940"/>
              <a:gd name="connsiteX262" fmla="*/ 2438400 w 2967329"/>
              <a:gd name="connsiteY262" fmla="*/ 947737 h 2418940"/>
              <a:gd name="connsiteX263" fmla="*/ 2424113 w 2967329"/>
              <a:gd name="connsiteY263" fmla="*/ 933450 h 2418940"/>
              <a:gd name="connsiteX264" fmla="*/ 2414588 w 2967329"/>
              <a:gd name="connsiteY264" fmla="*/ 919162 h 2418940"/>
              <a:gd name="connsiteX265" fmla="*/ 2400300 w 2967329"/>
              <a:gd name="connsiteY265" fmla="*/ 904875 h 2418940"/>
              <a:gd name="connsiteX266" fmla="*/ 2390775 w 2967329"/>
              <a:gd name="connsiteY266" fmla="*/ 890587 h 2418940"/>
              <a:gd name="connsiteX267" fmla="*/ 2376488 w 2967329"/>
              <a:gd name="connsiteY267" fmla="*/ 885825 h 2418940"/>
              <a:gd name="connsiteX268" fmla="*/ 2352675 w 2967329"/>
              <a:gd name="connsiteY268" fmla="*/ 842962 h 2418940"/>
              <a:gd name="connsiteX269" fmla="*/ 2333625 w 2967329"/>
              <a:gd name="connsiteY269" fmla="*/ 828675 h 2418940"/>
              <a:gd name="connsiteX270" fmla="*/ 2309813 w 2967329"/>
              <a:gd name="connsiteY270" fmla="*/ 800100 h 2418940"/>
              <a:gd name="connsiteX271" fmla="*/ 2281238 w 2967329"/>
              <a:gd name="connsiteY271" fmla="*/ 785812 h 2418940"/>
              <a:gd name="connsiteX272" fmla="*/ 2238375 w 2967329"/>
              <a:gd name="connsiteY272" fmla="*/ 752475 h 2418940"/>
              <a:gd name="connsiteX273" fmla="*/ 2209800 w 2967329"/>
              <a:gd name="connsiteY273" fmla="*/ 733425 h 2418940"/>
              <a:gd name="connsiteX274" fmla="*/ 2195513 w 2967329"/>
              <a:gd name="connsiteY274" fmla="*/ 723900 h 2418940"/>
              <a:gd name="connsiteX275" fmla="*/ 2181225 w 2967329"/>
              <a:gd name="connsiteY275" fmla="*/ 719137 h 2418940"/>
              <a:gd name="connsiteX276" fmla="*/ 2152650 w 2967329"/>
              <a:gd name="connsiteY276" fmla="*/ 700087 h 2418940"/>
              <a:gd name="connsiteX277" fmla="*/ 2081213 w 2967329"/>
              <a:gd name="connsiteY277" fmla="*/ 652462 h 2418940"/>
              <a:gd name="connsiteX278" fmla="*/ 2052638 w 2967329"/>
              <a:gd name="connsiteY278" fmla="*/ 633412 h 2418940"/>
              <a:gd name="connsiteX279" fmla="*/ 2038350 w 2967329"/>
              <a:gd name="connsiteY279" fmla="*/ 623887 h 2418940"/>
              <a:gd name="connsiteX280" fmla="*/ 2009775 w 2967329"/>
              <a:gd name="connsiteY280" fmla="*/ 614362 h 2418940"/>
              <a:gd name="connsiteX281" fmla="*/ 1995488 w 2967329"/>
              <a:gd name="connsiteY281" fmla="*/ 609600 h 2418940"/>
              <a:gd name="connsiteX282" fmla="*/ 1914525 w 2967329"/>
              <a:gd name="connsiteY282" fmla="*/ 619125 h 2418940"/>
              <a:gd name="connsiteX283" fmla="*/ 1900238 w 2967329"/>
              <a:gd name="connsiteY283" fmla="*/ 628650 h 2418940"/>
              <a:gd name="connsiteX284" fmla="*/ 1871663 w 2967329"/>
              <a:gd name="connsiteY284" fmla="*/ 638175 h 2418940"/>
              <a:gd name="connsiteX285" fmla="*/ 1757363 w 2967329"/>
              <a:gd name="connsiteY285" fmla="*/ 633412 h 2418940"/>
              <a:gd name="connsiteX286" fmla="*/ 1743075 w 2967329"/>
              <a:gd name="connsiteY286" fmla="*/ 623887 h 2418940"/>
              <a:gd name="connsiteX287" fmla="*/ 1728788 w 2967329"/>
              <a:gd name="connsiteY287" fmla="*/ 571500 h 2418940"/>
              <a:gd name="connsiteX288" fmla="*/ 1719263 w 2967329"/>
              <a:gd name="connsiteY288" fmla="*/ 557212 h 2418940"/>
              <a:gd name="connsiteX289" fmla="*/ 1662113 w 2967329"/>
              <a:gd name="connsiteY289" fmla="*/ 509587 h 2418940"/>
              <a:gd name="connsiteX290" fmla="*/ 1647825 w 2967329"/>
              <a:gd name="connsiteY290" fmla="*/ 504825 h 2418940"/>
              <a:gd name="connsiteX291" fmla="*/ 1638300 w 2967329"/>
              <a:gd name="connsiteY291" fmla="*/ 442912 h 2418940"/>
              <a:gd name="connsiteX292" fmla="*/ 1619250 w 2967329"/>
              <a:gd name="connsiteY292" fmla="*/ 400050 h 2418940"/>
              <a:gd name="connsiteX293" fmla="*/ 1600200 w 2967329"/>
              <a:gd name="connsiteY293" fmla="*/ 357187 h 2418940"/>
              <a:gd name="connsiteX294" fmla="*/ 1590675 w 2967329"/>
              <a:gd name="connsiteY294" fmla="*/ 328612 h 2418940"/>
              <a:gd name="connsiteX295" fmla="*/ 1576388 w 2967329"/>
              <a:gd name="connsiteY295" fmla="*/ 300037 h 2418940"/>
              <a:gd name="connsiteX296" fmla="*/ 1547813 w 2967329"/>
              <a:gd name="connsiteY296" fmla="*/ 290512 h 2418940"/>
              <a:gd name="connsiteX297" fmla="*/ 1519238 w 2967329"/>
              <a:gd name="connsiteY297" fmla="*/ 276225 h 2418940"/>
              <a:gd name="connsiteX298" fmla="*/ 1504950 w 2967329"/>
              <a:gd name="connsiteY298" fmla="*/ 266700 h 2418940"/>
              <a:gd name="connsiteX299" fmla="*/ 1476375 w 2967329"/>
              <a:gd name="connsiteY299" fmla="*/ 257175 h 2418940"/>
              <a:gd name="connsiteX300" fmla="*/ 1447800 w 2967329"/>
              <a:gd name="connsiteY300" fmla="*/ 271462 h 2418940"/>
              <a:gd name="connsiteX301" fmla="*/ 1433513 w 2967329"/>
              <a:gd name="connsiteY301" fmla="*/ 276225 h 2418940"/>
              <a:gd name="connsiteX302" fmla="*/ 1419225 w 2967329"/>
              <a:gd name="connsiteY302" fmla="*/ 285750 h 2418940"/>
              <a:gd name="connsiteX303" fmla="*/ 1390650 w 2967329"/>
              <a:gd name="connsiteY303" fmla="*/ 295275 h 2418940"/>
              <a:gd name="connsiteX304" fmla="*/ 1333500 w 2967329"/>
              <a:gd name="connsiteY304" fmla="*/ 290512 h 2418940"/>
              <a:gd name="connsiteX305" fmla="*/ 1304925 w 2967329"/>
              <a:gd name="connsiteY305" fmla="*/ 280987 h 2418940"/>
              <a:gd name="connsiteX306" fmla="*/ 1271588 w 2967329"/>
              <a:gd name="connsiteY306" fmla="*/ 271462 h 2418940"/>
              <a:gd name="connsiteX307" fmla="*/ 1062038 w 2967329"/>
              <a:gd name="connsiteY307" fmla="*/ 276225 h 2418940"/>
              <a:gd name="connsiteX308" fmla="*/ 962025 w 2967329"/>
              <a:gd name="connsiteY308" fmla="*/ 276225 h 2418940"/>
              <a:gd name="connsiteX309" fmla="*/ 947738 w 2967329"/>
              <a:gd name="connsiteY309" fmla="*/ 271462 h 2418940"/>
              <a:gd name="connsiteX310" fmla="*/ 942975 w 2967329"/>
              <a:gd name="connsiteY310" fmla="*/ 228600 h 2418940"/>
              <a:gd name="connsiteX311" fmla="*/ 985838 w 2967329"/>
              <a:gd name="connsiteY311" fmla="*/ 204787 h 2418940"/>
              <a:gd name="connsiteX312" fmla="*/ 990600 w 2967329"/>
              <a:gd name="connsiteY312" fmla="*/ 180975 h 2418940"/>
              <a:gd name="connsiteX313" fmla="*/ 995363 w 2967329"/>
              <a:gd name="connsiteY313" fmla="*/ 152400 h 2418940"/>
              <a:gd name="connsiteX314" fmla="*/ 1009650 w 2967329"/>
              <a:gd name="connsiteY314" fmla="*/ 142875 h 2418940"/>
              <a:gd name="connsiteX315" fmla="*/ 1004888 w 2967329"/>
              <a:gd name="connsiteY315" fmla="*/ 104775 h 2418940"/>
              <a:gd name="connsiteX316" fmla="*/ 995363 w 2967329"/>
              <a:gd name="connsiteY316" fmla="*/ 76200 h 2418940"/>
              <a:gd name="connsiteX317" fmla="*/ 976313 w 2967329"/>
              <a:gd name="connsiteY317" fmla="*/ 71437 h 2418940"/>
              <a:gd name="connsiteX318" fmla="*/ 962025 w 2967329"/>
              <a:gd name="connsiteY318" fmla="*/ 61912 h 2418940"/>
              <a:gd name="connsiteX319" fmla="*/ 952500 w 2967329"/>
              <a:gd name="connsiteY319" fmla="*/ 47625 h 2418940"/>
              <a:gd name="connsiteX320" fmla="*/ 938213 w 2967329"/>
              <a:gd name="connsiteY320" fmla="*/ 42862 h 2418940"/>
              <a:gd name="connsiteX321" fmla="*/ 919163 w 2967329"/>
              <a:gd name="connsiteY321" fmla="*/ 14287 h 2418940"/>
              <a:gd name="connsiteX322" fmla="*/ 909638 w 2967329"/>
              <a:gd name="connsiteY322" fmla="*/ 0 h 2418940"/>
              <a:gd name="connsiteX323" fmla="*/ 842963 w 2967329"/>
              <a:gd name="connsiteY323" fmla="*/ 4762 h 2418940"/>
              <a:gd name="connsiteX324" fmla="*/ 823913 w 2967329"/>
              <a:gd name="connsiteY324" fmla="*/ 9525 h 2418940"/>
              <a:gd name="connsiteX325" fmla="*/ 771525 w 2967329"/>
              <a:gd name="connsiteY325" fmla="*/ 14287 h 2418940"/>
              <a:gd name="connsiteX326" fmla="*/ 790575 w 2967329"/>
              <a:gd name="connsiteY326" fmla="*/ 14287 h 2418940"/>
              <a:gd name="connsiteX0" fmla="*/ 790575 w 2967329"/>
              <a:gd name="connsiteY0" fmla="*/ 14287 h 2419287"/>
              <a:gd name="connsiteX1" fmla="*/ 738188 w 2967329"/>
              <a:gd name="connsiteY1" fmla="*/ 33337 h 2419287"/>
              <a:gd name="connsiteX2" fmla="*/ 714375 w 2967329"/>
              <a:gd name="connsiteY2" fmla="*/ 38100 h 2419287"/>
              <a:gd name="connsiteX3" fmla="*/ 695325 w 2967329"/>
              <a:gd name="connsiteY3" fmla="*/ 42862 h 2419287"/>
              <a:gd name="connsiteX4" fmla="*/ 666750 w 2967329"/>
              <a:gd name="connsiteY4" fmla="*/ 52387 h 2419287"/>
              <a:gd name="connsiteX5" fmla="*/ 628650 w 2967329"/>
              <a:gd name="connsiteY5" fmla="*/ 85725 h 2419287"/>
              <a:gd name="connsiteX6" fmla="*/ 628650 w 2967329"/>
              <a:gd name="connsiteY6" fmla="*/ 219075 h 2419287"/>
              <a:gd name="connsiteX7" fmla="*/ 642938 w 2967329"/>
              <a:gd name="connsiteY7" fmla="*/ 223837 h 2419287"/>
              <a:gd name="connsiteX8" fmla="*/ 652463 w 2967329"/>
              <a:gd name="connsiteY8" fmla="*/ 238125 h 2419287"/>
              <a:gd name="connsiteX9" fmla="*/ 657225 w 2967329"/>
              <a:gd name="connsiteY9" fmla="*/ 252412 h 2419287"/>
              <a:gd name="connsiteX10" fmla="*/ 676275 w 2967329"/>
              <a:gd name="connsiteY10" fmla="*/ 280987 h 2419287"/>
              <a:gd name="connsiteX11" fmla="*/ 685800 w 2967329"/>
              <a:gd name="connsiteY11" fmla="*/ 295275 h 2419287"/>
              <a:gd name="connsiteX12" fmla="*/ 695325 w 2967329"/>
              <a:gd name="connsiteY12" fmla="*/ 333375 h 2419287"/>
              <a:gd name="connsiteX13" fmla="*/ 700088 w 2967329"/>
              <a:gd name="connsiteY13" fmla="*/ 347662 h 2419287"/>
              <a:gd name="connsiteX14" fmla="*/ 695325 w 2967329"/>
              <a:gd name="connsiteY14" fmla="*/ 409575 h 2419287"/>
              <a:gd name="connsiteX15" fmla="*/ 681038 w 2967329"/>
              <a:gd name="connsiteY15" fmla="*/ 438150 h 2419287"/>
              <a:gd name="connsiteX16" fmla="*/ 676275 w 2967329"/>
              <a:gd name="connsiteY16" fmla="*/ 452437 h 2419287"/>
              <a:gd name="connsiteX17" fmla="*/ 642938 w 2967329"/>
              <a:gd name="connsiteY17" fmla="*/ 495300 h 2419287"/>
              <a:gd name="connsiteX18" fmla="*/ 609600 w 2967329"/>
              <a:gd name="connsiteY18" fmla="*/ 533400 h 2419287"/>
              <a:gd name="connsiteX19" fmla="*/ 600075 w 2967329"/>
              <a:gd name="connsiteY19" fmla="*/ 547687 h 2419287"/>
              <a:gd name="connsiteX20" fmla="*/ 571500 w 2967329"/>
              <a:gd name="connsiteY20" fmla="*/ 557212 h 2419287"/>
              <a:gd name="connsiteX21" fmla="*/ 557213 w 2967329"/>
              <a:gd name="connsiteY21" fmla="*/ 561975 h 2419287"/>
              <a:gd name="connsiteX22" fmla="*/ 542925 w 2967329"/>
              <a:gd name="connsiteY22" fmla="*/ 566737 h 2419287"/>
              <a:gd name="connsiteX23" fmla="*/ 528638 w 2967329"/>
              <a:gd name="connsiteY23" fmla="*/ 571500 h 2419287"/>
              <a:gd name="connsiteX24" fmla="*/ 504825 w 2967329"/>
              <a:gd name="connsiteY24" fmla="*/ 590550 h 2419287"/>
              <a:gd name="connsiteX25" fmla="*/ 495300 w 2967329"/>
              <a:gd name="connsiteY25" fmla="*/ 604837 h 2419287"/>
              <a:gd name="connsiteX26" fmla="*/ 466725 w 2967329"/>
              <a:gd name="connsiteY26" fmla="*/ 623887 h 2419287"/>
              <a:gd name="connsiteX27" fmla="*/ 452438 w 2967329"/>
              <a:gd name="connsiteY27" fmla="*/ 633412 h 2419287"/>
              <a:gd name="connsiteX28" fmla="*/ 438150 w 2967329"/>
              <a:gd name="connsiteY28" fmla="*/ 642937 h 2419287"/>
              <a:gd name="connsiteX29" fmla="*/ 428625 w 2967329"/>
              <a:gd name="connsiteY29" fmla="*/ 657225 h 2419287"/>
              <a:gd name="connsiteX30" fmla="*/ 395288 w 2967329"/>
              <a:gd name="connsiteY30" fmla="*/ 695325 h 2419287"/>
              <a:gd name="connsiteX31" fmla="*/ 371475 w 2967329"/>
              <a:gd name="connsiteY31" fmla="*/ 733425 h 2419287"/>
              <a:gd name="connsiteX32" fmla="*/ 361950 w 2967329"/>
              <a:gd name="connsiteY32" fmla="*/ 747712 h 2419287"/>
              <a:gd name="connsiteX33" fmla="*/ 333375 w 2967329"/>
              <a:gd name="connsiteY33" fmla="*/ 771525 h 2419287"/>
              <a:gd name="connsiteX34" fmla="*/ 314325 w 2967329"/>
              <a:gd name="connsiteY34" fmla="*/ 800100 h 2419287"/>
              <a:gd name="connsiteX35" fmla="*/ 309563 w 2967329"/>
              <a:gd name="connsiteY35" fmla="*/ 814387 h 2419287"/>
              <a:gd name="connsiteX36" fmla="*/ 319088 w 2967329"/>
              <a:gd name="connsiteY36" fmla="*/ 857250 h 2419287"/>
              <a:gd name="connsiteX37" fmla="*/ 328613 w 2967329"/>
              <a:gd name="connsiteY37" fmla="*/ 871537 h 2419287"/>
              <a:gd name="connsiteX38" fmla="*/ 319088 w 2967329"/>
              <a:gd name="connsiteY38" fmla="*/ 914400 h 2419287"/>
              <a:gd name="connsiteX39" fmla="*/ 304800 w 2967329"/>
              <a:gd name="connsiteY39" fmla="*/ 942975 h 2419287"/>
              <a:gd name="connsiteX40" fmla="*/ 295275 w 2967329"/>
              <a:gd name="connsiteY40" fmla="*/ 995362 h 2419287"/>
              <a:gd name="connsiteX41" fmla="*/ 285750 w 2967329"/>
              <a:gd name="connsiteY41" fmla="*/ 1028700 h 2419287"/>
              <a:gd name="connsiteX42" fmla="*/ 295275 w 2967329"/>
              <a:gd name="connsiteY42" fmla="*/ 1042987 h 2419287"/>
              <a:gd name="connsiteX43" fmla="*/ 304800 w 2967329"/>
              <a:gd name="connsiteY43" fmla="*/ 1071562 h 2419287"/>
              <a:gd name="connsiteX44" fmla="*/ 300038 w 2967329"/>
              <a:gd name="connsiteY44" fmla="*/ 1109662 h 2419287"/>
              <a:gd name="connsiteX45" fmla="*/ 290513 w 2967329"/>
              <a:gd name="connsiteY45" fmla="*/ 1138237 h 2419287"/>
              <a:gd name="connsiteX46" fmla="*/ 295275 w 2967329"/>
              <a:gd name="connsiteY46" fmla="*/ 1223962 h 2419287"/>
              <a:gd name="connsiteX47" fmla="*/ 304800 w 2967329"/>
              <a:gd name="connsiteY47" fmla="*/ 1252537 h 2419287"/>
              <a:gd name="connsiteX48" fmla="*/ 300038 w 2967329"/>
              <a:gd name="connsiteY48" fmla="*/ 1285875 h 2419287"/>
              <a:gd name="connsiteX49" fmla="*/ 271463 w 2967329"/>
              <a:gd name="connsiteY49" fmla="*/ 1309687 h 2419287"/>
              <a:gd name="connsiteX50" fmla="*/ 257175 w 2967329"/>
              <a:gd name="connsiteY50" fmla="*/ 1338262 h 2419287"/>
              <a:gd name="connsiteX51" fmla="*/ 247650 w 2967329"/>
              <a:gd name="connsiteY51" fmla="*/ 1366837 h 2419287"/>
              <a:gd name="connsiteX52" fmla="*/ 238125 w 2967329"/>
              <a:gd name="connsiteY52" fmla="*/ 1395412 h 2419287"/>
              <a:gd name="connsiteX53" fmla="*/ 233363 w 2967329"/>
              <a:gd name="connsiteY53" fmla="*/ 1409700 h 2419287"/>
              <a:gd name="connsiteX54" fmla="*/ 219075 w 2967329"/>
              <a:gd name="connsiteY54" fmla="*/ 1414462 h 2419287"/>
              <a:gd name="connsiteX55" fmla="*/ 209550 w 2967329"/>
              <a:gd name="connsiteY55" fmla="*/ 1428750 h 2419287"/>
              <a:gd name="connsiteX56" fmla="*/ 204788 w 2967329"/>
              <a:gd name="connsiteY56" fmla="*/ 1443037 h 2419287"/>
              <a:gd name="connsiteX57" fmla="*/ 190500 w 2967329"/>
              <a:gd name="connsiteY57" fmla="*/ 1457325 h 2419287"/>
              <a:gd name="connsiteX58" fmla="*/ 176213 w 2967329"/>
              <a:gd name="connsiteY58" fmla="*/ 1485900 h 2419287"/>
              <a:gd name="connsiteX59" fmla="*/ 157163 w 2967329"/>
              <a:gd name="connsiteY59" fmla="*/ 1528762 h 2419287"/>
              <a:gd name="connsiteX60" fmla="*/ 142875 w 2967329"/>
              <a:gd name="connsiteY60" fmla="*/ 1538287 h 2419287"/>
              <a:gd name="connsiteX61" fmla="*/ 133350 w 2967329"/>
              <a:gd name="connsiteY61" fmla="*/ 1552575 h 2419287"/>
              <a:gd name="connsiteX62" fmla="*/ 119063 w 2967329"/>
              <a:gd name="connsiteY62" fmla="*/ 1566862 h 2419287"/>
              <a:gd name="connsiteX63" fmla="*/ 109538 w 2967329"/>
              <a:gd name="connsiteY63" fmla="*/ 1595437 h 2419287"/>
              <a:gd name="connsiteX64" fmla="*/ 90488 w 2967329"/>
              <a:gd name="connsiteY64" fmla="*/ 1624012 h 2419287"/>
              <a:gd name="connsiteX65" fmla="*/ 85725 w 2967329"/>
              <a:gd name="connsiteY65" fmla="*/ 1638300 h 2419287"/>
              <a:gd name="connsiteX66" fmla="*/ 71438 w 2967329"/>
              <a:gd name="connsiteY66" fmla="*/ 1652587 h 2419287"/>
              <a:gd name="connsiteX67" fmla="*/ 57150 w 2967329"/>
              <a:gd name="connsiteY67" fmla="*/ 1681162 h 2419287"/>
              <a:gd name="connsiteX68" fmla="*/ 52388 w 2967329"/>
              <a:gd name="connsiteY68" fmla="*/ 1695450 h 2419287"/>
              <a:gd name="connsiteX69" fmla="*/ 42863 w 2967329"/>
              <a:gd name="connsiteY69" fmla="*/ 1709737 h 2419287"/>
              <a:gd name="connsiteX70" fmla="*/ 33338 w 2967329"/>
              <a:gd name="connsiteY70" fmla="*/ 1738312 h 2419287"/>
              <a:gd name="connsiteX71" fmla="*/ 28575 w 2967329"/>
              <a:gd name="connsiteY71" fmla="*/ 1785937 h 2419287"/>
              <a:gd name="connsiteX72" fmla="*/ 14288 w 2967329"/>
              <a:gd name="connsiteY72" fmla="*/ 1795462 h 2419287"/>
              <a:gd name="connsiteX73" fmla="*/ 4763 w 2967329"/>
              <a:gd name="connsiteY73" fmla="*/ 1824037 h 2419287"/>
              <a:gd name="connsiteX74" fmla="*/ 0 w 2967329"/>
              <a:gd name="connsiteY74" fmla="*/ 1838325 h 2419287"/>
              <a:gd name="connsiteX75" fmla="*/ 4763 w 2967329"/>
              <a:gd name="connsiteY75" fmla="*/ 1857375 h 2419287"/>
              <a:gd name="connsiteX76" fmla="*/ 9525 w 2967329"/>
              <a:gd name="connsiteY76" fmla="*/ 1871662 h 2419287"/>
              <a:gd name="connsiteX77" fmla="*/ 14288 w 2967329"/>
              <a:gd name="connsiteY77" fmla="*/ 1900237 h 2419287"/>
              <a:gd name="connsiteX78" fmla="*/ 19050 w 2967329"/>
              <a:gd name="connsiteY78" fmla="*/ 1914525 h 2419287"/>
              <a:gd name="connsiteX79" fmla="*/ 33338 w 2967329"/>
              <a:gd name="connsiteY79" fmla="*/ 1962150 h 2419287"/>
              <a:gd name="connsiteX80" fmla="*/ 52388 w 2967329"/>
              <a:gd name="connsiteY80" fmla="*/ 1990725 h 2419287"/>
              <a:gd name="connsiteX81" fmla="*/ 80963 w 2967329"/>
              <a:gd name="connsiteY81" fmla="*/ 1995487 h 2419287"/>
              <a:gd name="connsiteX82" fmla="*/ 95250 w 2967329"/>
              <a:gd name="connsiteY82" fmla="*/ 2000250 h 2419287"/>
              <a:gd name="connsiteX83" fmla="*/ 109538 w 2967329"/>
              <a:gd name="connsiteY83" fmla="*/ 2009775 h 2419287"/>
              <a:gd name="connsiteX84" fmla="*/ 138113 w 2967329"/>
              <a:gd name="connsiteY84" fmla="*/ 2019300 h 2419287"/>
              <a:gd name="connsiteX85" fmla="*/ 185738 w 2967329"/>
              <a:gd name="connsiteY85" fmla="*/ 2014537 h 2419287"/>
              <a:gd name="connsiteX86" fmla="*/ 204788 w 2967329"/>
              <a:gd name="connsiteY86" fmla="*/ 1990725 h 2419287"/>
              <a:gd name="connsiteX87" fmla="*/ 219075 w 2967329"/>
              <a:gd name="connsiteY87" fmla="*/ 1981200 h 2419287"/>
              <a:gd name="connsiteX88" fmla="*/ 228600 w 2967329"/>
              <a:gd name="connsiteY88" fmla="*/ 1966912 h 2419287"/>
              <a:gd name="connsiteX89" fmla="*/ 233363 w 2967329"/>
              <a:gd name="connsiteY89" fmla="*/ 1952625 h 2419287"/>
              <a:gd name="connsiteX90" fmla="*/ 247650 w 2967329"/>
              <a:gd name="connsiteY90" fmla="*/ 1947862 h 2419287"/>
              <a:gd name="connsiteX91" fmla="*/ 266700 w 2967329"/>
              <a:gd name="connsiteY91" fmla="*/ 1919287 h 2419287"/>
              <a:gd name="connsiteX92" fmla="*/ 280988 w 2967329"/>
              <a:gd name="connsiteY92" fmla="*/ 1876425 h 2419287"/>
              <a:gd name="connsiteX93" fmla="*/ 285750 w 2967329"/>
              <a:gd name="connsiteY93" fmla="*/ 1862137 h 2419287"/>
              <a:gd name="connsiteX94" fmla="*/ 300038 w 2967329"/>
              <a:gd name="connsiteY94" fmla="*/ 1852612 h 2419287"/>
              <a:gd name="connsiteX95" fmla="*/ 309563 w 2967329"/>
              <a:gd name="connsiteY95" fmla="*/ 1838325 h 2419287"/>
              <a:gd name="connsiteX96" fmla="*/ 352425 w 2967329"/>
              <a:gd name="connsiteY96" fmla="*/ 1814512 h 2419287"/>
              <a:gd name="connsiteX97" fmla="*/ 371475 w 2967329"/>
              <a:gd name="connsiteY97" fmla="*/ 1790700 h 2419287"/>
              <a:gd name="connsiteX98" fmla="*/ 385763 w 2967329"/>
              <a:gd name="connsiteY98" fmla="*/ 1762125 h 2419287"/>
              <a:gd name="connsiteX99" fmla="*/ 404813 w 2967329"/>
              <a:gd name="connsiteY99" fmla="*/ 1733550 h 2419287"/>
              <a:gd name="connsiteX100" fmla="*/ 419100 w 2967329"/>
              <a:gd name="connsiteY100" fmla="*/ 1704975 h 2419287"/>
              <a:gd name="connsiteX101" fmla="*/ 428625 w 2967329"/>
              <a:gd name="connsiteY101" fmla="*/ 1671637 h 2419287"/>
              <a:gd name="connsiteX102" fmla="*/ 423863 w 2967329"/>
              <a:gd name="connsiteY102" fmla="*/ 1600200 h 2419287"/>
              <a:gd name="connsiteX103" fmla="*/ 423863 w 2967329"/>
              <a:gd name="connsiteY103" fmla="*/ 1514475 h 2419287"/>
              <a:gd name="connsiteX104" fmla="*/ 438150 w 2967329"/>
              <a:gd name="connsiteY104" fmla="*/ 1509712 h 2419287"/>
              <a:gd name="connsiteX105" fmla="*/ 452438 w 2967329"/>
              <a:gd name="connsiteY105" fmla="*/ 1500187 h 2419287"/>
              <a:gd name="connsiteX106" fmla="*/ 476250 w 2967329"/>
              <a:gd name="connsiteY106" fmla="*/ 1476375 h 2419287"/>
              <a:gd name="connsiteX107" fmla="*/ 500063 w 2967329"/>
              <a:gd name="connsiteY107" fmla="*/ 1457325 h 2419287"/>
              <a:gd name="connsiteX108" fmla="*/ 523875 w 2967329"/>
              <a:gd name="connsiteY108" fmla="*/ 1428750 h 2419287"/>
              <a:gd name="connsiteX109" fmla="*/ 542925 w 2967329"/>
              <a:gd name="connsiteY109" fmla="*/ 1400175 h 2419287"/>
              <a:gd name="connsiteX110" fmla="*/ 552450 w 2967329"/>
              <a:gd name="connsiteY110" fmla="*/ 1385887 h 2419287"/>
              <a:gd name="connsiteX111" fmla="*/ 566738 w 2967329"/>
              <a:gd name="connsiteY111" fmla="*/ 1376362 h 2419287"/>
              <a:gd name="connsiteX112" fmla="*/ 571500 w 2967329"/>
              <a:gd name="connsiteY112" fmla="*/ 1362075 h 2419287"/>
              <a:gd name="connsiteX113" fmla="*/ 581025 w 2967329"/>
              <a:gd name="connsiteY113" fmla="*/ 1328737 h 2419287"/>
              <a:gd name="connsiteX114" fmla="*/ 576263 w 2967329"/>
              <a:gd name="connsiteY114" fmla="*/ 1181100 h 2419287"/>
              <a:gd name="connsiteX115" fmla="*/ 600075 w 2967329"/>
              <a:gd name="connsiteY115" fmla="*/ 1095375 h 2419287"/>
              <a:gd name="connsiteX116" fmla="*/ 614363 w 2967329"/>
              <a:gd name="connsiteY116" fmla="*/ 1090612 h 2419287"/>
              <a:gd name="connsiteX117" fmla="*/ 657225 w 2967329"/>
              <a:gd name="connsiteY117" fmla="*/ 1066800 h 2419287"/>
              <a:gd name="connsiteX118" fmla="*/ 671513 w 2967329"/>
              <a:gd name="connsiteY118" fmla="*/ 1062037 h 2419287"/>
              <a:gd name="connsiteX119" fmla="*/ 738188 w 2967329"/>
              <a:gd name="connsiteY119" fmla="*/ 1066800 h 2419287"/>
              <a:gd name="connsiteX120" fmla="*/ 752475 w 2967329"/>
              <a:gd name="connsiteY120" fmla="*/ 1071562 h 2419287"/>
              <a:gd name="connsiteX121" fmla="*/ 790575 w 2967329"/>
              <a:gd name="connsiteY121" fmla="*/ 1076325 h 2419287"/>
              <a:gd name="connsiteX122" fmla="*/ 952500 w 2967329"/>
              <a:gd name="connsiteY122" fmla="*/ 1081087 h 2419287"/>
              <a:gd name="connsiteX123" fmla="*/ 966788 w 2967329"/>
              <a:gd name="connsiteY123" fmla="*/ 1090612 h 2419287"/>
              <a:gd name="connsiteX124" fmla="*/ 976313 w 2967329"/>
              <a:gd name="connsiteY124" fmla="*/ 1104900 h 2419287"/>
              <a:gd name="connsiteX125" fmla="*/ 1004888 w 2967329"/>
              <a:gd name="connsiteY125" fmla="*/ 1114425 h 2419287"/>
              <a:gd name="connsiteX126" fmla="*/ 1047750 w 2967329"/>
              <a:gd name="connsiteY126" fmla="*/ 1128712 h 2419287"/>
              <a:gd name="connsiteX127" fmla="*/ 1062038 w 2967329"/>
              <a:gd name="connsiteY127" fmla="*/ 1133475 h 2419287"/>
              <a:gd name="connsiteX128" fmla="*/ 1104900 w 2967329"/>
              <a:gd name="connsiteY128" fmla="*/ 1157287 h 2419287"/>
              <a:gd name="connsiteX129" fmla="*/ 1133475 w 2967329"/>
              <a:gd name="connsiteY129" fmla="*/ 1176337 h 2419287"/>
              <a:gd name="connsiteX130" fmla="*/ 1157288 w 2967329"/>
              <a:gd name="connsiteY130" fmla="*/ 1195387 h 2419287"/>
              <a:gd name="connsiteX131" fmla="*/ 1166813 w 2967329"/>
              <a:gd name="connsiteY131" fmla="*/ 1209675 h 2419287"/>
              <a:gd name="connsiteX132" fmla="*/ 1195388 w 2967329"/>
              <a:gd name="connsiteY132" fmla="*/ 1228725 h 2419287"/>
              <a:gd name="connsiteX133" fmla="*/ 1209675 w 2967329"/>
              <a:gd name="connsiteY133" fmla="*/ 1238250 h 2419287"/>
              <a:gd name="connsiteX134" fmla="*/ 1238250 w 2967329"/>
              <a:gd name="connsiteY134" fmla="*/ 1257300 h 2419287"/>
              <a:gd name="connsiteX135" fmla="*/ 1262063 w 2967329"/>
              <a:gd name="connsiteY135" fmla="*/ 1285875 h 2419287"/>
              <a:gd name="connsiteX136" fmla="*/ 1281113 w 2967329"/>
              <a:gd name="connsiteY136" fmla="*/ 1314450 h 2419287"/>
              <a:gd name="connsiteX137" fmla="*/ 1290638 w 2967329"/>
              <a:gd name="connsiteY137" fmla="*/ 1328737 h 2419287"/>
              <a:gd name="connsiteX138" fmla="*/ 1319213 w 2967329"/>
              <a:gd name="connsiteY138" fmla="*/ 1371600 h 2419287"/>
              <a:gd name="connsiteX139" fmla="*/ 1328738 w 2967329"/>
              <a:gd name="connsiteY139" fmla="*/ 1385887 h 2419287"/>
              <a:gd name="connsiteX140" fmla="*/ 1343025 w 2967329"/>
              <a:gd name="connsiteY140" fmla="*/ 1395412 h 2419287"/>
              <a:gd name="connsiteX141" fmla="*/ 1362075 w 2967329"/>
              <a:gd name="connsiteY141" fmla="*/ 1419225 h 2419287"/>
              <a:gd name="connsiteX142" fmla="*/ 1381125 w 2967329"/>
              <a:gd name="connsiteY142" fmla="*/ 1447800 h 2419287"/>
              <a:gd name="connsiteX143" fmla="*/ 1390650 w 2967329"/>
              <a:gd name="connsiteY143" fmla="*/ 1462087 h 2419287"/>
              <a:gd name="connsiteX144" fmla="*/ 1404938 w 2967329"/>
              <a:gd name="connsiteY144" fmla="*/ 1466850 h 2419287"/>
              <a:gd name="connsiteX145" fmla="*/ 1428750 w 2967329"/>
              <a:gd name="connsiteY145" fmla="*/ 1490662 h 2419287"/>
              <a:gd name="connsiteX146" fmla="*/ 1438275 w 2967329"/>
              <a:gd name="connsiteY146" fmla="*/ 1504950 h 2419287"/>
              <a:gd name="connsiteX147" fmla="*/ 1452563 w 2967329"/>
              <a:gd name="connsiteY147" fmla="*/ 1514475 h 2419287"/>
              <a:gd name="connsiteX148" fmla="*/ 1466850 w 2967329"/>
              <a:gd name="connsiteY148" fmla="*/ 1528762 h 2419287"/>
              <a:gd name="connsiteX149" fmla="*/ 1495425 w 2967329"/>
              <a:gd name="connsiteY149" fmla="*/ 1538287 h 2419287"/>
              <a:gd name="connsiteX150" fmla="*/ 1528763 w 2967329"/>
              <a:gd name="connsiteY150" fmla="*/ 1547812 h 2419287"/>
              <a:gd name="connsiteX151" fmla="*/ 1557338 w 2967329"/>
              <a:gd name="connsiteY151" fmla="*/ 1552575 h 2419287"/>
              <a:gd name="connsiteX152" fmla="*/ 1571625 w 2967329"/>
              <a:gd name="connsiteY152" fmla="*/ 1557337 h 2419287"/>
              <a:gd name="connsiteX153" fmla="*/ 1590675 w 2967329"/>
              <a:gd name="connsiteY153" fmla="*/ 1562100 h 2419287"/>
              <a:gd name="connsiteX154" fmla="*/ 1619250 w 2967329"/>
              <a:gd name="connsiteY154" fmla="*/ 1581150 h 2419287"/>
              <a:gd name="connsiteX155" fmla="*/ 1633538 w 2967329"/>
              <a:gd name="connsiteY155" fmla="*/ 1590675 h 2419287"/>
              <a:gd name="connsiteX156" fmla="*/ 1657350 w 2967329"/>
              <a:gd name="connsiteY156" fmla="*/ 1614487 h 2419287"/>
              <a:gd name="connsiteX157" fmla="*/ 1681163 w 2967329"/>
              <a:gd name="connsiteY157" fmla="*/ 1633537 h 2419287"/>
              <a:gd name="connsiteX158" fmla="*/ 1704975 w 2967329"/>
              <a:gd name="connsiteY158" fmla="*/ 1676400 h 2419287"/>
              <a:gd name="connsiteX159" fmla="*/ 1714500 w 2967329"/>
              <a:gd name="connsiteY159" fmla="*/ 1690687 h 2419287"/>
              <a:gd name="connsiteX160" fmla="*/ 1728788 w 2967329"/>
              <a:gd name="connsiteY160" fmla="*/ 1695450 h 2419287"/>
              <a:gd name="connsiteX161" fmla="*/ 1752600 w 2967329"/>
              <a:gd name="connsiteY161" fmla="*/ 1719262 h 2419287"/>
              <a:gd name="connsiteX162" fmla="*/ 1776413 w 2967329"/>
              <a:gd name="connsiteY162" fmla="*/ 1743075 h 2419287"/>
              <a:gd name="connsiteX163" fmla="*/ 1785938 w 2967329"/>
              <a:gd name="connsiteY163" fmla="*/ 1757362 h 2419287"/>
              <a:gd name="connsiteX164" fmla="*/ 1809750 w 2967329"/>
              <a:gd name="connsiteY164" fmla="*/ 1781175 h 2419287"/>
              <a:gd name="connsiteX165" fmla="*/ 1819275 w 2967329"/>
              <a:gd name="connsiteY165" fmla="*/ 1809750 h 2419287"/>
              <a:gd name="connsiteX166" fmla="*/ 1824038 w 2967329"/>
              <a:gd name="connsiteY166" fmla="*/ 1824037 h 2419287"/>
              <a:gd name="connsiteX167" fmla="*/ 1828800 w 2967329"/>
              <a:gd name="connsiteY167" fmla="*/ 1909762 h 2419287"/>
              <a:gd name="connsiteX168" fmla="*/ 1843088 w 2967329"/>
              <a:gd name="connsiteY168" fmla="*/ 1957387 h 2419287"/>
              <a:gd name="connsiteX169" fmla="*/ 1857375 w 2967329"/>
              <a:gd name="connsiteY169" fmla="*/ 2000250 h 2419287"/>
              <a:gd name="connsiteX170" fmla="*/ 1866900 w 2967329"/>
              <a:gd name="connsiteY170" fmla="*/ 2028825 h 2419287"/>
              <a:gd name="connsiteX171" fmla="*/ 1881188 w 2967329"/>
              <a:gd name="connsiteY171" fmla="*/ 2081212 h 2419287"/>
              <a:gd name="connsiteX172" fmla="*/ 1885950 w 2967329"/>
              <a:gd name="connsiteY172" fmla="*/ 2095500 h 2419287"/>
              <a:gd name="connsiteX173" fmla="*/ 1900238 w 2967329"/>
              <a:gd name="connsiteY173" fmla="*/ 2105025 h 2419287"/>
              <a:gd name="connsiteX174" fmla="*/ 1919288 w 2967329"/>
              <a:gd name="connsiteY174" fmla="*/ 2147887 h 2419287"/>
              <a:gd name="connsiteX175" fmla="*/ 1924050 w 2967329"/>
              <a:gd name="connsiteY175" fmla="*/ 2162175 h 2419287"/>
              <a:gd name="connsiteX176" fmla="*/ 1943100 w 2967329"/>
              <a:gd name="connsiteY176" fmla="*/ 2190750 h 2419287"/>
              <a:gd name="connsiteX177" fmla="*/ 1966913 w 2967329"/>
              <a:gd name="connsiteY177" fmla="*/ 2219325 h 2419287"/>
              <a:gd name="connsiteX178" fmla="*/ 1981200 w 2967329"/>
              <a:gd name="connsiteY178" fmla="*/ 2228850 h 2419287"/>
              <a:gd name="connsiteX179" fmla="*/ 1995488 w 2967329"/>
              <a:gd name="connsiteY179" fmla="*/ 2243137 h 2419287"/>
              <a:gd name="connsiteX180" fmla="*/ 2009775 w 2967329"/>
              <a:gd name="connsiteY180" fmla="*/ 2247900 h 2419287"/>
              <a:gd name="connsiteX181" fmla="*/ 2052638 w 2967329"/>
              <a:gd name="connsiteY181" fmla="*/ 2266950 h 2419287"/>
              <a:gd name="connsiteX182" fmla="*/ 2119313 w 2967329"/>
              <a:gd name="connsiteY182" fmla="*/ 2286000 h 2419287"/>
              <a:gd name="connsiteX183" fmla="*/ 2147888 w 2967329"/>
              <a:gd name="connsiteY183" fmla="*/ 2305050 h 2419287"/>
              <a:gd name="connsiteX184" fmla="*/ 2176463 w 2967329"/>
              <a:gd name="connsiteY184" fmla="*/ 2314575 h 2419287"/>
              <a:gd name="connsiteX185" fmla="*/ 2190750 w 2967329"/>
              <a:gd name="connsiteY185" fmla="*/ 2324100 h 2419287"/>
              <a:gd name="connsiteX186" fmla="*/ 2233613 w 2967329"/>
              <a:gd name="connsiteY186" fmla="*/ 2333625 h 2419287"/>
              <a:gd name="connsiteX187" fmla="*/ 2262188 w 2967329"/>
              <a:gd name="connsiteY187" fmla="*/ 2343150 h 2419287"/>
              <a:gd name="connsiteX188" fmla="*/ 2290763 w 2967329"/>
              <a:gd name="connsiteY188" fmla="*/ 2352675 h 2419287"/>
              <a:gd name="connsiteX189" fmla="*/ 2319338 w 2967329"/>
              <a:gd name="connsiteY189" fmla="*/ 2366962 h 2419287"/>
              <a:gd name="connsiteX190" fmla="*/ 2347913 w 2967329"/>
              <a:gd name="connsiteY190" fmla="*/ 2381250 h 2419287"/>
              <a:gd name="connsiteX191" fmla="*/ 2362200 w 2967329"/>
              <a:gd name="connsiteY191" fmla="*/ 2390775 h 2419287"/>
              <a:gd name="connsiteX192" fmla="*/ 2390775 w 2967329"/>
              <a:gd name="connsiteY192" fmla="*/ 2400300 h 2419287"/>
              <a:gd name="connsiteX193" fmla="*/ 2419350 w 2967329"/>
              <a:gd name="connsiteY193" fmla="*/ 2409825 h 2419287"/>
              <a:gd name="connsiteX194" fmla="*/ 2433638 w 2967329"/>
              <a:gd name="connsiteY194" fmla="*/ 2414587 h 2419287"/>
              <a:gd name="connsiteX195" fmla="*/ 2571750 w 2967329"/>
              <a:gd name="connsiteY195" fmla="*/ 2409825 h 2419287"/>
              <a:gd name="connsiteX196" fmla="*/ 2605088 w 2967329"/>
              <a:gd name="connsiteY196" fmla="*/ 2300287 h 2419287"/>
              <a:gd name="connsiteX197" fmla="*/ 2595563 w 2967329"/>
              <a:gd name="connsiteY197" fmla="*/ 2233612 h 2419287"/>
              <a:gd name="connsiteX198" fmla="*/ 2586038 w 2967329"/>
              <a:gd name="connsiteY198" fmla="*/ 2219325 h 2419287"/>
              <a:gd name="connsiteX199" fmla="*/ 2576513 w 2967329"/>
              <a:gd name="connsiteY199" fmla="*/ 2171700 h 2419287"/>
              <a:gd name="connsiteX200" fmla="*/ 2566988 w 2967329"/>
              <a:gd name="connsiteY200" fmla="*/ 2028825 h 2419287"/>
              <a:gd name="connsiteX201" fmla="*/ 2571750 w 2967329"/>
              <a:gd name="connsiteY201" fmla="*/ 1981200 h 2419287"/>
              <a:gd name="connsiteX202" fmla="*/ 2576513 w 2967329"/>
              <a:gd name="connsiteY202" fmla="*/ 1962150 h 2419287"/>
              <a:gd name="connsiteX203" fmla="*/ 2581275 w 2967329"/>
              <a:gd name="connsiteY203" fmla="*/ 1938337 h 2419287"/>
              <a:gd name="connsiteX204" fmla="*/ 2586038 w 2967329"/>
              <a:gd name="connsiteY204" fmla="*/ 1924050 h 2419287"/>
              <a:gd name="connsiteX205" fmla="*/ 2605088 w 2967329"/>
              <a:gd name="connsiteY205" fmla="*/ 1895475 h 2419287"/>
              <a:gd name="connsiteX206" fmla="*/ 2619375 w 2967329"/>
              <a:gd name="connsiteY206" fmla="*/ 1852612 h 2419287"/>
              <a:gd name="connsiteX207" fmla="*/ 2624138 w 2967329"/>
              <a:gd name="connsiteY207" fmla="*/ 1838325 h 2419287"/>
              <a:gd name="connsiteX208" fmla="*/ 2628900 w 2967329"/>
              <a:gd name="connsiteY208" fmla="*/ 1824037 h 2419287"/>
              <a:gd name="connsiteX209" fmla="*/ 2633663 w 2967329"/>
              <a:gd name="connsiteY209" fmla="*/ 1790700 h 2419287"/>
              <a:gd name="connsiteX210" fmla="*/ 2638425 w 2967329"/>
              <a:gd name="connsiteY210" fmla="*/ 1766887 h 2419287"/>
              <a:gd name="connsiteX211" fmla="*/ 2643188 w 2967329"/>
              <a:gd name="connsiteY211" fmla="*/ 1662112 h 2419287"/>
              <a:gd name="connsiteX212" fmla="*/ 2652713 w 2967329"/>
              <a:gd name="connsiteY212" fmla="*/ 1633537 h 2419287"/>
              <a:gd name="connsiteX213" fmla="*/ 2657475 w 2967329"/>
              <a:gd name="connsiteY213" fmla="*/ 1619250 h 2419287"/>
              <a:gd name="connsiteX214" fmla="*/ 2676525 w 2967329"/>
              <a:gd name="connsiteY214" fmla="*/ 1562100 h 2419287"/>
              <a:gd name="connsiteX215" fmla="*/ 2690813 w 2967329"/>
              <a:gd name="connsiteY215" fmla="*/ 1533525 h 2419287"/>
              <a:gd name="connsiteX216" fmla="*/ 2705100 w 2967329"/>
              <a:gd name="connsiteY216" fmla="*/ 1524000 h 2419287"/>
              <a:gd name="connsiteX217" fmla="*/ 2714625 w 2967329"/>
              <a:gd name="connsiteY217" fmla="*/ 1509712 h 2419287"/>
              <a:gd name="connsiteX218" fmla="*/ 2728913 w 2967329"/>
              <a:gd name="connsiteY218" fmla="*/ 1504950 h 2419287"/>
              <a:gd name="connsiteX219" fmla="*/ 2733675 w 2967329"/>
              <a:gd name="connsiteY219" fmla="*/ 1490662 h 2419287"/>
              <a:gd name="connsiteX220" fmla="*/ 2743200 w 2967329"/>
              <a:gd name="connsiteY220" fmla="*/ 1476375 h 2419287"/>
              <a:gd name="connsiteX221" fmla="*/ 2752725 w 2967329"/>
              <a:gd name="connsiteY221" fmla="*/ 1447800 h 2419287"/>
              <a:gd name="connsiteX222" fmla="*/ 2767013 w 2967329"/>
              <a:gd name="connsiteY222" fmla="*/ 1419225 h 2419287"/>
              <a:gd name="connsiteX223" fmla="*/ 2809875 w 2967329"/>
              <a:gd name="connsiteY223" fmla="*/ 1400175 h 2419287"/>
              <a:gd name="connsiteX224" fmla="*/ 2838450 w 2967329"/>
              <a:gd name="connsiteY224" fmla="*/ 1390650 h 2419287"/>
              <a:gd name="connsiteX225" fmla="*/ 2881313 w 2967329"/>
              <a:gd name="connsiteY225" fmla="*/ 1381125 h 2419287"/>
              <a:gd name="connsiteX226" fmla="*/ 2895600 w 2967329"/>
              <a:gd name="connsiteY226" fmla="*/ 1371600 h 2419287"/>
              <a:gd name="connsiteX227" fmla="*/ 2909888 w 2967329"/>
              <a:gd name="connsiteY227" fmla="*/ 1366837 h 2419287"/>
              <a:gd name="connsiteX228" fmla="*/ 2919413 w 2967329"/>
              <a:gd name="connsiteY228" fmla="*/ 1352550 h 2419287"/>
              <a:gd name="connsiteX229" fmla="*/ 2947988 w 2967329"/>
              <a:gd name="connsiteY229" fmla="*/ 1343025 h 2419287"/>
              <a:gd name="connsiteX230" fmla="*/ 2962275 w 2967329"/>
              <a:gd name="connsiteY230" fmla="*/ 1328737 h 2419287"/>
              <a:gd name="connsiteX231" fmla="*/ 2962275 w 2967329"/>
              <a:gd name="connsiteY231" fmla="*/ 1285875 h 2419287"/>
              <a:gd name="connsiteX232" fmla="*/ 2947988 w 2967329"/>
              <a:gd name="connsiteY232" fmla="*/ 1276350 h 2419287"/>
              <a:gd name="connsiteX233" fmla="*/ 2919413 w 2967329"/>
              <a:gd name="connsiteY233" fmla="*/ 1271587 h 2419287"/>
              <a:gd name="connsiteX234" fmla="*/ 2905125 w 2967329"/>
              <a:gd name="connsiteY234" fmla="*/ 1266825 h 2419287"/>
              <a:gd name="connsiteX235" fmla="*/ 2886075 w 2967329"/>
              <a:gd name="connsiteY235" fmla="*/ 1238250 h 2419287"/>
              <a:gd name="connsiteX236" fmla="*/ 2876550 w 2967329"/>
              <a:gd name="connsiteY236" fmla="*/ 1223962 h 2419287"/>
              <a:gd name="connsiteX237" fmla="*/ 2871788 w 2967329"/>
              <a:gd name="connsiteY237" fmla="*/ 1209675 h 2419287"/>
              <a:gd name="connsiteX238" fmla="*/ 2852738 w 2967329"/>
              <a:gd name="connsiteY238" fmla="*/ 1181100 h 2419287"/>
              <a:gd name="connsiteX239" fmla="*/ 2833688 w 2967329"/>
              <a:gd name="connsiteY239" fmla="*/ 1152525 h 2419287"/>
              <a:gd name="connsiteX240" fmla="*/ 2819400 w 2967329"/>
              <a:gd name="connsiteY240" fmla="*/ 1123950 h 2419287"/>
              <a:gd name="connsiteX241" fmla="*/ 2814638 w 2967329"/>
              <a:gd name="connsiteY241" fmla="*/ 1109662 h 2419287"/>
              <a:gd name="connsiteX242" fmla="*/ 2795588 w 2967329"/>
              <a:gd name="connsiteY242" fmla="*/ 1081087 h 2419287"/>
              <a:gd name="connsiteX243" fmla="*/ 2786063 w 2967329"/>
              <a:gd name="connsiteY243" fmla="*/ 1066800 h 2419287"/>
              <a:gd name="connsiteX244" fmla="*/ 2771775 w 2967329"/>
              <a:gd name="connsiteY244" fmla="*/ 1038225 h 2419287"/>
              <a:gd name="connsiteX245" fmla="*/ 2757488 w 2967329"/>
              <a:gd name="connsiteY245" fmla="*/ 1033462 h 2419287"/>
              <a:gd name="connsiteX246" fmla="*/ 2743200 w 2967329"/>
              <a:gd name="connsiteY246" fmla="*/ 1023937 h 2419287"/>
              <a:gd name="connsiteX247" fmla="*/ 2686050 w 2967329"/>
              <a:gd name="connsiteY247" fmla="*/ 1028700 h 2419287"/>
              <a:gd name="connsiteX248" fmla="*/ 2657475 w 2967329"/>
              <a:gd name="connsiteY248" fmla="*/ 1047750 h 2419287"/>
              <a:gd name="connsiteX249" fmla="*/ 2643188 w 2967329"/>
              <a:gd name="connsiteY249" fmla="*/ 1052512 h 2419287"/>
              <a:gd name="connsiteX250" fmla="*/ 2633663 w 2967329"/>
              <a:gd name="connsiteY250" fmla="*/ 1066800 h 2419287"/>
              <a:gd name="connsiteX251" fmla="*/ 2605088 w 2967329"/>
              <a:gd name="connsiteY251" fmla="*/ 1076325 h 2419287"/>
              <a:gd name="connsiteX252" fmla="*/ 2547938 w 2967329"/>
              <a:gd name="connsiteY252" fmla="*/ 1066800 h 2419287"/>
              <a:gd name="connsiteX253" fmla="*/ 2533650 w 2967329"/>
              <a:gd name="connsiteY253" fmla="*/ 1062037 h 2419287"/>
              <a:gd name="connsiteX254" fmla="*/ 2519363 w 2967329"/>
              <a:gd name="connsiteY254" fmla="*/ 1052512 h 2419287"/>
              <a:gd name="connsiteX255" fmla="*/ 2495550 w 2967329"/>
              <a:gd name="connsiteY255" fmla="*/ 1023937 h 2419287"/>
              <a:gd name="connsiteX256" fmla="*/ 2481263 w 2967329"/>
              <a:gd name="connsiteY256" fmla="*/ 1014412 h 2419287"/>
              <a:gd name="connsiteX257" fmla="*/ 2471738 w 2967329"/>
              <a:gd name="connsiteY257" fmla="*/ 1000125 h 2419287"/>
              <a:gd name="connsiteX258" fmla="*/ 2457450 w 2967329"/>
              <a:gd name="connsiteY258" fmla="*/ 990600 h 2419287"/>
              <a:gd name="connsiteX259" fmla="*/ 2452688 w 2967329"/>
              <a:gd name="connsiteY259" fmla="*/ 976312 h 2419287"/>
              <a:gd name="connsiteX260" fmla="*/ 2443163 w 2967329"/>
              <a:gd name="connsiteY260" fmla="*/ 962025 h 2419287"/>
              <a:gd name="connsiteX261" fmla="*/ 2438400 w 2967329"/>
              <a:gd name="connsiteY261" fmla="*/ 947737 h 2419287"/>
              <a:gd name="connsiteX262" fmla="*/ 2424113 w 2967329"/>
              <a:gd name="connsiteY262" fmla="*/ 933450 h 2419287"/>
              <a:gd name="connsiteX263" fmla="*/ 2414588 w 2967329"/>
              <a:gd name="connsiteY263" fmla="*/ 919162 h 2419287"/>
              <a:gd name="connsiteX264" fmla="*/ 2400300 w 2967329"/>
              <a:gd name="connsiteY264" fmla="*/ 904875 h 2419287"/>
              <a:gd name="connsiteX265" fmla="*/ 2390775 w 2967329"/>
              <a:gd name="connsiteY265" fmla="*/ 890587 h 2419287"/>
              <a:gd name="connsiteX266" fmla="*/ 2376488 w 2967329"/>
              <a:gd name="connsiteY266" fmla="*/ 885825 h 2419287"/>
              <a:gd name="connsiteX267" fmla="*/ 2352675 w 2967329"/>
              <a:gd name="connsiteY267" fmla="*/ 842962 h 2419287"/>
              <a:gd name="connsiteX268" fmla="*/ 2333625 w 2967329"/>
              <a:gd name="connsiteY268" fmla="*/ 828675 h 2419287"/>
              <a:gd name="connsiteX269" fmla="*/ 2309813 w 2967329"/>
              <a:gd name="connsiteY269" fmla="*/ 800100 h 2419287"/>
              <a:gd name="connsiteX270" fmla="*/ 2281238 w 2967329"/>
              <a:gd name="connsiteY270" fmla="*/ 785812 h 2419287"/>
              <a:gd name="connsiteX271" fmla="*/ 2238375 w 2967329"/>
              <a:gd name="connsiteY271" fmla="*/ 752475 h 2419287"/>
              <a:gd name="connsiteX272" fmla="*/ 2209800 w 2967329"/>
              <a:gd name="connsiteY272" fmla="*/ 733425 h 2419287"/>
              <a:gd name="connsiteX273" fmla="*/ 2195513 w 2967329"/>
              <a:gd name="connsiteY273" fmla="*/ 723900 h 2419287"/>
              <a:gd name="connsiteX274" fmla="*/ 2181225 w 2967329"/>
              <a:gd name="connsiteY274" fmla="*/ 719137 h 2419287"/>
              <a:gd name="connsiteX275" fmla="*/ 2152650 w 2967329"/>
              <a:gd name="connsiteY275" fmla="*/ 700087 h 2419287"/>
              <a:gd name="connsiteX276" fmla="*/ 2081213 w 2967329"/>
              <a:gd name="connsiteY276" fmla="*/ 652462 h 2419287"/>
              <a:gd name="connsiteX277" fmla="*/ 2052638 w 2967329"/>
              <a:gd name="connsiteY277" fmla="*/ 633412 h 2419287"/>
              <a:gd name="connsiteX278" fmla="*/ 2038350 w 2967329"/>
              <a:gd name="connsiteY278" fmla="*/ 623887 h 2419287"/>
              <a:gd name="connsiteX279" fmla="*/ 2009775 w 2967329"/>
              <a:gd name="connsiteY279" fmla="*/ 614362 h 2419287"/>
              <a:gd name="connsiteX280" fmla="*/ 1995488 w 2967329"/>
              <a:gd name="connsiteY280" fmla="*/ 609600 h 2419287"/>
              <a:gd name="connsiteX281" fmla="*/ 1914525 w 2967329"/>
              <a:gd name="connsiteY281" fmla="*/ 619125 h 2419287"/>
              <a:gd name="connsiteX282" fmla="*/ 1900238 w 2967329"/>
              <a:gd name="connsiteY282" fmla="*/ 628650 h 2419287"/>
              <a:gd name="connsiteX283" fmla="*/ 1871663 w 2967329"/>
              <a:gd name="connsiteY283" fmla="*/ 638175 h 2419287"/>
              <a:gd name="connsiteX284" fmla="*/ 1757363 w 2967329"/>
              <a:gd name="connsiteY284" fmla="*/ 633412 h 2419287"/>
              <a:gd name="connsiteX285" fmla="*/ 1743075 w 2967329"/>
              <a:gd name="connsiteY285" fmla="*/ 623887 h 2419287"/>
              <a:gd name="connsiteX286" fmla="*/ 1728788 w 2967329"/>
              <a:gd name="connsiteY286" fmla="*/ 571500 h 2419287"/>
              <a:gd name="connsiteX287" fmla="*/ 1719263 w 2967329"/>
              <a:gd name="connsiteY287" fmla="*/ 557212 h 2419287"/>
              <a:gd name="connsiteX288" fmla="*/ 1662113 w 2967329"/>
              <a:gd name="connsiteY288" fmla="*/ 509587 h 2419287"/>
              <a:gd name="connsiteX289" fmla="*/ 1647825 w 2967329"/>
              <a:gd name="connsiteY289" fmla="*/ 504825 h 2419287"/>
              <a:gd name="connsiteX290" fmla="*/ 1638300 w 2967329"/>
              <a:gd name="connsiteY290" fmla="*/ 442912 h 2419287"/>
              <a:gd name="connsiteX291" fmla="*/ 1619250 w 2967329"/>
              <a:gd name="connsiteY291" fmla="*/ 400050 h 2419287"/>
              <a:gd name="connsiteX292" fmla="*/ 1600200 w 2967329"/>
              <a:gd name="connsiteY292" fmla="*/ 357187 h 2419287"/>
              <a:gd name="connsiteX293" fmla="*/ 1590675 w 2967329"/>
              <a:gd name="connsiteY293" fmla="*/ 328612 h 2419287"/>
              <a:gd name="connsiteX294" fmla="*/ 1576388 w 2967329"/>
              <a:gd name="connsiteY294" fmla="*/ 300037 h 2419287"/>
              <a:gd name="connsiteX295" fmla="*/ 1547813 w 2967329"/>
              <a:gd name="connsiteY295" fmla="*/ 290512 h 2419287"/>
              <a:gd name="connsiteX296" fmla="*/ 1519238 w 2967329"/>
              <a:gd name="connsiteY296" fmla="*/ 276225 h 2419287"/>
              <a:gd name="connsiteX297" fmla="*/ 1504950 w 2967329"/>
              <a:gd name="connsiteY297" fmla="*/ 266700 h 2419287"/>
              <a:gd name="connsiteX298" fmla="*/ 1476375 w 2967329"/>
              <a:gd name="connsiteY298" fmla="*/ 257175 h 2419287"/>
              <a:gd name="connsiteX299" fmla="*/ 1447800 w 2967329"/>
              <a:gd name="connsiteY299" fmla="*/ 271462 h 2419287"/>
              <a:gd name="connsiteX300" fmla="*/ 1433513 w 2967329"/>
              <a:gd name="connsiteY300" fmla="*/ 276225 h 2419287"/>
              <a:gd name="connsiteX301" fmla="*/ 1419225 w 2967329"/>
              <a:gd name="connsiteY301" fmla="*/ 285750 h 2419287"/>
              <a:gd name="connsiteX302" fmla="*/ 1390650 w 2967329"/>
              <a:gd name="connsiteY302" fmla="*/ 295275 h 2419287"/>
              <a:gd name="connsiteX303" fmla="*/ 1333500 w 2967329"/>
              <a:gd name="connsiteY303" fmla="*/ 290512 h 2419287"/>
              <a:gd name="connsiteX304" fmla="*/ 1304925 w 2967329"/>
              <a:gd name="connsiteY304" fmla="*/ 280987 h 2419287"/>
              <a:gd name="connsiteX305" fmla="*/ 1271588 w 2967329"/>
              <a:gd name="connsiteY305" fmla="*/ 271462 h 2419287"/>
              <a:gd name="connsiteX306" fmla="*/ 1062038 w 2967329"/>
              <a:gd name="connsiteY306" fmla="*/ 276225 h 2419287"/>
              <a:gd name="connsiteX307" fmla="*/ 962025 w 2967329"/>
              <a:gd name="connsiteY307" fmla="*/ 276225 h 2419287"/>
              <a:gd name="connsiteX308" fmla="*/ 947738 w 2967329"/>
              <a:gd name="connsiteY308" fmla="*/ 271462 h 2419287"/>
              <a:gd name="connsiteX309" fmla="*/ 942975 w 2967329"/>
              <a:gd name="connsiteY309" fmla="*/ 228600 h 2419287"/>
              <a:gd name="connsiteX310" fmla="*/ 985838 w 2967329"/>
              <a:gd name="connsiteY310" fmla="*/ 204787 h 2419287"/>
              <a:gd name="connsiteX311" fmla="*/ 990600 w 2967329"/>
              <a:gd name="connsiteY311" fmla="*/ 180975 h 2419287"/>
              <a:gd name="connsiteX312" fmla="*/ 995363 w 2967329"/>
              <a:gd name="connsiteY312" fmla="*/ 152400 h 2419287"/>
              <a:gd name="connsiteX313" fmla="*/ 1009650 w 2967329"/>
              <a:gd name="connsiteY313" fmla="*/ 142875 h 2419287"/>
              <a:gd name="connsiteX314" fmla="*/ 1004888 w 2967329"/>
              <a:gd name="connsiteY314" fmla="*/ 104775 h 2419287"/>
              <a:gd name="connsiteX315" fmla="*/ 995363 w 2967329"/>
              <a:gd name="connsiteY315" fmla="*/ 76200 h 2419287"/>
              <a:gd name="connsiteX316" fmla="*/ 976313 w 2967329"/>
              <a:gd name="connsiteY316" fmla="*/ 71437 h 2419287"/>
              <a:gd name="connsiteX317" fmla="*/ 962025 w 2967329"/>
              <a:gd name="connsiteY317" fmla="*/ 61912 h 2419287"/>
              <a:gd name="connsiteX318" fmla="*/ 952500 w 2967329"/>
              <a:gd name="connsiteY318" fmla="*/ 47625 h 2419287"/>
              <a:gd name="connsiteX319" fmla="*/ 938213 w 2967329"/>
              <a:gd name="connsiteY319" fmla="*/ 42862 h 2419287"/>
              <a:gd name="connsiteX320" fmla="*/ 919163 w 2967329"/>
              <a:gd name="connsiteY320" fmla="*/ 14287 h 2419287"/>
              <a:gd name="connsiteX321" fmla="*/ 909638 w 2967329"/>
              <a:gd name="connsiteY321" fmla="*/ 0 h 2419287"/>
              <a:gd name="connsiteX322" fmla="*/ 842963 w 2967329"/>
              <a:gd name="connsiteY322" fmla="*/ 4762 h 2419287"/>
              <a:gd name="connsiteX323" fmla="*/ 823913 w 2967329"/>
              <a:gd name="connsiteY323" fmla="*/ 9525 h 2419287"/>
              <a:gd name="connsiteX324" fmla="*/ 771525 w 2967329"/>
              <a:gd name="connsiteY324" fmla="*/ 14287 h 2419287"/>
              <a:gd name="connsiteX325" fmla="*/ 790575 w 2967329"/>
              <a:gd name="connsiteY325" fmla="*/ 14287 h 2419287"/>
              <a:gd name="connsiteX0" fmla="*/ 790575 w 2967329"/>
              <a:gd name="connsiteY0" fmla="*/ 14287 h 2417216"/>
              <a:gd name="connsiteX1" fmla="*/ 738188 w 2967329"/>
              <a:gd name="connsiteY1" fmla="*/ 33337 h 2417216"/>
              <a:gd name="connsiteX2" fmla="*/ 714375 w 2967329"/>
              <a:gd name="connsiteY2" fmla="*/ 38100 h 2417216"/>
              <a:gd name="connsiteX3" fmla="*/ 695325 w 2967329"/>
              <a:gd name="connsiteY3" fmla="*/ 42862 h 2417216"/>
              <a:gd name="connsiteX4" fmla="*/ 666750 w 2967329"/>
              <a:gd name="connsiteY4" fmla="*/ 52387 h 2417216"/>
              <a:gd name="connsiteX5" fmla="*/ 628650 w 2967329"/>
              <a:gd name="connsiteY5" fmla="*/ 85725 h 2417216"/>
              <a:gd name="connsiteX6" fmla="*/ 628650 w 2967329"/>
              <a:gd name="connsiteY6" fmla="*/ 219075 h 2417216"/>
              <a:gd name="connsiteX7" fmla="*/ 642938 w 2967329"/>
              <a:gd name="connsiteY7" fmla="*/ 223837 h 2417216"/>
              <a:gd name="connsiteX8" fmla="*/ 652463 w 2967329"/>
              <a:gd name="connsiteY8" fmla="*/ 238125 h 2417216"/>
              <a:gd name="connsiteX9" fmla="*/ 657225 w 2967329"/>
              <a:gd name="connsiteY9" fmla="*/ 252412 h 2417216"/>
              <a:gd name="connsiteX10" fmla="*/ 676275 w 2967329"/>
              <a:gd name="connsiteY10" fmla="*/ 280987 h 2417216"/>
              <a:gd name="connsiteX11" fmla="*/ 685800 w 2967329"/>
              <a:gd name="connsiteY11" fmla="*/ 295275 h 2417216"/>
              <a:gd name="connsiteX12" fmla="*/ 695325 w 2967329"/>
              <a:gd name="connsiteY12" fmla="*/ 333375 h 2417216"/>
              <a:gd name="connsiteX13" fmla="*/ 700088 w 2967329"/>
              <a:gd name="connsiteY13" fmla="*/ 347662 h 2417216"/>
              <a:gd name="connsiteX14" fmla="*/ 695325 w 2967329"/>
              <a:gd name="connsiteY14" fmla="*/ 409575 h 2417216"/>
              <a:gd name="connsiteX15" fmla="*/ 681038 w 2967329"/>
              <a:gd name="connsiteY15" fmla="*/ 438150 h 2417216"/>
              <a:gd name="connsiteX16" fmla="*/ 676275 w 2967329"/>
              <a:gd name="connsiteY16" fmla="*/ 452437 h 2417216"/>
              <a:gd name="connsiteX17" fmla="*/ 642938 w 2967329"/>
              <a:gd name="connsiteY17" fmla="*/ 495300 h 2417216"/>
              <a:gd name="connsiteX18" fmla="*/ 609600 w 2967329"/>
              <a:gd name="connsiteY18" fmla="*/ 533400 h 2417216"/>
              <a:gd name="connsiteX19" fmla="*/ 600075 w 2967329"/>
              <a:gd name="connsiteY19" fmla="*/ 547687 h 2417216"/>
              <a:gd name="connsiteX20" fmla="*/ 571500 w 2967329"/>
              <a:gd name="connsiteY20" fmla="*/ 557212 h 2417216"/>
              <a:gd name="connsiteX21" fmla="*/ 557213 w 2967329"/>
              <a:gd name="connsiteY21" fmla="*/ 561975 h 2417216"/>
              <a:gd name="connsiteX22" fmla="*/ 542925 w 2967329"/>
              <a:gd name="connsiteY22" fmla="*/ 566737 h 2417216"/>
              <a:gd name="connsiteX23" fmla="*/ 528638 w 2967329"/>
              <a:gd name="connsiteY23" fmla="*/ 571500 h 2417216"/>
              <a:gd name="connsiteX24" fmla="*/ 504825 w 2967329"/>
              <a:gd name="connsiteY24" fmla="*/ 590550 h 2417216"/>
              <a:gd name="connsiteX25" fmla="*/ 495300 w 2967329"/>
              <a:gd name="connsiteY25" fmla="*/ 604837 h 2417216"/>
              <a:gd name="connsiteX26" fmla="*/ 466725 w 2967329"/>
              <a:gd name="connsiteY26" fmla="*/ 623887 h 2417216"/>
              <a:gd name="connsiteX27" fmla="*/ 452438 w 2967329"/>
              <a:gd name="connsiteY27" fmla="*/ 633412 h 2417216"/>
              <a:gd name="connsiteX28" fmla="*/ 438150 w 2967329"/>
              <a:gd name="connsiteY28" fmla="*/ 642937 h 2417216"/>
              <a:gd name="connsiteX29" fmla="*/ 428625 w 2967329"/>
              <a:gd name="connsiteY29" fmla="*/ 657225 h 2417216"/>
              <a:gd name="connsiteX30" fmla="*/ 395288 w 2967329"/>
              <a:gd name="connsiteY30" fmla="*/ 695325 h 2417216"/>
              <a:gd name="connsiteX31" fmla="*/ 371475 w 2967329"/>
              <a:gd name="connsiteY31" fmla="*/ 733425 h 2417216"/>
              <a:gd name="connsiteX32" fmla="*/ 361950 w 2967329"/>
              <a:gd name="connsiteY32" fmla="*/ 747712 h 2417216"/>
              <a:gd name="connsiteX33" fmla="*/ 333375 w 2967329"/>
              <a:gd name="connsiteY33" fmla="*/ 771525 h 2417216"/>
              <a:gd name="connsiteX34" fmla="*/ 314325 w 2967329"/>
              <a:gd name="connsiteY34" fmla="*/ 800100 h 2417216"/>
              <a:gd name="connsiteX35" fmla="*/ 309563 w 2967329"/>
              <a:gd name="connsiteY35" fmla="*/ 814387 h 2417216"/>
              <a:gd name="connsiteX36" fmla="*/ 319088 w 2967329"/>
              <a:gd name="connsiteY36" fmla="*/ 857250 h 2417216"/>
              <a:gd name="connsiteX37" fmla="*/ 328613 w 2967329"/>
              <a:gd name="connsiteY37" fmla="*/ 871537 h 2417216"/>
              <a:gd name="connsiteX38" fmla="*/ 319088 w 2967329"/>
              <a:gd name="connsiteY38" fmla="*/ 914400 h 2417216"/>
              <a:gd name="connsiteX39" fmla="*/ 304800 w 2967329"/>
              <a:gd name="connsiteY39" fmla="*/ 942975 h 2417216"/>
              <a:gd name="connsiteX40" fmla="*/ 295275 w 2967329"/>
              <a:gd name="connsiteY40" fmla="*/ 995362 h 2417216"/>
              <a:gd name="connsiteX41" fmla="*/ 285750 w 2967329"/>
              <a:gd name="connsiteY41" fmla="*/ 1028700 h 2417216"/>
              <a:gd name="connsiteX42" fmla="*/ 295275 w 2967329"/>
              <a:gd name="connsiteY42" fmla="*/ 1042987 h 2417216"/>
              <a:gd name="connsiteX43" fmla="*/ 304800 w 2967329"/>
              <a:gd name="connsiteY43" fmla="*/ 1071562 h 2417216"/>
              <a:gd name="connsiteX44" fmla="*/ 300038 w 2967329"/>
              <a:gd name="connsiteY44" fmla="*/ 1109662 h 2417216"/>
              <a:gd name="connsiteX45" fmla="*/ 290513 w 2967329"/>
              <a:gd name="connsiteY45" fmla="*/ 1138237 h 2417216"/>
              <a:gd name="connsiteX46" fmla="*/ 295275 w 2967329"/>
              <a:gd name="connsiteY46" fmla="*/ 1223962 h 2417216"/>
              <a:gd name="connsiteX47" fmla="*/ 304800 w 2967329"/>
              <a:gd name="connsiteY47" fmla="*/ 1252537 h 2417216"/>
              <a:gd name="connsiteX48" fmla="*/ 300038 w 2967329"/>
              <a:gd name="connsiteY48" fmla="*/ 1285875 h 2417216"/>
              <a:gd name="connsiteX49" fmla="*/ 271463 w 2967329"/>
              <a:gd name="connsiteY49" fmla="*/ 1309687 h 2417216"/>
              <a:gd name="connsiteX50" fmla="*/ 257175 w 2967329"/>
              <a:gd name="connsiteY50" fmla="*/ 1338262 h 2417216"/>
              <a:gd name="connsiteX51" fmla="*/ 247650 w 2967329"/>
              <a:gd name="connsiteY51" fmla="*/ 1366837 h 2417216"/>
              <a:gd name="connsiteX52" fmla="*/ 238125 w 2967329"/>
              <a:gd name="connsiteY52" fmla="*/ 1395412 h 2417216"/>
              <a:gd name="connsiteX53" fmla="*/ 233363 w 2967329"/>
              <a:gd name="connsiteY53" fmla="*/ 1409700 h 2417216"/>
              <a:gd name="connsiteX54" fmla="*/ 219075 w 2967329"/>
              <a:gd name="connsiteY54" fmla="*/ 1414462 h 2417216"/>
              <a:gd name="connsiteX55" fmla="*/ 209550 w 2967329"/>
              <a:gd name="connsiteY55" fmla="*/ 1428750 h 2417216"/>
              <a:gd name="connsiteX56" fmla="*/ 204788 w 2967329"/>
              <a:gd name="connsiteY56" fmla="*/ 1443037 h 2417216"/>
              <a:gd name="connsiteX57" fmla="*/ 190500 w 2967329"/>
              <a:gd name="connsiteY57" fmla="*/ 1457325 h 2417216"/>
              <a:gd name="connsiteX58" fmla="*/ 176213 w 2967329"/>
              <a:gd name="connsiteY58" fmla="*/ 1485900 h 2417216"/>
              <a:gd name="connsiteX59" fmla="*/ 157163 w 2967329"/>
              <a:gd name="connsiteY59" fmla="*/ 1528762 h 2417216"/>
              <a:gd name="connsiteX60" fmla="*/ 142875 w 2967329"/>
              <a:gd name="connsiteY60" fmla="*/ 1538287 h 2417216"/>
              <a:gd name="connsiteX61" fmla="*/ 133350 w 2967329"/>
              <a:gd name="connsiteY61" fmla="*/ 1552575 h 2417216"/>
              <a:gd name="connsiteX62" fmla="*/ 119063 w 2967329"/>
              <a:gd name="connsiteY62" fmla="*/ 1566862 h 2417216"/>
              <a:gd name="connsiteX63" fmla="*/ 109538 w 2967329"/>
              <a:gd name="connsiteY63" fmla="*/ 1595437 h 2417216"/>
              <a:gd name="connsiteX64" fmla="*/ 90488 w 2967329"/>
              <a:gd name="connsiteY64" fmla="*/ 1624012 h 2417216"/>
              <a:gd name="connsiteX65" fmla="*/ 85725 w 2967329"/>
              <a:gd name="connsiteY65" fmla="*/ 1638300 h 2417216"/>
              <a:gd name="connsiteX66" fmla="*/ 71438 w 2967329"/>
              <a:gd name="connsiteY66" fmla="*/ 1652587 h 2417216"/>
              <a:gd name="connsiteX67" fmla="*/ 57150 w 2967329"/>
              <a:gd name="connsiteY67" fmla="*/ 1681162 h 2417216"/>
              <a:gd name="connsiteX68" fmla="*/ 52388 w 2967329"/>
              <a:gd name="connsiteY68" fmla="*/ 1695450 h 2417216"/>
              <a:gd name="connsiteX69" fmla="*/ 42863 w 2967329"/>
              <a:gd name="connsiteY69" fmla="*/ 1709737 h 2417216"/>
              <a:gd name="connsiteX70" fmla="*/ 33338 w 2967329"/>
              <a:gd name="connsiteY70" fmla="*/ 1738312 h 2417216"/>
              <a:gd name="connsiteX71" fmla="*/ 28575 w 2967329"/>
              <a:gd name="connsiteY71" fmla="*/ 1785937 h 2417216"/>
              <a:gd name="connsiteX72" fmla="*/ 14288 w 2967329"/>
              <a:gd name="connsiteY72" fmla="*/ 1795462 h 2417216"/>
              <a:gd name="connsiteX73" fmla="*/ 4763 w 2967329"/>
              <a:gd name="connsiteY73" fmla="*/ 1824037 h 2417216"/>
              <a:gd name="connsiteX74" fmla="*/ 0 w 2967329"/>
              <a:gd name="connsiteY74" fmla="*/ 1838325 h 2417216"/>
              <a:gd name="connsiteX75" fmla="*/ 4763 w 2967329"/>
              <a:gd name="connsiteY75" fmla="*/ 1857375 h 2417216"/>
              <a:gd name="connsiteX76" fmla="*/ 9525 w 2967329"/>
              <a:gd name="connsiteY76" fmla="*/ 1871662 h 2417216"/>
              <a:gd name="connsiteX77" fmla="*/ 14288 w 2967329"/>
              <a:gd name="connsiteY77" fmla="*/ 1900237 h 2417216"/>
              <a:gd name="connsiteX78" fmla="*/ 19050 w 2967329"/>
              <a:gd name="connsiteY78" fmla="*/ 1914525 h 2417216"/>
              <a:gd name="connsiteX79" fmla="*/ 33338 w 2967329"/>
              <a:gd name="connsiteY79" fmla="*/ 1962150 h 2417216"/>
              <a:gd name="connsiteX80" fmla="*/ 52388 w 2967329"/>
              <a:gd name="connsiteY80" fmla="*/ 1990725 h 2417216"/>
              <a:gd name="connsiteX81" fmla="*/ 80963 w 2967329"/>
              <a:gd name="connsiteY81" fmla="*/ 1995487 h 2417216"/>
              <a:gd name="connsiteX82" fmla="*/ 95250 w 2967329"/>
              <a:gd name="connsiteY82" fmla="*/ 2000250 h 2417216"/>
              <a:gd name="connsiteX83" fmla="*/ 109538 w 2967329"/>
              <a:gd name="connsiteY83" fmla="*/ 2009775 h 2417216"/>
              <a:gd name="connsiteX84" fmla="*/ 138113 w 2967329"/>
              <a:gd name="connsiteY84" fmla="*/ 2019300 h 2417216"/>
              <a:gd name="connsiteX85" fmla="*/ 185738 w 2967329"/>
              <a:gd name="connsiteY85" fmla="*/ 2014537 h 2417216"/>
              <a:gd name="connsiteX86" fmla="*/ 204788 w 2967329"/>
              <a:gd name="connsiteY86" fmla="*/ 1990725 h 2417216"/>
              <a:gd name="connsiteX87" fmla="*/ 219075 w 2967329"/>
              <a:gd name="connsiteY87" fmla="*/ 1981200 h 2417216"/>
              <a:gd name="connsiteX88" fmla="*/ 228600 w 2967329"/>
              <a:gd name="connsiteY88" fmla="*/ 1966912 h 2417216"/>
              <a:gd name="connsiteX89" fmla="*/ 233363 w 2967329"/>
              <a:gd name="connsiteY89" fmla="*/ 1952625 h 2417216"/>
              <a:gd name="connsiteX90" fmla="*/ 247650 w 2967329"/>
              <a:gd name="connsiteY90" fmla="*/ 1947862 h 2417216"/>
              <a:gd name="connsiteX91" fmla="*/ 266700 w 2967329"/>
              <a:gd name="connsiteY91" fmla="*/ 1919287 h 2417216"/>
              <a:gd name="connsiteX92" fmla="*/ 280988 w 2967329"/>
              <a:gd name="connsiteY92" fmla="*/ 1876425 h 2417216"/>
              <a:gd name="connsiteX93" fmla="*/ 285750 w 2967329"/>
              <a:gd name="connsiteY93" fmla="*/ 1862137 h 2417216"/>
              <a:gd name="connsiteX94" fmla="*/ 300038 w 2967329"/>
              <a:gd name="connsiteY94" fmla="*/ 1852612 h 2417216"/>
              <a:gd name="connsiteX95" fmla="*/ 309563 w 2967329"/>
              <a:gd name="connsiteY95" fmla="*/ 1838325 h 2417216"/>
              <a:gd name="connsiteX96" fmla="*/ 352425 w 2967329"/>
              <a:gd name="connsiteY96" fmla="*/ 1814512 h 2417216"/>
              <a:gd name="connsiteX97" fmla="*/ 371475 w 2967329"/>
              <a:gd name="connsiteY97" fmla="*/ 1790700 h 2417216"/>
              <a:gd name="connsiteX98" fmla="*/ 385763 w 2967329"/>
              <a:gd name="connsiteY98" fmla="*/ 1762125 h 2417216"/>
              <a:gd name="connsiteX99" fmla="*/ 404813 w 2967329"/>
              <a:gd name="connsiteY99" fmla="*/ 1733550 h 2417216"/>
              <a:gd name="connsiteX100" fmla="*/ 419100 w 2967329"/>
              <a:gd name="connsiteY100" fmla="*/ 1704975 h 2417216"/>
              <a:gd name="connsiteX101" fmla="*/ 428625 w 2967329"/>
              <a:gd name="connsiteY101" fmla="*/ 1671637 h 2417216"/>
              <a:gd name="connsiteX102" fmla="*/ 423863 w 2967329"/>
              <a:gd name="connsiteY102" fmla="*/ 1600200 h 2417216"/>
              <a:gd name="connsiteX103" fmla="*/ 423863 w 2967329"/>
              <a:gd name="connsiteY103" fmla="*/ 1514475 h 2417216"/>
              <a:gd name="connsiteX104" fmla="*/ 438150 w 2967329"/>
              <a:gd name="connsiteY104" fmla="*/ 1509712 h 2417216"/>
              <a:gd name="connsiteX105" fmla="*/ 452438 w 2967329"/>
              <a:gd name="connsiteY105" fmla="*/ 1500187 h 2417216"/>
              <a:gd name="connsiteX106" fmla="*/ 476250 w 2967329"/>
              <a:gd name="connsiteY106" fmla="*/ 1476375 h 2417216"/>
              <a:gd name="connsiteX107" fmla="*/ 500063 w 2967329"/>
              <a:gd name="connsiteY107" fmla="*/ 1457325 h 2417216"/>
              <a:gd name="connsiteX108" fmla="*/ 523875 w 2967329"/>
              <a:gd name="connsiteY108" fmla="*/ 1428750 h 2417216"/>
              <a:gd name="connsiteX109" fmla="*/ 542925 w 2967329"/>
              <a:gd name="connsiteY109" fmla="*/ 1400175 h 2417216"/>
              <a:gd name="connsiteX110" fmla="*/ 552450 w 2967329"/>
              <a:gd name="connsiteY110" fmla="*/ 1385887 h 2417216"/>
              <a:gd name="connsiteX111" fmla="*/ 566738 w 2967329"/>
              <a:gd name="connsiteY111" fmla="*/ 1376362 h 2417216"/>
              <a:gd name="connsiteX112" fmla="*/ 571500 w 2967329"/>
              <a:gd name="connsiteY112" fmla="*/ 1362075 h 2417216"/>
              <a:gd name="connsiteX113" fmla="*/ 581025 w 2967329"/>
              <a:gd name="connsiteY113" fmla="*/ 1328737 h 2417216"/>
              <a:gd name="connsiteX114" fmla="*/ 576263 w 2967329"/>
              <a:gd name="connsiteY114" fmla="*/ 1181100 h 2417216"/>
              <a:gd name="connsiteX115" fmla="*/ 600075 w 2967329"/>
              <a:gd name="connsiteY115" fmla="*/ 1095375 h 2417216"/>
              <a:gd name="connsiteX116" fmla="*/ 614363 w 2967329"/>
              <a:gd name="connsiteY116" fmla="*/ 1090612 h 2417216"/>
              <a:gd name="connsiteX117" fmla="*/ 657225 w 2967329"/>
              <a:gd name="connsiteY117" fmla="*/ 1066800 h 2417216"/>
              <a:gd name="connsiteX118" fmla="*/ 671513 w 2967329"/>
              <a:gd name="connsiteY118" fmla="*/ 1062037 h 2417216"/>
              <a:gd name="connsiteX119" fmla="*/ 738188 w 2967329"/>
              <a:gd name="connsiteY119" fmla="*/ 1066800 h 2417216"/>
              <a:gd name="connsiteX120" fmla="*/ 752475 w 2967329"/>
              <a:gd name="connsiteY120" fmla="*/ 1071562 h 2417216"/>
              <a:gd name="connsiteX121" fmla="*/ 790575 w 2967329"/>
              <a:gd name="connsiteY121" fmla="*/ 1076325 h 2417216"/>
              <a:gd name="connsiteX122" fmla="*/ 952500 w 2967329"/>
              <a:gd name="connsiteY122" fmla="*/ 1081087 h 2417216"/>
              <a:gd name="connsiteX123" fmla="*/ 966788 w 2967329"/>
              <a:gd name="connsiteY123" fmla="*/ 1090612 h 2417216"/>
              <a:gd name="connsiteX124" fmla="*/ 976313 w 2967329"/>
              <a:gd name="connsiteY124" fmla="*/ 1104900 h 2417216"/>
              <a:gd name="connsiteX125" fmla="*/ 1004888 w 2967329"/>
              <a:gd name="connsiteY125" fmla="*/ 1114425 h 2417216"/>
              <a:gd name="connsiteX126" fmla="*/ 1047750 w 2967329"/>
              <a:gd name="connsiteY126" fmla="*/ 1128712 h 2417216"/>
              <a:gd name="connsiteX127" fmla="*/ 1062038 w 2967329"/>
              <a:gd name="connsiteY127" fmla="*/ 1133475 h 2417216"/>
              <a:gd name="connsiteX128" fmla="*/ 1104900 w 2967329"/>
              <a:gd name="connsiteY128" fmla="*/ 1157287 h 2417216"/>
              <a:gd name="connsiteX129" fmla="*/ 1133475 w 2967329"/>
              <a:gd name="connsiteY129" fmla="*/ 1176337 h 2417216"/>
              <a:gd name="connsiteX130" fmla="*/ 1157288 w 2967329"/>
              <a:gd name="connsiteY130" fmla="*/ 1195387 h 2417216"/>
              <a:gd name="connsiteX131" fmla="*/ 1166813 w 2967329"/>
              <a:gd name="connsiteY131" fmla="*/ 1209675 h 2417216"/>
              <a:gd name="connsiteX132" fmla="*/ 1195388 w 2967329"/>
              <a:gd name="connsiteY132" fmla="*/ 1228725 h 2417216"/>
              <a:gd name="connsiteX133" fmla="*/ 1209675 w 2967329"/>
              <a:gd name="connsiteY133" fmla="*/ 1238250 h 2417216"/>
              <a:gd name="connsiteX134" fmla="*/ 1238250 w 2967329"/>
              <a:gd name="connsiteY134" fmla="*/ 1257300 h 2417216"/>
              <a:gd name="connsiteX135" fmla="*/ 1262063 w 2967329"/>
              <a:gd name="connsiteY135" fmla="*/ 1285875 h 2417216"/>
              <a:gd name="connsiteX136" fmla="*/ 1281113 w 2967329"/>
              <a:gd name="connsiteY136" fmla="*/ 1314450 h 2417216"/>
              <a:gd name="connsiteX137" fmla="*/ 1290638 w 2967329"/>
              <a:gd name="connsiteY137" fmla="*/ 1328737 h 2417216"/>
              <a:gd name="connsiteX138" fmla="*/ 1319213 w 2967329"/>
              <a:gd name="connsiteY138" fmla="*/ 1371600 h 2417216"/>
              <a:gd name="connsiteX139" fmla="*/ 1328738 w 2967329"/>
              <a:gd name="connsiteY139" fmla="*/ 1385887 h 2417216"/>
              <a:gd name="connsiteX140" fmla="*/ 1343025 w 2967329"/>
              <a:gd name="connsiteY140" fmla="*/ 1395412 h 2417216"/>
              <a:gd name="connsiteX141" fmla="*/ 1362075 w 2967329"/>
              <a:gd name="connsiteY141" fmla="*/ 1419225 h 2417216"/>
              <a:gd name="connsiteX142" fmla="*/ 1381125 w 2967329"/>
              <a:gd name="connsiteY142" fmla="*/ 1447800 h 2417216"/>
              <a:gd name="connsiteX143" fmla="*/ 1390650 w 2967329"/>
              <a:gd name="connsiteY143" fmla="*/ 1462087 h 2417216"/>
              <a:gd name="connsiteX144" fmla="*/ 1404938 w 2967329"/>
              <a:gd name="connsiteY144" fmla="*/ 1466850 h 2417216"/>
              <a:gd name="connsiteX145" fmla="*/ 1428750 w 2967329"/>
              <a:gd name="connsiteY145" fmla="*/ 1490662 h 2417216"/>
              <a:gd name="connsiteX146" fmla="*/ 1438275 w 2967329"/>
              <a:gd name="connsiteY146" fmla="*/ 1504950 h 2417216"/>
              <a:gd name="connsiteX147" fmla="*/ 1452563 w 2967329"/>
              <a:gd name="connsiteY147" fmla="*/ 1514475 h 2417216"/>
              <a:gd name="connsiteX148" fmla="*/ 1466850 w 2967329"/>
              <a:gd name="connsiteY148" fmla="*/ 1528762 h 2417216"/>
              <a:gd name="connsiteX149" fmla="*/ 1495425 w 2967329"/>
              <a:gd name="connsiteY149" fmla="*/ 1538287 h 2417216"/>
              <a:gd name="connsiteX150" fmla="*/ 1528763 w 2967329"/>
              <a:gd name="connsiteY150" fmla="*/ 1547812 h 2417216"/>
              <a:gd name="connsiteX151" fmla="*/ 1557338 w 2967329"/>
              <a:gd name="connsiteY151" fmla="*/ 1552575 h 2417216"/>
              <a:gd name="connsiteX152" fmla="*/ 1571625 w 2967329"/>
              <a:gd name="connsiteY152" fmla="*/ 1557337 h 2417216"/>
              <a:gd name="connsiteX153" fmla="*/ 1590675 w 2967329"/>
              <a:gd name="connsiteY153" fmla="*/ 1562100 h 2417216"/>
              <a:gd name="connsiteX154" fmla="*/ 1619250 w 2967329"/>
              <a:gd name="connsiteY154" fmla="*/ 1581150 h 2417216"/>
              <a:gd name="connsiteX155" fmla="*/ 1633538 w 2967329"/>
              <a:gd name="connsiteY155" fmla="*/ 1590675 h 2417216"/>
              <a:gd name="connsiteX156" fmla="*/ 1657350 w 2967329"/>
              <a:gd name="connsiteY156" fmla="*/ 1614487 h 2417216"/>
              <a:gd name="connsiteX157" fmla="*/ 1681163 w 2967329"/>
              <a:gd name="connsiteY157" fmla="*/ 1633537 h 2417216"/>
              <a:gd name="connsiteX158" fmla="*/ 1704975 w 2967329"/>
              <a:gd name="connsiteY158" fmla="*/ 1676400 h 2417216"/>
              <a:gd name="connsiteX159" fmla="*/ 1714500 w 2967329"/>
              <a:gd name="connsiteY159" fmla="*/ 1690687 h 2417216"/>
              <a:gd name="connsiteX160" fmla="*/ 1728788 w 2967329"/>
              <a:gd name="connsiteY160" fmla="*/ 1695450 h 2417216"/>
              <a:gd name="connsiteX161" fmla="*/ 1752600 w 2967329"/>
              <a:gd name="connsiteY161" fmla="*/ 1719262 h 2417216"/>
              <a:gd name="connsiteX162" fmla="*/ 1776413 w 2967329"/>
              <a:gd name="connsiteY162" fmla="*/ 1743075 h 2417216"/>
              <a:gd name="connsiteX163" fmla="*/ 1785938 w 2967329"/>
              <a:gd name="connsiteY163" fmla="*/ 1757362 h 2417216"/>
              <a:gd name="connsiteX164" fmla="*/ 1809750 w 2967329"/>
              <a:gd name="connsiteY164" fmla="*/ 1781175 h 2417216"/>
              <a:gd name="connsiteX165" fmla="*/ 1819275 w 2967329"/>
              <a:gd name="connsiteY165" fmla="*/ 1809750 h 2417216"/>
              <a:gd name="connsiteX166" fmla="*/ 1824038 w 2967329"/>
              <a:gd name="connsiteY166" fmla="*/ 1824037 h 2417216"/>
              <a:gd name="connsiteX167" fmla="*/ 1828800 w 2967329"/>
              <a:gd name="connsiteY167" fmla="*/ 1909762 h 2417216"/>
              <a:gd name="connsiteX168" fmla="*/ 1843088 w 2967329"/>
              <a:gd name="connsiteY168" fmla="*/ 1957387 h 2417216"/>
              <a:gd name="connsiteX169" fmla="*/ 1857375 w 2967329"/>
              <a:gd name="connsiteY169" fmla="*/ 2000250 h 2417216"/>
              <a:gd name="connsiteX170" fmla="*/ 1866900 w 2967329"/>
              <a:gd name="connsiteY170" fmla="*/ 2028825 h 2417216"/>
              <a:gd name="connsiteX171" fmla="*/ 1881188 w 2967329"/>
              <a:gd name="connsiteY171" fmla="*/ 2081212 h 2417216"/>
              <a:gd name="connsiteX172" fmla="*/ 1885950 w 2967329"/>
              <a:gd name="connsiteY172" fmla="*/ 2095500 h 2417216"/>
              <a:gd name="connsiteX173" fmla="*/ 1900238 w 2967329"/>
              <a:gd name="connsiteY173" fmla="*/ 2105025 h 2417216"/>
              <a:gd name="connsiteX174" fmla="*/ 1919288 w 2967329"/>
              <a:gd name="connsiteY174" fmla="*/ 2147887 h 2417216"/>
              <a:gd name="connsiteX175" fmla="*/ 1924050 w 2967329"/>
              <a:gd name="connsiteY175" fmla="*/ 2162175 h 2417216"/>
              <a:gd name="connsiteX176" fmla="*/ 1943100 w 2967329"/>
              <a:gd name="connsiteY176" fmla="*/ 2190750 h 2417216"/>
              <a:gd name="connsiteX177" fmla="*/ 1966913 w 2967329"/>
              <a:gd name="connsiteY177" fmla="*/ 2219325 h 2417216"/>
              <a:gd name="connsiteX178" fmla="*/ 1981200 w 2967329"/>
              <a:gd name="connsiteY178" fmla="*/ 2228850 h 2417216"/>
              <a:gd name="connsiteX179" fmla="*/ 1995488 w 2967329"/>
              <a:gd name="connsiteY179" fmla="*/ 2243137 h 2417216"/>
              <a:gd name="connsiteX180" fmla="*/ 2009775 w 2967329"/>
              <a:gd name="connsiteY180" fmla="*/ 2247900 h 2417216"/>
              <a:gd name="connsiteX181" fmla="*/ 2052638 w 2967329"/>
              <a:gd name="connsiteY181" fmla="*/ 2266950 h 2417216"/>
              <a:gd name="connsiteX182" fmla="*/ 2119313 w 2967329"/>
              <a:gd name="connsiteY182" fmla="*/ 2286000 h 2417216"/>
              <a:gd name="connsiteX183" fmla="*/ 2147888 w 2967329"/>
              <a:gd name="connsiteY183" fmla="*/ 2305050 h 2417216"/>
              <a:gd name="connsiteX184" fmla="*/ 2176463 w 2967329"/>
              <a:gd name="connsiteY184" fmla="*/ 2314575 h 2417216"/>
              <a:gd name="connsiteX185" fmla="*/ 2190750 w 2967329"/>
              <a:gd name="connsiteY185" fmla="*/ 2324100 h 2417216"/>
              <a:gd name="connsiteX186" fmla="*/ 2233613 w 2967329"/>
              <a:gd name="connsiteY186" fmla="*/ 2333625 h 2417216"/>
              <a:gd name="connsiteX187" fmla="*/ 2262188 w 2967329"/>
              <a:gd name="connsiteY187" fmla="*/ 2343150 h 2417216"/>
              <a:gd name="connsiteX188" fmla="*/ 2290763 w 2967329"/>
              <a:gd name="connsiteY188" fmla="*/ 2352675 h 2417216"/>
              <a:gd name="connsiteX189" fmla="*/ 2319338 w 2967329"/>
              <a:gd name="connsiteY189" fmla="*/ 2366962 h 2417216"/>
              <a:gd name="connsiteX190" fmla="*/ 2347913 w 2967329"/>
              <a:gd name="connsiteY190" fmla="*/ 2381250 h 2417216"/>
              <a:gd name="connsiteX191" fmla="*/ 2362200 w 2967329"/>
              <a:gd name="connsiteY191" fmla="*/ 2390775 h 2417216"/>
              <a:gd name="connsiteX192" fmla="*/ 2390775 w 2967329"/>
              <a:gd name="connsiteY192" fmla="*/ 2400300 h 2417216"/>
              <a:gd name="connsiteX193" fmla="*/ 2419350 w 2967329"/>
              <a:gd name="connsiteY193" fmla="*/ 2409825 h 2417216"/>
              <a:gd name="connsiteX194" fmla="*/ 2433638 w 2967329"/>
              <a:gd name="connsiteY194" fmla="*/ 2414587 h 2417216"/>
              <a:gd name="connsiteX195" fmla="*/ 2571750 w 2967329"/>
              <a:gd name="connsiteY195" fmla="*/ 2409825 h 2417216"/>
              <a:gd name="connsiteX196" fmla="*/ 2678906 w 2967329"/>
              <a:gd name="connsiteY196" fmla="*/ 2328862 h 2417216"/>
              <a:gd name="connsiteX197" fmla="*/ 2595563 w 2967329"/>
              <a:gd name="connsiteY197" fmla="*/ 2233612 h 2417216"/>
              <a:gd name="connsiteX198" fmla="*/ 2586038 w 2967329"/>
              <a:gd name="connsiteY198" fmla="*/ 2219325 h 2417216"/>
              <a:gd name="connsiteX199" fmla="*/ 2576513 w 2967329"/>
              <a:gd name="connsiteY199" fmla="*/ 2171700 h 2417216"/>
              <a:gd name="connsiteX200" fmla="*/ 2566988 w 2967329"/>
              <a:gd name="connsiteY200" fmla="*/ 2028825 h 2417216"/>
              <a:gd name="connsiteX201" fmla="*/ 2571750 w 2967329"/>
              <a:gd name="connsiteY201" fmla="*/ 1981200 h 2417216"/>
              <a:gd name="connsiteX202" fmla="*/ 2576513 w 2967329"/>
              <a:gd name="connsiteY202" fmla="*/ 1962150 h 2417216"/>
              <a:gd name="connsiteX203" fmla="*/ 2581275 w 2967329"/>
              <a:gd name="connsiteY203" fmla="*/ 1938337 h 2417216"/>
              <a:gd name="connsiteX204" fmla="*/ 2586038 w 2967329"/>
              <a:gd name="connsiteY204" fmla="*/ 1924050 h 2417216"/>
              <a:gd name="connsiteX205" fmla="*/ 2605088 w 2967329"/>
              <a:gd name="connsiteY205" fmla="*/ 1895475 h 2417216"/>
              <a:gd name="connsiteX206" fmla="*/ 2619375 w 2967329"/>
              <a:gd name="connsiteY206" fmla="*/ 1852612 h 2417216"/>
              <a:gd name="connsiteX207" fmla="*/ 2624138 w 2967329"/>
              <a:gd name="connsiteY207" fmla="*/ 1838325 h 2417216"/>
              <a:gd name="connsiteX208" fmla="*/ 2628900 w 2967329"/>
              <a:gd name="connsiteY208" fmla="*/ 1824037 h 2417216"/>
              <a:gd name="connsiteX209" fmla="*/ 2633663 w 2967329"/>
              <a:gd name="connsiteY209" fmla="*/ 1790700 h 2417216"/>
              <a:gd name="connsiteX210" fmla="*/ 2638425 w 2967329"/>
              <a:gd name="connsiteY210" fmla="*/ 1766887 h 2417216"/>
              <a:gd name="connsiteX211" fmla="*/ 2643188 w 2967329"/>
              <a:gd name="connsiteY211" fmla="*/ 1662112 h 2417216"/>
              <a:gd name="connsiteX212" fmla="*/ 2652713 w 2967329"/>
              <a:gd name="connsiteY212" fmla="*/ 1633537 h 2417216"/>
              <a:gd name="connsiteX213" fmla="*/ 2657475 w 2967329"/>
              <a:gd name="connsiteY213" fmla="*/ 1619250 h 2417216"/>
              <a:gd name="connsiteX214" fmla="*/ 2676525 w 2967329"/>
              <a:gd name="connsiteY214" fmla="*/ 1562100 h 2417216"/>
              <a:gd name="connsiteX215" fmla="*/ 2690813 w 2967329"/>
              <a:gd name="connsiteY215" fmla="*/ 1533525 h 2417216"/>
              <a:gd name="connsiteX216" fmla="*/ 2705100 w 2967329"/>
              <a:gd name="connsiteY216" fmla="*/ 1524000 h 2417216"/>
              <a:gd name="connsiteX217" fmla="*/ 2714625 w 2967329"/>
              <a:gd name="connsiteY217" fmla="*/ 1509712 h 2417216"/>
              <a:gd name="connsiteX218" fmla="*/ 2728913 w 2967329"/>
              <a:gd name="connsiteY218" fmla="*/ 1504950 h 2417216"/>
              <a:gd name="connsiteX219" fmla="*/ 2733675 w 2967329"/>
              <a:gd name="connsiteY219" fmla="*/ 1490662 h 2417216"/>
              <a:gd name="connsiteX220" fmla="*/ 2743200 w 2967329"/>
              <a:gd name="connsiteY220" fmla="*/ 1476375 h 2417216"/>
              <a:gd name="connsiteX221" fmla="*/ 2752725 w 2967329"/>
              <a:gd name="connsiteY221" fmla="*/ 1447800 h 2417216"/>
              <a:gd name="connsiteX222" fmla="*/ 2767013 w 2967329"/>
              <a:gd name="connsiteY222" fmla="*/ 1419225 h 2417216"/>
              <a:gd name="connsiteX223" fmla="*/ 2809875 w 2967329"/>
              <a:gd name="connsiteY223" fmla="*/ 1400175 h 2417216"/>
              <a:gd name="connsiteX224" fmla="*/ 2838450 w 2967329"/>
              <a:gd name="connsiteY224" fmla="*/ 1390650 h 2417216"/>
              <a:gd name="connsiteX225" fmla="*/ 2881313 w 2967329"/>
              <a:gd name="connsiteY225" fmla="*/ 1381125 h 2417216"/>
              <a:gd name="connsiteX226" fmla="*/ 2895600 w 2967329"/>
              <a:gd name="connsiteY226" fmla="*/ 1371600 h 2417216"/>
              <a:gd name="connsiteX227" fmla="*/ 2909888 w 2967329"/>
              <a:gd name="connsiteY227" fmla="*/ 1366837 h 2417216"/>
              <a:gd name="connsiteX228" fmla="*/ 2919413 w 2967329"/>
              <a:gd name="connsiteY228" fmla="*/ 1352550 h 2417216"/>
              <a:gd name="connsiteX229" fmla="*/ 2947988 w 2967329"/>
              <a:gd name="connsiteY229" fmla="*/ 1343025 h 2417216"/>
              <a:gd name="connsiteX230" fmla="*/ 2962275 w 2967329"/>
              <a:gd name="connsiteY230" fmla="*/ 1328737 h 2417216"/>
              <a:gd name="connsiteX231" fmla="*/ 2962275 w 2967329"/>
              <a:gd name="connsiteY231" fmla="*/ 1285875 h 2417216"/>
              <a:gd name="connsiteX232" fmla="*/ 2947988 w 2967329"/>
              <a:gd name="connsiteY232" fmla="*/ 1276350 h 2417216"/>
              <a:gd name="connsiteX233" fmla="*/ 2919413 w 2967329"/>
              <a:gd name="connsiteY233" fmla="*/ 1271587 h 2417216"/>
              <a:gd name="connsiteX234" fmla="*/ 2905125 w 2967329"/>
              <a:gd name="connsiteY234" fmla="*/ 1266825 h 2417216"/>
              <a:gd name="connsiteX235" fmla="*/ 2886075 w 2967329"/>
              <a:gd name="connsiteY235" fmla="*/ 1238250 h 2417216"/>
              <a:gd name="connsiteX236" fmla="*/ 2876550 w 2967329"/>
              <a:gd name="connsiteY236" fmla="*/ 1223962 h 2417216"/>
              <a:gd name="connsiteX237" fmla="*/ 2871788 w 2967329"/>
              <a:gd name="connsiteY237" fmla="*/ 1209675 h 2417216"/>
              <a:gd name="connsiteX238" fmla="*/ 2852738 w 2967329"/>
              <a:gd name="connsiteY238" fmla="*/ 1181100 h 2417216"/>
              <a:gd name="connsiteX239" fmla="*/ 2833688 w 2967329"/>
              <a:gd name="connsiteY239" fmla="*/ 1152525 h 2417216"/>
              <a:gd name="connsiteX240" fmla="*/ 2819400 w 2967329"/>
              <a:gd name="connsiteY240" fmla="*/ 1123950 h 2417216"/>
              <a:gd name="connsiteX241" fmla="*/ 2814638 w 2967329"/>
              <a:gd name="connsiteY241" fmla="*/ 1109662 h 2417216"/>
              <a:gd name="connsiteX242" fmla="*/ 2795588 w 2967329"/>
              <a:gd name="connsiteY242" fmla="*/ 1081087 h 2417216"/>
              <a:gd name="connsiteX243" fmla="*/ 2786063 w 2967329"/>
              <a:gd name="connsiteY243" fmla="*/ 1066800 h 2417216"/>
              <a:gd name="connsiteX244" fmla="*/ 2771775 w 2967329"/>
              <a:gd name="connsiteY244" fmla="*/ 1038225 h 2417216"/>
              <a:gd name="connsiteX245" fmla="*/ 2757488 w 2967329"/>
              <a:gd name="connsiteY245" fmla="*/ 1033462 h 2417216"/>
              <a:gd name="connsiteX246" fmla="*/ 2743200 w 2967329"/>
              <a:gd name="connsiteY246" fmla="*/ 1023937 h 2417216"/>
              <a:gd name="connsiteX247" fmla="*/ 2686050 w 2967329"/>
              <a:gd name="connsiteY247" fmla="*/ 1028700 h 2417216"/>
              <a:gd name="connsiteX248" fmla="*/ 2657475 w 2967329"/>
              <a:gd name="connsiteY248" fmla="*/ 1047750 h 2417216"/>
              <a:gd name="connsiteX249" fmla="*/ 2643188 w 2967329"/>
              <a:gd name="connsiteY249" fmla="*/ 1052512 h 2417216"/>
              <a:gd name="connsiteX250" fmla="*/ 2633663 w 2967329"/>
              <a:gd name="connsiteY250" fmla="*/ 1066800 h 2417216"/>
              <a:gd name="connsiteX251" fmla="*/ 2605088 w 2967329"/>
              <a:gd name="connsiteY251" fmla="*/ 1076325 h 2417216"/>
              <a:gd name="connsiteX252" fmla="*/ 2547938 w 2967329"/>
              <a:gd name="connsiteY252" fmla="*/ 1066800 h 2417216"/>
              <a:gd name="connsiteX253" fmla="*/ 2533650 w 2967329"/>
              <a:gd name="connsiteY253" fmla="*/ 1062037 h 2417216"/>
              <a:gd name="connsiteX254" fmla="*/ 2519363 w 2967329"/>
              <a:gd name="connsiteY254" fmla="*/ 1052512 h 2417216"/>
              <a:gd name="connsiteX255" fmla="*/ 2495550 w 2967329"/>
              <a:gd name="connsiteY255" fmla="*/ 1023937 h 2417216"/>
              <a:gd name="connsiteX256" fmla="*/ 2481263 w 2967329"/>
              <a:gd name="connsiteY256" fmla="*/ 1014412 h 2417216"/>
              <a:gd name="connsiteX257" fmla="*/ 2471738 w 2967329"/>
              <a:gd name="connsiteY257" fmla="*/ 1000125 h 2417216"/>
              <a:gd name="connsiteX258" fmla="*/ 2457450 w 2967329"/>
              <a:gd name="connsiteY258" fmla="*/ 990600 h 2417216"/>
              <a:gd name="connsiteX259" fmla="*/ 2452688 w 2967329"/>
              <a:gd name="connsiteY259" fmla="*/ 976312 h 2417216"/>
              <a:gd name="connsiteX260" fmla="*/ 2443163 w 2967329"/>
              <a:gd name="connsiteY260" fmla="*/ 962025 h 2417216"/>
              <a:gd name="connsiteX261" fmla="*/ 2438400 w 2967329"/>
              <a:gd name="connsiteY261" fmla="*/ 947737 h 2417216"/>
              <a:gd name="connsiteX262" fmla="*/ 2424113 w 2967329"/>
              <a:gd name="connsiteY262" fmla="*/ 933450 h 2417216"/>
              <a:gd name="connsiteX263" fmla="*/ 2414588 w 2967329"/>
              <a:gd name="connsiteY263" fmla="*/ 919162 h 2417216"/>
              <a:gd name="connsiteX264" fmla="*/ 2400300 w 2967329"/>
              <a:gd name="connsiteY264" fmla="*/ 904875 h 2417216"/>
              <a:gd name="connsiteX265" fmla="*/ 2390775 w 2967329"/>
              <a:gd name="connsiteY265" fmla="*/ 890587 h 2417216"/>
              <a:gd name="connsiteX266" fmla="*/ 2376488 w 2967329"/>
              <a:gd name="connsiteY266" fmla="*/ 885825 h 2417216"/>
              <a:gd name="connsiteX267" fmla="*/ 2352675 w 2967329"/>
              <a:gd name="connsiteY267" fmla="*/ 842962 h 2417216"/>
              <a:gd name="connsiteX268" fmla="*/ 2333625 w 2967329"/>
              <a:gd name="connsiteY268" fmla="*/ 828675 h 2417216"/>
              <a:gd name="connsiteX269" fmla="*/ 2309813 w 2967329"/>
              <a:gd name="connsiteY269" fmla="*/ 800100 h 2417216"/>
              <a:gd name="connsiteX270" fmla="*/ 2281238 w 2967329"/>
              <a:gd name="connsiteY270" fmla="*/ 785812 h 2417216"/>
              <a:gd name="connsiteX271" fmla="*/ 2238375 w 2967329"/>
              <a:gd name="connsiteY271" fmla="*/ 752475 h 2417216"/>
              <a:gd name="connsiteX272" fmla="*/ 2209800 w 2967329"/>
              <a:gd name="connsiteY272" fmla="*/ 733425 h 2417216"/>
              <a:gd name="connsiteX273" fmla="*/ 2195513 w 2967329"/>
              <a:gd name="connsiteY273" fmla="*/ 723900 h 2417216"/>
              <a:gd name="connsiteX274" fmla="*/ 2181225 w 2967329"/>
              <a:gd name="connsiteY274" fmla="*/ 719137 h 2417216"/>
              <a:gd name="connsiteX275" fmla="*/ 2152650 w 2967329"/>
              <a:gd name="connsiteY275" fmla="*/ 700087 h 2417216"/>
              <a:gd name="connsiteX276" fmla="*/ 2081213 w 2967329"/>
              <a:gd name="connsiteY276" fmla="*/ 652462 h 2417216"/>
              <a:gd name="connsiteX277" fmla="*/ 2052638 w 2967329"/>
              <a:gd name="connsiteY277" fmla="*/ 633412 h 2417216"/>
              <a:gd name="connsiteX278" fmla="*/ 2038350 w 2967329"/>
              <a:gd name="connsiteY278" fmla="*/ 623887 h 2417216"/>
              <a:gd name="connsiteX279" fmla="*/ 2009775 w 2967329"/>
              <a:gd name="connsiteY279" fmla="*/ 614362 h 2417216"/>
              <a:gd name="connsiteX280" fmla="*/ 1995488 w 2967329"/>
              <a:gd name="connsiteY280" fmla="*/ 609600 h 2417216"/>
              <a:gd name="connsiteX281" fmla="*/ 1914525 w 2967329"/>
              <a:gd name="connsiteY281" fmla="*/ 619125 h 2417216"/>
              <a:gd name="connsiteX282" fmla="*/ 1900238 w 2967329"/>
              <a:gd name="connsiteY282" fmla="*/ 628650 h 2417216"/>
              <a:gd name="connsiteX283" fmla="*/ 1871663 w 2967329"/>
              <a:gd name="connsiteY283" fmla="*/ 638175 h 2417216"/>
              <a:gd name="connsiteX284" fmla="*/ 1757363 w 2967329"/>
              <a:gd name="connsiteY284" fmla="*/ 633412 h 2417216"/>
              <a:gd name="connsiteX285" fmla="*/ 1743075 w 2967329"/>
              <a:gd name="connsiteY285" fmla="*/ 623887 h 2417216"/>
              <a:gd name="connsiteX286" fmla="*/ 1728788 w 2967329"/>
              <a:gd name="connsiteY286" fmla="*/ 571500 h 2417216"/>
              <a:gd name="connsiteX287" fmla="*/ 1719263 w 2967329"/>
              <a:gd name="connsiteY287" fmla="*/ 557212 h 2417216"/>
              <a:gd name="connsiteX288" fmla="*/ 1662113 w 2967329"/>
              <a:gd name="connsiteY288" fmla="*/ 509587 h 2417216"/>
              <a:gd name="connsiteX289" fmla="*/ 1647825 w 2967329"/>
              <a:gd name="connsiteY289" fmla="*/ 504825 h 2417216"/>
              <a:gd name="connsiteX290" fmla="*/ 1638300 w 2967329"/>
              <a:gd name="connsiteY290" fmla="*/ 442912 h 2417216"/>
              <a:gd name="connsiteX291" fmla="*/ 1619250 w 2967329"/>
              <a:gd name="connsiteY291" fmla="*/ 400050 h 2417216"/>
              <a:gd name="connsiteX292" fmla="*/ 1600200 w 2967329"/>
              <a:gd name="connsiteY292" fmla="*/ 357187 h 2417216"/>
              <a:gd name="connsiteX293" fmla="*/ 1590675 w 2967329"/>
              <a:gd name="connsiteY293" fmla="*/ 328612 h 2417216"/>
              <a:gd name="connsiteX294" fmla="*/ 1576388 w 2967329"/>
              <a:gd name="connsiteY294" fmla="*/ 300037 h 2417216"/>
              <a:gd name="connsiteX295" fmla="*/ 1547813 w 2967329"/>
              <a:gd name="connsiteY295" fmla="*/ 290512 h 2417216"/>
              <a:gd name="connsiteX296" fmla="*/ 1519238 w 2967329"/>
              <a:gd name="connsiteY296" fmla="*/ 276225 h 2417216"/>
              <a:gd name="connsiteX297" fmla="*/ 1504950 w 2967329"/>
              <a:gd name="connsiteY297" fmla="*/ 266700 h 2417216"/>
              <a:gd name="connsiteX298" fmla="*/ 1476375 w 2967329"/>
              <a:gd name="connsiteY298" fmla="*/ 257175 h 2417216"/>
              <a:gd name="connsiteX299" fmla="*/ 1447800 w 2967329"/>
              <a:gd name="connsiteY299" fmla="*/ 271462 h 2417216"/>
              <a:gd name="connsiteX300" fmla="*/ 1433513 w 2967329"/>
              <a:gd name="connsiteY300" fmla="*/ 276225 h 2417216"/>
              <a:gd name="connsiteX301" fmla="*/ 1419225 w 2967329"/>
              <a:gd name="connsiteY301" fmla="*/ 285750 h 2417216"/>
              <a:gd name="connsiteX302" fmla="*/ 1390650 w 2967329"/>
              <a:gd name="connsiteY302" fmla="*/ 295275 h 2417216"/>
              <a:gd name="connsiteX303" fmla="*/ 1333500 w 2967329"/>
              <a:gd name="connsiteY303" fmla="*/ 290512 h 2417216"/>
              <a:gd name="connsiteX304" fmla="*/ 1304925 w 2967329"/>
              <a:gd name="connsiteY304" fmla="*/ 280987 h 2417216"/>
              <a:gd name="connsiteX305" fmla="*/ 1271588 w 2967329"/>
              <a:gd name="connsiteY305" fmla="*/ 271462 h 2417216"/>
              <a:gd name="connsiteX306" fmla="*/ 1062038 w 2967329"/>
              <a:gd name="connsiteY306" fmla="*/ 276225 h 2417216"/>
              <a:gd name="connsiteX307" fmla="*/ 962025 w 2967329"/>
              <a:gd name="connsiteY307" fmla="*/ 276225 h 2417216"/>
              <a:gd name="connsiteX308" fmla="*/ 947738 w 2967329"/>
              <a:gd name="connsiteY308" fmla="*/ 271462 h 2417216"/>
              <a:gd name="connsiteX309" fmla="*/ 942975 w 2967329"/>
              <a:gd name="connsiteY309" fmla="*/ 228600 h 2417216"/>
              <a:gd name="connsiteX310" fmla="*/ 985838 w 2967329"/>
              <a:gd name="connsiteY310" fmla="*/ 204787 h 2417216"/>
              <a:gd name="connsiteX311" fmla="*/ 990600 w 2967329"/>
              <a:gd name="connsiteY311" fmla="*/ 180975 h 2417216"/>
              <a:gd name="connsiteX312" fmla="*/ 995363 w 2967329"/>
              <a:gd name="connsiteY312" fmla="*/ 152400 h 2417216"/>
              <a:gd name="connsiteX313" fmla="*/ 1009650 w 2967329"/>
              <a:gd name="connsiteY313" fmla="*/ 142875 h 2417216"/>
              <a:gd name="connsiteX314" fmla="*/ 1004888 w 2967329"/>
              <a:gd name="connsiteY314" fmla="*/ 104775 h 2417216"/>
              <a:gd name="connsiteX315" fmla="*/ 995363 w 2967329"/>
              <a:gd name="connsiteY315" fmla="*/ 76200 h 2417216"/>
              <a:gd name="connsiteX316" fmla="*/ 976313 w 2967329"/>
              <a:gd name="connsiteY316" fmla="*/ 71437 h 2417216"/>
              <a:gd name="connsiteX317" fmla="*/ 962025 w 2967329"/>
              <a:gd name="connsiteY317" fmla="*/ 61912 h 2417216"/>
              <a:gd name="connsiteX318" fmla="*/ 952500 w 2967329"/>
              <a:gd name="connsiteY318" fmla="*/ 47625 h 2417216"/>
              <a:gd name="connsiteX319" fmla="*/ 938213 w 2967329"/>
              <a:gd name="connsiteY319" fmla="*/ 42862 h 2417216"/>
              <a:gd name="connsiteX320" fmla="*/ 919163 w 2967329"/>
              <a:gd name="connsiteY320" fmla="*/ 14287 h 2417216"/>
              <a:gd name="connsiteX321" fmla="*/ 909638 w 2967329"/>
              <a:gd name="connsiteY321" fmla="*/ 0 h 2417216"/>
              <a:gd name="connsiteX322" fmla="*/ 842963 w 2967329"/>
              <a:gd name="connsiteY322" fmla="*/ 4762 h 2417216"/>
              <a:gd name="connsiteX323" fmla="*/ 823913 w 2967329"/>
              <a:gd name="connsiteY323" fmla="*/ 9525 h 2417216"/>
              <a:gd name="connsiteX324" fmla="*/ 771525 w 2967329"/>
              <a:gd name="connsiteY324" fmla="*/ 14287 h 2417216"/>
              <a:gd name="connsiteX325" fmla="*/ 790575 w 2967329"/>
              <a:gd name="connsiteY325" fmla="*/ 14287 h 2417216"/>
              <a:gd name="connsiteX0" fmla="*/ 790575 w 2967329"/>
              <a:gd name="connsiteY0" fmla="*/ 14287 h 2417216"/>
              <a:gd name="connsiteX1" fmla="*/ 738188 w 2967329"/>
              <a:gd name="connsiteY1" fmla="*/ 33337 h 2417216"/>
              <a:gd name="connsiteX2" fmla="*/ 714375 w 2967329"/>
              <a:gd name="connsiteY2" fmla="*/ 38100 h 2417216"/>
              <a:gd name="connsiteX3" fmla="*/ 695325 w 2967329"/>
              <a:gd name="connsiteY3" fmla="*/ 42862 h 2417216"/>
              <a:gd name="connsiteX4" fmla="*/ 666750 w 2967329"/>
              <a:gd name="connsiteY4" fmla="*/ 52387 h 2417216"/>
              <a:gd name="connsiteX5" fmla="*/ 628650 w 2967329"/>
              <a:gd name="connsiteY5" fmla="*/ 85725 h 2417216"/>
              <a:gd name="connsiteX6" fmla="*/ 628650 w 2967329"/>
              <a:gd name="connsiteY6" fmla="*/ 219075 h 2417216"/>
              <a:gd name="connsiteX7" fmla="*/ 642938 w 2967329"/>
              <a:gd name="connsiteY7" fmla="*/ 223837 h 2417216"/>
              <a:gd name="connsiteX8" fmla="*/ 652463 w 2967329"/>
              <a:gd name="connsiteY8" fmla="*/ 238125 h 2417216"/>
              <a:gd name="connsiteX9" fmla="*/ 657225 w 2967329"/>
              <a:gd name="connsiteY9" fmla="*/ 252412 h 2417216"/>
              <a:gd name="connsiteX10" fmla="*/ 676275 w 2967329"/>
              <a:gd name="connsiteY10" fmla="*/ 280987 h 2417216"/>
              <a:gd name="connsiteX11" fmla="*/ 685800 w 2967329"/>
              <a:gd name="connsiteY11" fmla="*/ 295275 h 2417216"/>
              <a:gd name="connsiteX12" fmla="*/ 695325 w 2967329"/>
              <a:gd name="connsiteY12" fmla="*/ 333375 h 2417216"/>
              <a:gd name="connsiteX13" fmla="*/ 700088 w 2967329"/>
              <a:gd name="connsiteY13" fmla="*/ 347662 h 2417216"/>
              <a:gd name="connsiteX14" fmla="*/ 695325 w 2967329"/>
              <a:gd name="connsiteY14" fmla="*/ 409575 h 2417216"/>
              <a:gd name="connsiteX15" fmla="*/ 681038 w 2967329"/>
              <a:gd name="connsiteY15" fmla="*/ 438150 h 2417216"/>
              <a:gd name="connsiteX16" fmla="*/ 676275 w 2967329"/>
              <a:gd name="connsiteY16" fmla="*/ 452437 h 2417216"/>
              <a:gd name="connsiteX17" fmla="*/ 642938 w 2967329"/>
              <a:gd name="connsiteY17" fmla="*/ 495300 h 2417216"/>
              <a:gd name="connsiteX18" fmla="*/ 609600 w 2967329"/>
              <a:gd name="connsiteY18" fmla="*/ 533400 h 2417216"/>
              <a:gd name="connsiteX19" fmla="*/ 600075 w 2967329"/>
              <a:gd name="connsiteY19" fmla="*/ 547687 h 2417216"/>
              <a:gd name="connsiteX20" fmla="*/ 571500 w 2967329"/>
              <a:gd name="connsiteY20" fmla="*/ 557212 h 2417216"/>
              <a:gd name="connsiteX21" fmla="*/ 557213 w 2967329"/>
              <a:gd name="connsiteY21" fmla="*/ 561975 h 2417216"/>
              <a:gd name="connsiteX22" fmla="*/ 542925 w 2967329"/>
              <a:gd name="connsiteY22" fmla="*/ 566737 h 2417216"/>
              <a:gd name="connsiteX23" fmla="*/ 528638 w 2967329"/>
              <a:gd name="connsiteY23" fmla="*/ 571500 h 2417216"/>
              <a:gd name="connsiteX24" fmla="*/ 504825 w 2967329"/>
              <a:gd name="connsiteY24" fmla="*/ 590550 h 2417216"/>
              <a:gd name="connsiteX25" fmla="*/ 495300 w 2967329"/>
              <a:gd name="connsiteY25" fmla="*/ 604837 h 2417216"/>
              <a:gd name="connsiteX26" fmla="*/ 466725 w 2967329"/>
              <a:gd name="connsiteY26" fmla="*/ 623887 h 2417216"/>
              <a:gd name="connsiteX27" fmla="*/ 452438 w 2967329"/>
              <a:gd name="connsiteY27" fmla="*/ 633412 h 2417216"/>
              <a:gd name="connsiteX28" fmla="*/ 438150 w 2967329"/>
              <a:gd name="connsiteY28" fmla="*/ 642937 h 2417216"/>
              <a:gd name="connsiteX29" fmla="*/ 428625 w 2967329"/>
              <a:gd name="connsiteY29" fmla="*/ 657225 h 2417216"/>
              <a:gd name="connsiteX30" fmla="*/ 395288 w 2967329"/>
              <a:gd name="connsiteY30" fmla="*/ 695325 h 2417216"/>
              <a:gd name="connsiteX31" fmla="*/ 371475 w 2967329"/>
              <a:gd name="connsiteY31" fmla="*/ 733425 h 2417216"/>
              <a:gd name="connsiteX32" fmla="*/ 361950 w 2967329"/>
              <a:gd name="connsiteY32" fmla="*/ 747712 h 2417216"/>
              <a:gd name="connsiteX33" fmla="*/ 333375 w 2967329"/>
              <a:gd name="connsiteY33" fmla="*/ 771525 h 2417216"/>
              <a:gd name="connsiteX34" fmla="*/ 314325 w 2967329"/>
              <a:gd name="connsiteY34" fmla="*/ 800100 h 2417216"/>
              <a:gd name="connsiteX35" fmla="*/ 309563 w 2967329"/>
              <a:gd name="connsiteY35" fmla="*/ 814387 h 2417216"/>
              <a:gd name="connsiteX36" fmla="*/ 319088 w 2967329"/>
              <a:gd name="connsiteY36" fmla="*/ 857250 h 2417216"/>
              <a:gd name="connsiteX37" fmla="*/ 328613 w 2967329"/>
              <a:gd name="connsiteY37" fmla="*/ 871537 h 2417216"/>
              <a:gd name="connsiteX38" fmla="*/ 319088 w 2967329"/>
              <a:gd name="connsiteY38" fmla="*/ 914400 h 2417216"/>
              <a:gd name="connsiteX39" fmla="*/ 304800 w 2967329"/>
              <a:gd name="connsiteY39" fmla="*/ 942975 h 2417216"/>
              <a:gd name="connsiteX40" fmla="*/ 295275 w 2967329"/>
              <a:gd name="connsiteY40" fmla="*/ 995362 h 2417216"/>
              <a:gd name="connsiteX41" fmla="*/ 285750 w 2967329"/>
              <a:gd name="connsiteY41" fmla="*/ 1028700 h 2417216"/>
              <a:gd name="connsiteX42" fmla="*/ 295275 w 2967329"/>
              <a:gd name="connsiteY42" fmla="*/ 1042987 h 2417216"/>
              <a:gd name="connsiteX43" fmla="*/ 304800 w 2967329"/>
              <a:gd name="connsiteY43" fmla="*/ 1071562 h 2417216"/>
              <a:gd name="connsiteX44" fmla="*/ 300038 w 2967329"/>
              <a:gd name="connsiteY44" fmla="*/ 1109662 h 2417216"/>
              <a:gd name="connsiteX45" fmla="*/ 290513 w 2967329"/>
              <a:gd name="connsiteY45" fmla="*/ 1138237 h 2417216"/>
              <a:gd name="connsiteX46" fmla="*/ 295275 w 2967329"/>
              <a:gd name="connsiteY46" fmla="*/ 1223962 h 2417216"/>
              <a:gd name="connsiteX47" fmla="*/ 304800 w 2967329"/>
              <a:gd name="connsiteY47" fmla="*/ 1252537 h 2417216"/>
              <a:gd name="connsiteX48" fmla="*/ 300038 w 2967329"/>
              <a:gd name="connsiteY48" fmla="*/ 1285875 h 2417216"/>
              <a:gd name="connsiteX49" fmla="*/ 271463 w 2967329"/>
              <a:gd name="connsiteY49" fmla="*/ 1309687 h 2417216"/>
              <a:gd name="connsiteX50" fmla="*/ 257175 w 2967329"/>
              <a:gd name="connsiteY50" fmla="*/ 1338262 h 2417216"/>
              <a:gd name="connsiteX51" fmla="*/ 247650 w 2967329"/>
              <a:gd name="connsiteY51" fmla="*/ 1366837 h 2417216"/>
              <a:gd name="connsiteX52" fmla="*/ 238125 w 2967329"/>
              <a:gd name="connsiteY52" fmla="*/ 1395412 h 2417216"/>
              <a:gd name="connsiteX53" fmla="*/ 233363 w 2967329"/>
              <a:gd name="connsiteY53" fmla="*/ 1409700 h 2417216"/>
              <a:gd name="connsiteX54" fmla="*/ 219075 w 2967329"/>
              <a:gd name="connsiteY54" fmla="*/ 1414462 h 2417216"/>
              <a:gd name="connsiteX55" fmla="*/ 209550 w 2967329"/>
              <a:gd name="connsiteY55" fmla="*/ 1428750 h 2417216"/>
              <a:gd name="connsiteX56" fmla="*/ 204788 w 2967329"/>
              <a:gd name="connsiteY56" fmla="*/ 1443037 h 2417216"/>
              <a:gd name="connsiteX57" fmla="*/ 190500 w 2967329"/>
              <a:gd name="connsiteY57" fmla="*/ 1457325 h 2417216"/>
              <a:gd name="connsiteX58" fmla="*/ 176213 w 2967329"/>
              <a:gd name="connsiteY58" fmla="*/ 1485900 h 2417216"/>
              <a:gd name="connsiteX59" fmla="*/ 157163 w 2967329"/>
              <a:gd name="connsiteY59" fmla="*/ 1528762 h 2417216"/>
              <a:gd name="connsiteX60" fmla="*/ 142875 w 2967329"/>
              <a:gd name="connsiteY60" fmla="*/ 1538287 h 2417216"/>
              <a:gd name="connsiteX61" fmla="*/ 133350 w 2967329"/>
              <a:gd name="connsiteY61" fmla="*/ 1552575 h 2417216"/>
              <a:gd name="connsiteX62" fmla="*/ 119063 w 2967329"/>
              <a:gd name="connsiteY62" fmla="*/ 1566862 h 2417216"/>
              <a:gd name="connsiteX63" fmla="*/ 109538 w 2967329"/>
              <a:gd name="connsiteY63" fmla="*/ 1595437 h 2417216"/>
              <a:gd name="connsiteX64" fmla="*/ 90488 w 2967329"/>
              <a:gd name="connsiteY64" fmla="*/ 1624012 h 2417216"/>
              <a:gd name="connsiteX65" fmla="*/ 85725 w 2967329"/>
              <a:gd name="connsiteY65" fmla="*/ 1638300 h 2417216"/>
              <a:gd name="connsiteX66" fmla="*/ 71438 w 2967329"/>
              <a:gd name="connsiteY66" fmla="*/ 1652587 h 2417216"/>
              <a:gd name="connsiteX67" fmla="*/ 57150 w 2967329"/>
              <a:gd name="connsiteY67" fmla="*/ 1681162 h 2417216"/>
              <a:gd name="connsiteX68" fmla="*/ 52388 w 2967329"/>
              <a:gd name="connsiteY68" fmla="*/ 1695450 h 2417216"/>
              <a:gd name="connsiteX69" fmla="*/ 42863 w 2967329"/>
              <a:gd name="connsiteY69" fmla="*/ 1709737 h 2417216"/>
              <a:gd name="connsiteX70" fmla="*/ 33338 w 2967329"/>
              <a:gd name="connsiteY70" fmla="*/ 1738312 h 2417216"/>
              <a:gd name="connsiteX71" fmla="*/ 28575 w 2967329"/>
              <a:gd name="connsiteY71" fmla="*/ 1785937 h 2417216"/>
              <a:gd name="connsiteX72" fmla="*/ 14288 w 2967329"/>
              <a:gd name="connsiteY72" fmla="*/ 1795462 h 2417216"/>
              <a:gd name="connsiteX73" fmla="*/ 4763 w 2967329"/>
              <a:gd name="connsiteY73" fmla="*/ 1824037 h 2417216"/>
              <a:gd name="connsiteX74" fmla="*/ 0 w 2967329"/>
              <a:gd name="connsiteY74" fmla="*/ 1838325 h 2417216"/>
              <a:gd name="connsiteX75" fmla="*/ 4763 w 2967329"/>
              <a:gd name="connsiteY75" fmla="*/ 1857375 h 2417216"/>
              <a:gd name="connsiteX76" fmla="*/ 9525 w 2967329"/>
              <a:gd name="connsiteY76" fmla="*/ 1871662 h 2417216"/>
              <a:gd name="connsiteX77" fmla="*/ 14288 w 2967329"/>
              <a:gd name="connsiteY77" fmla="*/ 1900237 h 2417216"/>
              <a:gd name="connsiteX78" fmla="*/ 19050 w 2967329"/>
              <a:gd name="connsiteY78" fmla="*/ 1914525 h 2417216"/>
              <a:gd name="connsiteX79" fmla="*/ 33338 w 2967329"/>
              <a:gd name="connsiteY79" fmla="*/ 1962150 h 2417216"/>
              <a:gd name="connsiteX80" fmla="*/ 52388 w 2967329"/>
              <a:gd name="connsiteY80" fmla="*/ 1990725 h 2417216"/>
              <a:gd name="connsiteX81" fmla="*/ 80963 w 2967329"/>
              <a:gd name="connsiteY81" fmla="*/ 1995487 h 2417216"/>
              <a:gd name="connsiteX82" fmla="*/ 95250 w 2967329"/>
              <a:gd name="connsiteY82" fmla="*/ 2000250 h 2417216"/>
              <a:gd name="connsiteX83" fmla="*/ 109538 w 2967329"/>
              <a:gd name="connsiteY83" fmla="*/ 2009775 h 2417216"/>
              <a:gd name="connsiteX84" fmla="*/ 138113 w 2967329"/>
              <a:gd name="connsiteY84" fmla="*/ 2019300 h 2417216"/>
              <a:gd name="connsiteX85" fmla="*/ 185738 w 2967329"/>
              <a:gd name="connsiteY85" fmla="*/ 2014537 h 2417216"/>
              <a:gd name="connsiteX86" fmla="*/ 204788 w 2967329"/>
              <a:gd name="connsiteY86" fmla="*/ 1990725 h 2417216"/>
              <a:gd name="connsiteX87" fmla="*/ 219075 w 2967329"/>
              <a:gd name="connsiteY87" fmla="*/ 1981200 h 2417216"/>
              <a:gd name="connsiteX88" fmla="*/ 228600 w 2967329"/>
              <a:gd name="connsiteY88" fmla="*/ 1966912 h 2417216"/>
              <a:gd name="connsiteX89" fmla="*/ 233363 w 2967329"/>
              <a:gd name="connsiteY89" fmla="*/ 1952625 h 2417216"/>
              <a:gd name="connsiteX90" fmla="*/ 247650 w 2967329"/>
              <a:gd name="connsiteY90" fmla="*/ 1947862 h 2417216"/>
              <a:gd name="connsiteX91" fmla="*/ 266700 w 2967329"/>
              <a:gd name="connsiteY91" fmla="*/ 1919287 h 2417216"/>
              <a:gd name="connsiteX92" fmla="*/ 280988 w 2967329"/>
              <a:gd name="connsiteY92" fmla="*/ 1876425 h 2417216"/>
              <a:gd name="connsiteX93" fmla="*/ 285750 w 2967329"/>
              <a:gd name="connsiteY93" fmla="*/ 1862137 h 2417216"/>
              <a:gd name="connsiteX94" fmla="*/ 300038 w 2967329"/>
              <a:gd name="connsiteY94" fmla="*/ 1852612 h 2417216"/>
              <a:gd name="connsiteX95" fmla="*/ 309563 w 2967329"/>
              <a:gd name="connsiteY95" fmla="*/ 1838325 h 2417216"/>
              <a:gd name="connsiteX96" fmla="*/ 352425 w 2967329"/>
              <a:gd name="connsiteY96" fmla="*/ 1814512 h 2417216"/>
              <a:gd name="connsiteX97" fmla="*/ 371475 w 2967329"/>
              <a:gd name="connsiteY97" fmla="*/ 1790700 h 2417216"/>
              <a:gd name="connsiteX98" fmla="*/ 385763 w 2967329"/>
              <a:gd name="connsiteY98" fmla="*/ 1762125 h 2417216"/>
              <a:gd name="connsiteX99" fmla="*/ 404813 w 2967329"/>
              <a:gd name="connsiteY99" fmla="*/ 1733550 h 2417216"/>
              <a:gd name="connsiteX100" fmla="*/ 419100 w 2967329"/>
              <a:gd name="connsiteY100" fmla="*/ 1704975 h 2417216"/>
              <a:gd name="connsiteX101" fmla="*/ 428625 w 2967329"/>
              <a:gd name="connsiteY101" fmla="*/ 1671637 h 2417216"/>
              <a:gd name="connsiteX102" fmla="*/ 423863 w 2967329"/>
              <a:gd name="connsiteY102" fmla="*/ 1600200 h 2417216"/>
              <a:gd name="connsiteX103" fmla="*/ 423863 w 2967329"/>
              <a:gd name="connsiteY103" fmla="*/ 1514475 h 2417216"/>
              <a:gd name="connsiteX104" fmla="*/ 438150 w 2967329"/>
              <a:gd name="connsiteY104" fmla="*/ 1509712 h 2417216"/>
              <a:gd name="connsiteX105" fmla="*/ 452438 w 2967329"/>
              <a:gd name="connsiteY105" fmla="*/ 1500187 h 2417216"/>
              <a:gd name="connsiteX106" fmla="*/ 476250 w 2967329"/>
              <a:gd name="connsiteY106" fmla="*/ 1476375 h 2417216"/>
              <a:gd name="connsiteX107" fmla="*/ 500063 w 2967329"/>
              <a:gd name="connsiteY107" fmla="*/ 1457325 h 2417216"/>
              <a:gd name="connsiteX108" fmla="*/ 523875 w 2967329"/>
              <a:gd name="connsiteY108" fmla="*/ 1428750 h 2417216"/>
              <a:gd name="connsiteX109" fmla="*/ 542925 w 2967329"/>
              <a:gd name="connsiteY109" fmla="*/ 1400175 h 2417216"/>
              <a:gd name="connsiteX110" fmla="*/ 552450 w 2967329"/>
              <a:gd name="connsiteY110" fmla="*/ 1385887 h 2417216"/>
              <a:gd name="connsiteX111" fmla="*/ 566738 w 2967329"/>
              <a:gd name="connsiteY111" fmla="*/ 1376362 h 2417216"/>
              <a:gd name="connsiteX112" fmla="*/ 571500 w 2967329"/>
              <a:gd name="connsiteY112" fmla="*/ 1362075 h 2417216"/>
              <a:gd name="connsiteX113" fmla="*/ 581025 w 2967329"/>
              <a:gd name="connsiteY113" fmla="*/ 1328737 h 2417216"/>
              <a:gd name="connsiteX114" fmla="*/ 576263 w 2967329"/>
              <a:gd name="connsiteY114" fmla="*/ 1181100 h 2417216"/>
              <a:gd name="connsiteX115" fmla="*/ 600075 w 2967329"/>
              <a:gd name="connsiteY115" fmla="*/ 1095375 h 2417216"/>
              <a:gd name="connsiteX116" fmla="*/ 614363 w 2967329"/>
              <a:gd name="connsiteY116" fmla="*/ 1090612 h 2417216"/>
              <a:gd name="connsiteX117" fmla="*/ 657225 w 2967329"/>
              <a:gd name="connsiteY117" fmla="*/ 1066800 h 2417216"/>
              <a:gd name="connsiteX118" fmla="*/ 671513 w 2967329"/>
              <a:gd name="connsiteY118" fmla="*/ 1062037 h 2417216"/>
              <a:gd name="connsiteX119" fmla="*/ 738188 w 2967329"/>
              <a:gd name="connsiteY119" fmla="*/ 1066800 h 2417216"/>
              <a:gd name="connsiteX120" fmla="*/ 752475 w 2967329"/>
              <a:gd name="connsiteY120" fmla="*/ 1071562 h 2417216"/>
              <a:gd name="connsiteX121" fmla="*/ 790575 w 2967329"/>
              <a:gd name="connsiteY121" fmla="*/ 1076325 h 2417216"/>
              <a:gd name="connsiteX122" fmla="*/ 952500 w 2967329"/>
              <a:gd name="connsiteY122" fmla="*/ 1081087 h 2417216"/>
              <a:gd name="connsiteX123" fmla="*/ 966788 w 2967329"/>
              <a:gd name="connsiteY123" fmla="*/ 1090612 h 2417216"/>
              <a:gd name="connsiteX124" fmla="*/ 976313 w 2967329"/>
              <a:gd name="connsiteY124" fmla="*/ 1104900 h 2417216"/>
              <a:gd name="connsiteX125" fmla="*/ 1004888 w 2967329"/>
              <a:gd name="connsiteY125" fmla="*/ 1114425 h 2417216"/>
              <a:gd name="connsiteX126" fmla="*/ 1047750 w 2967329"/>
              <a:gd name="connsiteY126" fmla="*/ 1128712 h 2417216"/>
              <a:gd name="connsiteX127" fmla="*/ 1062038 w 2967329"/>
              <a:gd name="connsiteY127" fmla="*/ 1133475 h 2417216"/>
              <a:gd name="connsiteX128" fmla="*/ 1104900 w 2967329"/>
              <a:gd name="connsiteY128" fmla="*/ 1157287 h 2417216"/>
              <a:gd name="connsiteX129" fmla="*/ 1133475 w 2967329"/>
              <a:gd name="connsiteY129" fmla="*/ 1176337 h 2417216"/>
              <a:gd name="connsiteX130" fmla="*/ 1157288 w 2967329"/>
              <a:gd name="connsiteY130" fmla="*/ 1195387 h 2417216"/>
              <a:gd name="connsiteX131" fmla="*/ 1166813 w 2967329"/>
              <a:gd name="connsiteY131" fmla="*/ 1209675 h 2417216"/>
              <a:gd name="connsiteX132" fmla="*/ 1195388 w 2967329"/>
              <a:gd name="connsiteY132" fmla="*/ 1228725 h 2417216"/>
              <a:gd name="connsiteX133" fmla="*/ 1209675 w 2967329"/>
              <a:gd name="connsiteY133" fmla="*/ 1238250 h 2417216"/>
              <a:gd name="connsiteX134" fmla="*/ 1238250 w 2967329"/>
              <a:gd name="connsiteY134" fmla="*/ 1257300 h 2417216"/>
              <a:gd name="connsiteX135" fmla="*/ 1262063 w 2967329"/>
              <a:gd name="connsiteY135" fmla="*/ 1285875 h 2417216"/>
              <a:gd name="connsiteX136" fmla="*/ 1281113 w 2967329"/>
              <a:gd name="connsiteY136" fmla="*/ 1314450 h 2417216"/>
              <a:gd name="connsiteX137" fmla="*/ 1290638 w 2967329"/>
              <a:gd name="connsiteY137" fmla="*/ 1328737 h 2417216"/>
              <a:gd name="connsiteX138" fmla="*/ 1319213 w 2967329"/>
              <a:gd name="connsiteY138" fmla="*/ 1371600 h 2417216"/>
              <a:gd name="connsiteX139" fmla="*/ 1328738 w 2967329"/>
              <a:gd name="connsiteY139" fmla="*/ 1385887 h 2417216"/>
              <a:gd name="connsiteX140" fmla="*/ 1343025 w 2967329"/>
              <a:gd name="connsiteY140" fmla="*/ 1395412 h 2417216"/>
              <a:gd name="connsiteX141" fmla="*/ 1362075 w 2967329"/>
              <a:gd name="connsiteY141" fmla="*/ 1419225 h 2417216"/>
              <a:gd name="connsiteX142" fmla="*/ 1381125 w 2967329"/>
              <a:gd name="connsiteY142" fmla="*/ 1447800 h 2417216"/>
              <a:gd name="connsiteX143" fmla="*/ 1390650 w 2967329"/>
              <a:gd name="connsiteY143" fmla="*/ 1462087 h 2417216"/>
              <a:gd name="connsiteX144" fmla="*/ 1404938 w 2967329"/>
              <a:gd name="connsiteY144" fmla="*/ 1466850 h 2417216"/>
              <a:gd name="connsiteX145" fmla="*/ 1428750 w 2967329"/>
              <a:gd name="connsiteY145" fmla="*/ 1490662 h 2417216"/>
              <a:gd name="connsiteX146" fmla="*/ 1438275 w 2967329"/>
              <a:gd name="connsiteY146" fmla="*/ 1504950 h 2417216"/>
              <a:gd name="connsiteX147" fmla="*/ 1452563 w 2967329"/>
              <a:gd name="connsiteY147" fmla="*/ 1514475 h 2417216"/>
              <a:gd name="connsiteX148" fmla="*/ 1466850 w 2967329"/>
              <a:gd name="connsiteY148" fmla="*/ 1528762 h 2417216"/>
              <a:gd name="connsiteX149" fmla="*/ 1495425 w 2967329"/>
              <a:gd name="connsiteY149" fmla="*/ 1538287 h 2417216"/>
              <a:gd name="connsiteX150" fmla="*/ 1528763 w 2967329"/>
              <a:gd name="connsiteY150" fmla="*/ 1547812 h 2417216"/>
              <a:gd name="connsiteX151" fmla="*/ 1557338 w 2967329"/>
              <a:gd name="connsiteY151" fmla="*/ 1552575 h 2417216"/>
              <a:gd name="connsiteX152" fmla="*/ 1571625 w 2967329"/>
              <a:gd name="connsiteY152" fmla="*/ 1557337 h 2417216"/>
              <a:gd name="connsiteX153" fmla="*/ 1590675 w 2967329"/>
              <a:gd name="connsiteY153" fmla="*/ 1562100 h 2417216"/>
              <a:gd name="connsiteX154" fmla="*/ 1619250 w 2967329"/>
              <a:gd name="connsiteY154" fmla="*/ 1581150 h 2417216"/>
              <a:gd name="connsiteX155" fmla="*/ 1633538 w 2967329"/>
              <a:gd name="connsiteY155" fmla="*/ 1590675 h 2417216"/>
              <a:gd name="connsiteX156" fmla="*/ 1657350 w 2967329"/>
              <a:gd name="connsiteY156" fmla="*/ 1614487 h 2417216"/>
              <a:gd name="connsiteX157" fmla="*/ 1681163 w 2967329"/>
              <a:gd name="connsiteY157" fmla="*/ 1633537 h 2417216"/>
              <a:gd name="connsiteX158" fmla="*/ 1704975 w 2967329"/>
              <a:gd name="connsiteY158" fmla="*/ 1676400 h 2417216"/>
              <a:gd name="connsiteX159" fmla="*/ 1714500 w 2967329"/>
              <a:gd name="connsiteY159" fmla="*/ 1690687 h 2417216"/>
              <a:gd name="connsiteX160" fmla="*/ 1728788 w 2967329"/>
              <a:gd name="connsiteY160" fmla="*/ 1695450 h 2417216"/>
              <a:gd name="connsiteX161" fmla="*/ 1752600 w 2967329"/>
              <a:gd name="connsiteY161" fmla="*/ 1719262 h 2417216"/>
              <a:gd name="connsiteX162" fmla="*/ 1776413 w 2967329"/>
              <a:gd name="connsiteY162" fmla="*/ 1743075 h 2417216"/>
              <a:gd name="connsiteX163" fmla="*/ 1785938 w 2967329"/>
              <a:gd name="connsiteY163" fmla="*/ 1757362 h 2417216"/>
              <a:gd name="connsiteX164" fmla="*/ 1809750 w 2967329"/>
              <a:gd name="connsiteY164" fmla="*/ 1781175 h 2417216"/>
              <a:gd name="connsiteX165" fmla="*/ 1819275 w 2967329"/>
              <a:gd name="connsiteY165" fmla="*/ 1809750 h 2417216"/>
              <a:gd name="connsiteX166" fmla="*/ 1824038 w 2967329"/>
              <a:gd name="connsiteY166" fmla="*/ 1824037 h 2417216"/>
              <a:gd name="connsiteX167" fmla="*/ 1828800 w 2967329"/>
              <a:gd name="connsiteY167" fmla="*/ 1909762 h 2417216"/>
              <a:gd name="connsiteX168" fmla="*/ 1843088 w 2967329"/>
              <a:gd name="connsiteY168" fmla="*/ 1957387 h 2417216"/>
              <a:gd name="connsiteX169" fmla="*/ 1857375 w 2967329"/>
              <a:gd name="connsiteY169" fmla="*/ 2000250 h 2417216"/>
              <a:gd name="connsiteX170" fmla="*/ 1866900 w 2967329"/>
              <a:gd name="connsiteY170" fmla="*/ 2028825 h 2417216"/>
              <a:gd name="connsiteX171" fmla="*/ 1881188 w 2967329"/>
              <a:gd name="connsiteY171" fmla="*/ 2081212 h 2417216"/>
              <a:gd name="connsiteX172" fmla="*/ 1885950 w 2967329"/>
              <a:gd name="connsiteY172" fmla="*/ 2095500 h 2417216"/>
              <a:gd name="connsiteX173" fmla="*/ 1900238 w 2967329"/>
              <a:gd name="connsiteY173" fmla="*/ 2105025 h 2417216"/>
              <a:gd name="connsiteX174" fmla="*/ 1919288 w 2967329"/>
              <a:gd name="connsiteY174" fmla="*/ 2147887 h 2417216"/>
              <a:gd name="connsiteX175" fmla="*/ 1924050 w 2967329"/>
              <a:gd name="connsiteY175" fmla="*/ 2162175 h 2417216"/>
              <a:gd name="connsiteX176" fmla="*/ 1943100 w 2967329"/>
              <a:gd name="connsiteY176" fmla="*/ 2190750 h 2417216"/>
              <a:gd name="connsiteX177" fmla="*/ 1966913 w 2967329"/>
              <a:gd name="connsiteY177" fmla="*/ 2219325 h 2417216"/>
              <a:gd name="connsiteX178" fmla="*/ 1981200 w 2967329"/>
              <a:gd name="connsiteY178" fmla="*/ 2228850 h 2417216"/>
              <a:gd name="connsiteX179" fmla="*/ 1995488 w 2967329"/>
              <a:gd name="connsiteY179" fmla="*/ 2243137 h 2417216"/>
              <a:gd name="connsiteX180" fmla="*/ 2009775 w 2967329"/>
              <a:gd name="connsiteY180" fmla="*/ 2247900 h 2417216"/>
              <a:gd name="connsiteX181" fmla="*/ 2052638 w 2967329"/>
              <a:gd name="connsiteY181" fmla="*/ 2266950 h 2417216"/>
              <a:gd name="connsiteX182" fmla="*/ 2119313 w 2967329"/>
              <a:gd name="connsiteY182" fmla="*/ 2286000 h 2417216"/>
              <a:gd name="connsiteX183" fmla="*/ 2147888 w 2967329"/>
              <a:gd name="connsiteY183" fmla="*/ 2305050 h 2417216"/>
              <a:gd name="connsiteX184" fmla="*/ 2176463 w 2967329"/>
              <a:gd name="connsiteY184" fmla="*/ 2314575 h 2417216"/>
              <a:gd name="connsiteX185" fmla="*/ 2190750 w 2967329"/>
              <a:gd name="connsiteY185" fmla="*/ 2324100 h 2417216"/>
              <a:gd name="connsiteX186" fmla="*/ 2233613 w 2967329"/>
              <a:gd name="connsiteY186" fmla="*/ 2333625 h 2417216"/>
              <a:gd name="connsiteX187" fmla="*/ 2262188 w 2967329"/>
              <a:gd name="connsiteY187" fmla="*/ 2343150 h 2417216"/>
              <a:gd name="connsiteX188" fmla="*/ 2290763 w 2967329"/>
              <a:gd name="connsiteY188" fmla="*/ 2352675 h 2417216"/>
              <a:gd name="connsiteX189" fmla="*/ 2319338 w 2967329"/>
              <a:gd name="connsiteY189" fmla="*/ 2366962 h 2417216"/>
              <a:gd name="connsiteX190" fmla="*/ 2347913 w 2967329"/>
              <a:gd name="connsiteY190" fmla="*/ 2381250 h 2417216"/>
              <a:gd name="connsiteX191" fmla="*/ 2362200 w 2967329"/>
              <a:gd name="connsiteY191" fmla="*/ 2390775 h 2417216"/>
              <a:gd name="connsiteX192" fmla="*/ 2390775 w 2967329"/>
              <a:gd name="connsiteY192" fmla="*/ 2400300 h 2417216"/>
              <a:gd name="connsiteX193" fmla="*/ 2419350 w 2967329"/>
              <a:gd name="connsiteY193" fmla="*/ 2409825 h 2417216"/>
              <a:gd name="connsiteX194" fmla="*/ 2433638 w 2967329"/>
              <a:gd name="connsiteY194" fmla="*/ 2414587 h 2417216"/>
              <a:gd name="connsiteX195" fmla="*/ 2571750 w 2967329"/>
              <a:gd name="connsiteY195" fmla="*/ 2409825 h 2417216"/>
              <a:gd name="connsiteX196" fmla="*/ 2678906 w 2967329"/>
              <a:gd name="connsiteY196" fmla="*/ 2328862 h 2417216"/>
              <a:gd name="connsiteX197" fmla="*/ 2595563 w 2967329"/>
              <a:gd name="connsiteY197" fmla="*/ 2233612 h 2417216"/>
              <a:gd name="connsiteX198" fmla="*/ 2586038 w 2967329"/>
              <a:gd name="connsiteY198" fmla="*/ 2219325 h 2417216"/>
              <a:gd name="connsiteX199" fmla="*/ 2576513 w 2967329"/>
              <a:gd name="connsiteY199" fmla="*/ 2171700 h 2417216"/>
              <a:gd name="connsiteX200" fmla="*/ 2566988 w 2967329"/>
              <a:gd name="connsiteY200" fmla="*/ 2028825 h 2417216"/>
              <a:gd name="connsiteX201" fmla="*/ 2571750 w 2967329"/>
              <a:gd name="connsiteY201" fmla="*/ 1981200 h 2417216"/>
              <a:gd name="connsiteX202" fmla="*/ 2576513 w 2967329"/>
              <a:gd name="connsiteY202" fmla="*/ 1962150 h 2417216"/>
              <a:gd name="connsiteX203" fmla="*/ 2581275 w 2967329"/>
              <a:gd name="connsiteY203" fmla="*/ 1938337 h 2417216"/>
              <a:gd name="connsiteX204" fmla="*/ 2586038 w 2967329"/>
              <a:gd name="connsiteY204" fmla="*/ 1924050 h 2417216"/>
              <a:gd name="connsiteX205" fmla="*/ 2605088 w 2967329"/>
              <a:gd name="connsiteY205" fmla="*/ 1895475 h 2417216"/>
              <a:gd name="connsiteX206" fmla="*/ 2619375 w 2967329"/>
              <a:gd name="connsiteY206" fmla="*/ 1852612 h 2417216"/>
              <a:gd name="connsiteX207" fmla="*/ 2624138 w 2967329"/>
              <a:gd name="connsiteY207" fmla="*/ 1838325 h 2417216"/>
              <a:gd name="connsiteX208" fmla="*/ 2628900 w 2967329"/>
              <a:gd name="connsiteY208" fmla="*/ 1824037 h 2417216"/>
              <a:gd name="connsiteX209" fmla="*/ 2633663 w 2967329"/>
              <a:gd name="connsiteY209" fmla="*/ 1790700 h 2417216"/>
              <a:gd name="connsiteX210" fmla="*/ 2638425 w 2967329"/>
              <a:gd name="connsiteY210" fmla="*/ 1766887 h 2417216"/>
              <a:gd name="connsiteX211" fmla="*/ 2643188 w 2967329"/>
              <a:gd name="connsiteY211" fmla="*/ 1662112 h 2417216"/>
              <a:gd name="connsiteX212" fmla="*/ 2652713 w 2967329"/>
              <a:gd name="connsiteY212" fmla="*/ 1633537 h 2417216"/>
              <a:gd name="connsiteX213" fmla="*/ 2657475 w 2967329"/>
              <a:gd name="connsiteY213" fmla="*/ 1619250 h 2417216"/>
              <a:gd name="connsiteX214" fmla="*/ 2676525 w 2967329"/>
              <a:gd name="connsiteY214" fmla="*/ 1562100 h 2417216"/>
              <a:gd name="connsiteX215" fmla="*/ 2690813 w 2967329"/>
              <a:gd name="connsiteY215" fmla="*/ 1533525 h 2417216"/>
              <a:gd name="connsiteX216" fmla="*/ 2705100 w 2967329"/>
              <a:gd name="connsiteY216" fmla="*/ 1524000 h 2417216"/>
              <a:gd name="connsiteX217" fmla="*/ 2714625 w 2967329"/>
              <a:gd name="connsiteY217" fmla="*/ 1509712 h 2417216"/>
              <a:gd name="connsiteX218" fmla="*/ 2728913 w 2967329"/>
              <a:gd name="connsiteY218" fmla="*/ 1504950 h 2417216"/>
              <a:gd name="connsiteX219" fmla="*/ 2733675 w 2967329"/>
              <a:gd name="connsiteY219" fmla="*/ 1490662 h 2417216"/>
              <a:gd name="connsiteX220" fmla="*/ 2743200 w 2967329"/>
              <a:gd name="connsiteY220" fmla="*/ 1476375 h 2417216"/>
              <a:gd name="connsiteX221" fmla="*/ 2752725 w 2967329"/>
              <a:gd name="connsiteY221" fmla="*/ 1447800 h 2417216"/>
              <a:gd name="connsiteX222" fmla="*/ 2767013 w 2967329"/>
              <a:gd name="connsiteY222" fmla="*/ 1419225 h 2417216"/>
              <a:gd name="connsiteX223" fmla="*/ 2809875 w 2967329"/>
              <a:gd name="connsiteY223" fmla="*/ 1400175 h 2417216"/>
              <a:gd name="connsiteX224" fmla="*/ 2838450 w 2967329"/>
              <a:gd name="connsiteY224" fmla="*/ 1390650 h 2417216"/>
              <a:gd name="connsiteX225" fmla="*/ 2881313 w 2967329"/>
              <a:gd name="connsiteY225" fmla="*/ 1381125 h 2417216"/>
              <a:gd name="connsiteX226" fmla="*/ 2895600 w 2967329"/>
              <a:gd name="connsiteY226" fmla="*/ 1371600 h 2417216"/>
              <a:gd name="connsiteX227" fmla="*/ 2909888 w 2967329"/>
              <a:gd name="connsiteY227" fmla="*/ 1366837 h 2417216"/>
              <a:gd name="connsiteX228" fmla="*/ 2919413 w 2967329"/>
              <a:gd name="connsiteY228" fmla="*/ 1352550 h 2417216"/>
              <a:gd name="connsiteX229" fmla="*/ 2947988 w 2967329"/>
              <a:gd name="connsiteY229" fmla="*/ 1343025 h 2417216"/>
              <a:gd name="connsiteX230" fmla="*/ 2962275 w 2967329"/>
              <a:gd name="connsiteY230" fmla="*/ 1328737 h 2417216"/>
              <a:gd name="connsiteX231" fmla="*/ 2962275 w 2967329"/>
              <a:gd name="connsiteY231" fmla="*/ 1285875 h 2417216"/>
              <a:gd name="connsiteX232" fmla="*/ 2947988 w 2967329"/>
              <a:gd name="connsiteY232" fmla="*/ 1276350 h 2417216"/>
              <a:gd name="connsiteX233" fmla="*/ 2919413 w 2967329"/>
              <a:gd name="connsiteY233" fmla="*/ 1271587 h 2417216"/>
              <a:gd name="connsiteX234" fmla="*/ 2905125 w 2967329"/>
              <a:gd name="connsiteY234" fmla="*/ 1266825 h 2417216"/>
              <a:gd name="connsiteX235" fmla="*/ 2886075 w 2967329"/>
              <a:gd name="connsiteY235" fmla="*/ 1238250 h 2417216"/>
              <a:gd name="connsiteX236" fmla="*/ 2876550 w 2967329"/>
              <a:gd name="connsiteY236" fmla="*/ 1223962 h 2417216"/>
              <a:gd name="connsiteX237" fmla="*/ 2871788 w 2967329"/>
              <a:gd name="connsiteY237" fmla="*/ 1209675 h 2417216"/>
              <a:gd name="connsiteX238" fmla="*/ 2852738 w 2967329"/>
              <a:gd name="connsiteY238" fmla="*/ 1181100 h 2417216"/>
              <a:gd name="connsiteX239" fmla="*/ 2833688 w 2967329"/>
              <a:gd name="connsiteY239" fmla="*/ 1152525 h 2417216"/>
              <a:gd name="connsiteX240" fmla="*/ 2819400 w 2967329"/>
              <a:gd name="connsiteY240" fmla="*/ 1123950 h 2417216"/>
              <a:gd name="connsiteX241" fmla="*/ 2814638 w 2967329"/>
              <a:gd name="connsiteY241" fmla="*/ 1109662 h 2417216"/>
              <a:gd name="connsiteX242" fmla="*/ 2795588 w 2967329"/>
              <a:gd name="connsiteY242" fmla="*/ 1081087 h 2417216"/>
              <a:gd name="connsiteX243" fmla="*/ 2786063 w 2967329"/>
              <a:gd name="connsiteY243" fmla="*/ 1066800 h 2417216"/>
              <a:gd name="connsiteX244" fmla="*/ 2771775 w 2967329"/>
              <a:gd name="connsiteY244" fmla="*/ 1038225 h 2417216"/>
              <a:gd name="connsiteX245" fmla="*/ 2757488 w 2967329"/>
              <a:gd name="connsiteY245" fmla="*/ 1033462 h 2417216"/>
              <a:gd name="connsiteX246" fmla="*/ 2743200 w 2967329"/>
              <a:gd name="connsiteY246" fmla="*/ 1023937 h 2417216"/>
              <a:gd name="connsiteX247" fmla="*/ 2686050 w 2967329"/>
              <a:gd name="connsiteY247" fmla="*/ 1028700 h 2417216"/>
              <a:gd name="connsiteX248" fmla="*/ 2657475 w 2967329"/>
              <a:gd name="connsiteY248" fmla="*/ 1047750 h 2417216"/>
              <a:gd name="connsiteX249" fmla="*/ 2643188 w 2967329"/>
              <a:gd name="connsiteY249" fmla="*/ 1052512 h 2417216"/>
              <a:gd name="connsiteX250" fmla="*/ 2633663 w 2967329"/>
              <a:gd name="connsiteY250" fmla="*/ 1066800 h 2417216"/>
              <a:gd name="connsiteX251" fmla="*/ 2605088 w 2967329"/>
              <a:gd name="connsiteY251" fmla="*/ 1076325 h 2417216"/>
              <a:gd name="connsiteX252" fmla="*/ 2547938 w 2967329"/>
              <a:gd name="connsiteY252" fmla="*/ 1066800 h 2417216"/>
              <a:gd name="connsiteX253" fmla="*/ 2533650 w 2967329"/>
              <a:gd name="connsiteY253" fmla="*/ 1062037 h 2417216"/>
              <a:gd name="connsiteX254" fmla="*/ 2519363 w 2967329"/>
              <a:gd name="connsiteY254" fmla="*/ 1052512 h 2417216"/>
              <a:gd name="connsiteX255" fmla="*/ 2495550 w 2967329"/>
              <a:gd name="connsiteY255" fmla="*/ 1023937 h 2417216"/>
              <a:gd name="connsiteX256" fmla="*/ 2481263 w 2967329"/>
              <a:gd name="connsiteY256" fmla="*/ 1014412 h 2417216"/>
              <a:gd name="connsiteX257" fmla="*/ 2471738 w 2967329"/>
              <a:gd name="connsiteY257" fmla="*/ 1000125 h 2417216"/>
              <a:gd name="connsiteX258" fmla="*/ 2457450 w 2967329"/>
              <a:gd name="connsiteY258" fmla="*/ 990600 h 2417216"/>
              <a:gd name="connsiteX259" fmla="*/ 2452688 w 2967329"/>
              <a:gd name="connsiteY259" fmla="*/ 976312 h 2417216"/>
              <a:gd name="connsiteX260" fmla="*/ 2443163 w 2967329"/>
              <a:gd name="connsiteY260" fmla="*/ 962025 h 2417216"/>
              <a:gd name="connsiteX261" fmla="*/ 2438400 w 2967329"/>
              <a:gd name="connsiteY261" fmla="*/ 947737 h 2417216"/>
              <a:gd name="connsiteX262" fmla="*/ 2424113 w 2967329"/>
              <a:gd name="connsiteY262" fmla="*/ 933450 h 2417216"/>
              <a:gd name="connsiteX263" fmla="*/ 2414588 w 2967329"/>
              <a:gd name="connsiteY263" fmla="*/ 919162 h 2417216"/>
              <a:gd name="connsiteX264" fmla="*/ 2400300 w 2967329"/>
              <a:gd name="connsiteY264" fmla="*/ 904875 h 2417216"/>
              <a:gd name="connsiteX265" fmla="*/ 2390775 w 2967329"/>
              <a:gd name="connsiteY265" fmla="*/ 890587 h 2417216"/>
              <a:gd name="connsiteX266" fmla="*/ 2376488 w 2967329"/>
              <a:gd name="connsiteY266" fmla="*/ 885825 h 2417216"/>
              <a:gd name="connsiteX267" fmla="*/ 2352675 w 2967329"/>
              <a:gd name="connsiteY267" fmla="*/ 842962 h 2417216"/>
              <a:gd name="connsiteX268" fmla="*/ 2333625 w 2967329"/>
              <a:gd name="connsiteY268" fmla="*/ 828675 h 2417216"/>
              <a:gd name="connsiteX269" fmla="*/ 2309813 w 2967329"/>
              <a:gd name="connsiteY269" fmla="*/ 800100 h 2417216"/>
              <a:gd name="connsiteX270" fmla="*/ 2281238 w 2967329"/>
              <a:gd name="connsiteY270" fmla="*/ 785812 h 2417216"/>
              <a:gd name="connsiteX271" fmla="*/ 2238375 w 2967329"/>
              <a:gd name="connsiteY271" fmla="*/ 752475 h 2417216"/>
              <a:gd name="connsiteX272" fmla="*/ 2209800 w 2967329"/>
              <a:gd name="connsiteY272" fmla="*/ 733425 h 2417216"/>
              <a:gd name="connsiteX273" fmla="*/ 2195513 w 2967329"/>
              <a:gd name="connsiteY273" fmla="*/ 723900 h 2417216"/>
              <a:gd name="connsiteX274" fmla="*/ 2181225 w 2967329"/>
              <a:gd name="connsiteY274" fmla="*/ 719137 h 2417216"/>
              <a:gd name="connsiteX275" fmla="*/ 2152650 w 2967329"/>
              <a:gd name="connsiteY275" fmla="*/ 700087 h 2417216"/>
              <a:gd name="connsiteX276" fmla="*/ 2081213 w 2967329"/>
              <a:gd name="connsiteY276" fmla="*/ 652462 h 2417216"/>
              <a:gd name="connsiteX277" fmla="*/ 2052638 w 2967329"/>
              <a:gd name="connsiteY277" fmla="*/ 633412 h 2417216"/>
              <a:gd name="connsiteX278" fmla="*/ 2038350 w 2967329"/>
              <a:gd name="connsiteY278" fmla="*/ 623887 h 2417216"/>
              <a:gd name="connsiteX279" fmla="*/ 2009775 w 2967329"/>
              <a:gd name="connsiteY279" fmla="*/ 614362 h 2417216"/>
              <a:gd name="connsiteX280" fmla="*/ 1995488 w 2967329"/>
              <a:gd name="connsiteY280" fmla="*/ 609600 h 2417216"/>
              <a:gd name="connsiteX281" fmla="*/ 1914525 w 2967329"/>
              <a:gd name="connsiteY281" fmla="*/ 619125 h 2417216"/>
              <a:gd name="connsiteX282" fmla="*/ 1900238 w 2967329"/>
              <a:gd name="connsiteY282" fmla="*/ 628650 h 2417216"/>
              <a:gd name="connsiteX283" fmla="*/ 1871663 w 2967329"/>
              <a:gd name="connsiteY283" fmla="*/ 638175 h 2417216"/>
              <a:gd name="connsiteX284" fmla="*/ 1757363 w 2967329"/>
              <a:gd name="connsiteY284" fmla="*/ 633412 h 2417216"/>
              <a:gd name="connsiteX285" fmla="*/ 1743075 w 2967329"/>
              <a:gd name="connsiteY285" fmla="*/ 623887 h 2417216"/>
              <a:gd name="connsiteX286" fmla="*/ 1728788 w 2967329"/>
              <a:gd name="connsiteY286" fmla="*/ 571500 h 2417216"/>
              <a:gd name="connsiteX287" fmla="*/ 1719263 w 2967329"/>
              <a:gd name="connsiteY287" fmla="*/ 557212 h 2417216"/>
              <a:gd name="connsiteX288" fmla="*/ 1662113 w 2967329"/>
              <a:gd name="connsiteY288" fmla="*/ 509587 h 2417216"/>
              <a:gd name="connsiteX289" fmla="*/ 1647825 w 2967329"/>
              <a:gd name="connsiteY289" fmla="*/ 504825 h 2417216"/>
              <a:gd name="connsiteX290" fmla="*/ 1638300 w 2967329"/>
              <a:gd name="connsiteY290" fmla="*/ 442912 h 2417216"/>
              <a:gd name="connsiteX291" fmla="*/ 1619250 w 2967329"/>
              <a:gd name="connsiteY291" fmla="*/ 400050 h 2417216"/>
              <a:gd name="connsiteX292" fmla="*/ 1600200 w 2967329"/>
              <a:gd name="connsiteY292" fmla="*/ 357187 h 2417216"/>
              <a:gd name="connsiteX293" fmla="*/ 1590675 w 2967329"/>
              <a:gd name="connsiteY293" fmla="*/ 328612 h 2417216"/>
              <a:gd name="connsiteX294" fmla="*/ 1576388 w 2967329"/>
              <a:gd name="connsiteY294" fmla="*/ 300037 h 2417216"/>
              <a:gd name="connsiteX295" fmla="*/ 1547813 w 2967329"/>
              <a:gd name="connsiteY295" fmla="*/ 290512 h 2417216"/>
              <a:gd name="connsiteX296" fmla="*/ 1519238 w 2967329"/>
              <a:gd name="connsiteY296" fmla="*/ 276225 h 2417216"/>
              <a:gd name="connsiteX297" fmla="*/ 1504950 w 2967329"/>
              <a:gd name="connsiteY297" fmla="*/ 266700 h 2417216"/>
              <a:gd name="connsiteX298" fmla="*/ 1476375 w 2967329"/>
              <a:gd name="connsiteY298" fmla="*/ 257175 h 2417216"/>
              <a:gd name="connsiteX299" fmla="*/ 1447800 w 2967329"/>
              <a:gd name="connsiteY299" fmla="*/ 271462 h 2417216"/>
              <a:gd name="connsiteX300" fmla="*/ 1433513 w 2967329"/>
              <a:gd name="connsiteY300" fmla="*/ 276225 h 2417216"/>
              <a:gd name="connsiteX301" fmla="*/ 1419225 w 2967329"/>
              <a:gd name="connsiteY301" fmla="*/ 285750 h 2417216"/>
              <a:gd name="connsiteX302" fmla="*/ 1390650 w 2967329"/>
              <a:gd name="connsiteY302" fmla="*/ 295275 h 2417216"/>
              <a:gd name="connsiteX303" fmla="*/ 1333500 w 2967329"/>
              <a:gd name="connsiteY303" fmla="*/ 290512 h 2417216"/>
              <a:gd name="connsiteX304" fmla="*/ 1304925 w 2967329"/>
              <a:gd name="connsiteY304" fmla="*/ 280987 h 2417216"/>
              <a:gd name="connsiteX305" fmla="*/ 1271588 w 2967329"/>
              <a:gd name="connsiteY305" fmla="*/ 271462 h 2417216"/>
              <a:gd name="connsiteX306" fmla="*/ 1062038 w 2967329"/>
              <a:gd name="connsiteY306" fmla="*/ 276225 h 2417216"/>
              <a:gd name="connsiteX307" fmla="*/ 962025 w 2967329"/>
              <a:gd name="connsiteY307" fmla="*/ 276225 h 2417216"/>
              <a:gd name="connsiteX308" fmla="*/ 947738 w 2967329"/>
              <a:gd name="connsiteY308" fmla="*/ 271462 h 2417216"/>
              <a:gd name="connsiteX309" fmla="*/ 942975 w 2967329"/>
              <a:gd name="connsiteY309" fmla="*/ 228600 h 2417216"/>
              <a:gd name="connsiteX310" fmla="*/ 985838 w 2967329"/>
              <a:gd name="connsiteY310" fmla="*/ 204787 h 2417216"/>
              <a:gd name="connsiteX311" fmla="*/ 990600 w 2967329"/>
              <a:gd name="connsiteY311" fmla="*/ 180975 h 2417216"/>
              <a:gd name="connsiteX312" fmla="*/ 995363 w 2967329"/>
              <a:gd name="connsiteY312" fmla="*/ 152400 h 2417216"/>
              <a:gd name="connsiteX313" fmla="*/ 1009650 w 2967329"/>
              <a:gd name="connsiteY313" fmla="*/ 142875 h 2417216"/>
              <a:gd name="connsiteX314" fmla="*/ 1004888 w 2967329"/>
              <a:gd name="connsiteY314" fmla="*/ 104775 h 2417216"/>
              <a:gd name="connsiteX315" fmla="*/ 995363 w 2967329"/>
              <a:gd name="connsiteY315" fmla="*/ 76200 h 2417216"/>
              <a:gd name="connsiteX316" fmla="*/ 976313 w 2967329"/>
              <a:gd name="connsiteY316" fmla="*/ 71437 h 2417216"/>
              <a:gd name="connsiteX317" fmla="*/ 962025 w 2967329"/>
              <a:gd name="connsiteY317" fmla="*/ 61912 h 2417216"/>
              <a:gd name="connsiteX318" fmla="*/ 952500 w 2967329"/>
              <a:gd name="connsiteY318" fmla="*/ 47625 h 2417216"/>
              <a:gd name="connsiteX319" fmla="*/ 938213 w 2967329"/>
              <a:gd name="connsiteY319" fmla="*/ 42862 h 2417216"/>
              <a:gd name="connsiteX320" fmla="*/ 919163 w 2967329"/>
              <a:gd name="connsiteY320" fmla="*/ 14287 h 2417216"/>
              <a:gd name="connsiteX321" fmla="*/ 909638 w 2967329"/>
              <a:gd name="connsiteY321" fmla="*/ 0 h 2417216"/>
              <a:gd name="connsiteX322" fmla="*/ 842963 w 2967329"/>
              <a:gd name="connsiteY322" fmla="*/ 4762 h 2417216"/>
              <a:gd name="connsiteX323" fmla="*/ 823913 w 2967329"/>
              <a:gd name="connsiteY323" fmla="*/ 9525 h 2417216"/>
              <a:gd name="connsiteX324" fmla="*/ 771525 w 2967329"/>
              <a:gd name="connsiteY324" fmla="*/ 14287 h 2417216"/>
              <a:gd name="connsiteX325" fmla="*/ 790575 w 2967329"/>
              <a:gd name="connsiteY325" fmla="*/ 14287 h 2417216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52500 w 2967329"/>
              <a:gd name="connsiteY122" fmla="*/ 1081087 h 2426935"/>
              <a:gd name="connsiteX123" fmla="*/ 966788 w 2967329"/>
              <a:gd name="connsiteY123" fmla="*/ 1090612 h 2426935"/>
              <a:gd name="connsiteX124" fmla="*/ 976313 w 2967329"/>
              <a:gd name="connsiteY124" fmla="*/ 1104900 h 2426935"/>
              <a:gd name="connsiteX125" fmla="*/ 1004888 w 2967329"/>
              <a:gd name="connsiteY125" fmla="*/ 1114425 h 2426935"/>
              <a:gd name="connsiteX126" fmla="*/ 1047750 w 2967329"/>
              <a:gd name="connsiteY126" fmla="*/ 1128712 h 2426935"/>
              <a:gd name="connsiteX127" fmla="*/ 1062038 w 2967329"/>
              <a:gd name="connsiteY127" fmla="*/ 1133475 h 2426935"/>
              <a:gd name="connsiteX128" fmla="*/ 1104900 w 2967329"/>
              <a:gd name="connsiteY128" fmla="*/ 1157287 h 2426935"/>
              <a:gd name="connsiteX129" fmla="*/ 1133475 w 2967329"/>
              <a:gd name="connsiteY129" fmla="*/ 1176337 h 2426935"/>
              <a:gd name="connsiteX130" fmla="*/ 1157288 w 2967329"/>
              <a:gd name="connsiteY130" fmla="*/ 1195387 h 2426935"/>
              <a:gd name="connsiteX131" fmla="*/ 1166813 w 2967329"/>
              <a:gd name="connsiteY131" fmla="*/ 1209675 h 2426935"/>
              <a:gd name="connsiteX132" fmla="*/ 1195388 w 2967329"/>
              <a:gd name="connsiteY132" fmla="*/ 1228725 h 2426935"/>
              <a:gd name="connsiteX133" fmla="*/ 1209675 w 2967329"/>
              <a:gd name="connsiteY133" fmla="*/ 1238250 h 2426935"/>
              <a:gd name="connsiteX134" fmla="*/ 1238250 w 2967329"/>
              <a:gd name="connsiteY134" fmla="*/ 1257300 h 2426935"/>
              <a:gd name="connsiteX135" fmla="*/ 1262063 w 2967329"/>
              <a:gd name="connsiteY135" fmla="*/ 1285875 h 2426935"/>
              <a:gd name="connsiteX136" fmla="*/ 1281113 w 2967329"/>
              <a:gd name="connsiteY136" fmla="*/ 1314450 h 2426935"/>
              <a:gd name="connsiteX137" fmla="*/ 1290638 w 2967329"/>
              <a:gd name="connsiteY137" fmla="*/ 1328737 h 2426935"/>
              <a:gd name="connsiteX138" fmla="*/ 1319213 w 2967329"/>
              <a:gd name="connsiteY138" fmla="*/ 1371600 h 2426935"/>
              <a:gd name="connsiteX139" fmla="*/ 1328738 w 2967329"/>
              <a:gd name="connsiteY139" fmla="*/ 1385887 h 2426935"/>
              <a:gd name="connsiteX140" fmla="*/ 1343025 w 2967329"/>
              <a:gd name="connsiteY140" fmla="*/ 1395412 h 2426935"/>
              <a:gd name="connsiteX141" fmla="*/ 1362075 w 2967329"/>
              <a:gd name="connsiteY141" fmla="*/ 1419225 h 2426935"/>
              <a:gd name="connsiteX142" fmla="*/ 1381125 w 2967329"/>
              <a:gd name="connsiteY142" fmla="*/ 1447800 h 2426935"/>
              <a:gd name="connsiteX143" fmla="*/ 1390650 w 2967329"/>
              <a:gd name="connsiteY143" fmla="*/ 1462087 h 2426935"/>
              <a:gd name="connsiteX144" fmla="*/ 1404938 w 2967329"/>
              <a:gd name="connsiteY144" fmla="*/ 1466850 h 2426935"/>
              <a:gd name="connsiteX145" fmla="*/ 1428750 w 2967329"/>
              <a:gd name="connsiteY145" fmla="*/ 1490662 h 2426935"/>
              <a:gd name="connsiteX146" fmla="*/ 1438275 w 2967329"/>
              <a:gd name="connsiteY146" fmla="*/ 1504950 h 2426935"/>
              <a:gd name="connsiteX147" fmla="*/ 1452563 w 2967329"/>
              <a:gd name="connsiteY147" fmla="*/ 1514475 h 2426935"/>
              <a:gd name="connsiteX148" fmla="*/ 1466850 w 2967329"/>
              <a:gd name="connsiteY148" fmla="*/ 1528762 h 2426935"/>
              <a:gd name="connsiteX149" fmla="*/ 1495425 w 2967329"/>
              <a:gd name="connsiteY149" fmla="*/ 1538287 h 2426935"/>
              <a:gd name="connsiteX150" fmla="*/ 1528763 w 2967329"/>
              <a:gd name="connsiteY150" fmla="*/ 1547812 h 2426935"/>
              <a:gd name="connsiteX151" fmla="*/ 1557338 w 2967329"/>
              <a:gd name="connsiteY151" fmla="*/ 1552575 h 2426935"/>
              <a:gd name="connsiteX152" fmla="*/ 1571625 w 2967329"/>
              <a:gd name="connsiteY152" fmla="*/ 1557337 h 2426935"/>
              <a:gd name="connsiteX153" fmla="*/ 1590675 w 2967329"/>
              <a:gd name="connsiteY153" fmla="*/ 1562100 h 2426935"/>
              <a:gd name="connsiteX154" fmla="*/ 1619250 w 2967329"/>
              <a:gd name="connsiteY154" fmla="*/ 1581150 h 2426935"/>
              <a:gd name="connsiteX155" fmla="*/ 1633538 w 2967329"/>
              <a:gd name="connsiteY155" fmla="*/ 1590675 h 2426935"/>
              <a:gd name="connsiteX156" fmla="*/ 1657350 w 2967329"/>
              <a:gd name="connsiteY156" fmla="*/ 1614487 h 2426935"/>
              <a:gd name="connsiteX157" fmla="*/ 1681163 w 2967329"/>
              <a:gd name="connsiteY157" fmla="*/ 1633537 h 2426935"/>
              <a:gd name="connsiteX158" fmla="*/ 1704975 w 2967329"/>
              <a:gd name="connsiteY158" fmla="*/ 1676400 h 2426935"/>
              <a:gd name="connsiteX159" fmla="*/ 1714500 w 2967329"/>
              <a:gd name="connsiteY159" fmla="*/ 1690687 h 2426935"/>
              <a:gd name="connsiteX160" fmla="*/ 1728788 w 2967329"/>
              <a:gd name="connsiteY160" fmla="*/ 1695450 h 2426935"/>
              <a:gd name="connsiteX161" fmla="*/ 1752600 w 2967329"/>
              <a:gd name="connsiteY161" fmla="*/ 1719262 h 2426935"/>
              <a:gd name="connsiteX162" fmla="*/ 1776413 w 2967329"/>
              <a:gd name="connsiteY162" fmla="*/ 1743075 h 2426935"/>
              <a:gd name="connsiteX163" fmla="*/ 1785938 w 2967329"/>
              <a:gd name="connsiteY163" fmla="*/ 1757362 h 2426935"/>
              <a:gd name="connsiteX164" fmla="*/ 1809750 w 2967329"/>
              <a:gd name="connsiteY164" fmla="*/ 1781175 h 2426935"/>
              <a:gd name="connsiteX165" fmla="*/ 1819275 w 2967329"/>
              <a:gd name="connsiteY165" fmla="*/ 1809750 h 2426935"/>
              <a:gd name="connsiteX166" fmla="*/ 1824038 w 2967329"/>
              <a:gd name="connsiteY166" fmla="*/ 1824037 h 2426935"/>
              <a:gd name="connsiteX167" fmla="*/ 1828800 w 2967329"/>
              <a:gd name="connsiteY167" fmla="*/ 1909762 h 2426935"/>
              <a:gd name="connsiteX168" fmla="*/ 1843088 w 2967329"/>
              <a:gd name="connsiteY168" fmla="*/ 1957387 h 2426935"/>
              <a:gd name="connsiteX169" fmla="*/ 1857375 w 2967329"/>
              <a:gd name="connsiteY169" fmla="*/ 2000250 h 2426935"/>
              <a:gd name="connsiteX170" fmla="*/ 1866900 w 2967329"/>
              <a:gd name="connsiteY170" fmla="*/ 2028825 h 2426935"/>
              <a:gd name="connsiteX171" fmla="*/ 1881188 w 2967329"/>
              <a:gd name="connsiteY171" fmla="*/ 2081212 h 2426935"/>
              <a:gd name="connsiteX172" fmla="*/ 1885950 w 2967329"/>
              <a:gd name="connsiteY172" fmla="*/ 2095500 h 2426935"/>
              <a:gd name="connsiteX173" fmla="*/ 1900238 w 2967329"/>
              <a:gd name="connsiteY173" fmla="*/ 2105025 h 2426935"/>
              <a:gd name="connsiteX174" fmla="*/ 1919288 w 2967329"/>
              <a:gd name="connsiteY174" fmla="*/ 2147887 h 2426935"/>
              <a:gd name="connsiteX175" fmla="*/ 1924050 w 2967329"/>
              <a:gd name="connsiteY175" fmla="*/ 2162175 h 2426935"/>
              <a:gd name="connsiteX176" fmla="*/ 1943100 w 2967329"/>
              <a:gd name="connsiteY176" fmla="*/ 2190750 h 2426935"/>
              <a:gd name="connsiteX177" fmla="*/ 1966913 w 2967329"/>
              <a:gd name="connsiteY177" fmla="*/ 2219325 h 2426935"/>
              <a:gd name="connsiteX178" fmla="*/ 1981200 w 2967329"/>
              <a:gd name="connsiteY178" fmla="*/ 2228850 h 2426935"/>
              <a:gd name="connsiteX179" fmla="*/ 1995488 w 2967329"/>
              <a:gd name="connsiteY179" fmla="*/ 2243137 h 2426935"/>
              <a:gd name="connsiteX180" fmla="*/ 2009775 w 2967329"/>
              <a:gd name="connsiteY180" fmla="*/ 2247900 h 2426935"/>
              <a:gd name="connsiteX181" fmla="*/ 2052638 w 2967329"/>
              <a:gd name="connsiteY181" fmla="*/ 2266950 h 2426935"/>
              <a:gd name="connsiteX182" fmla="*/ 2119313 w 2967329"/>
              <a:gd name="connsiteY182" fmla="*/ 2286000 h 2426935"/>
              <a:gd name="connsiteX183" fmla="*/ 2147888 w 2967329"/>
              <a:gd name="connsiteY183" fmla="*/ 2305050 h 2426935"/>
              <a:gd name="connsiteX184" fmla="*/ 2176463 w 2967329"/>
              <a:gd name="connsiteY184" fmla="*/ 2314575 h 2426935"/>
              <a:gd name="connsiteX185" fmla="*/ 2190750 w 2967329"/>
              <a:gd name="connsiteY185" fmla="*/ 2324100 h 2426935"/>
              <a:gd name="connsiteX186" fmla="*/ 2233613 w 2967329"/>
              <a:gd name="connsiteY186" fmla="*/ 2333625 h 2426935"/>
              <a:gd name="connsiteX187" fmla="*/ 2262188 w 2967329"/>
              <a:gd name="connsiteY187" fmla="*/ 2343150 h 2426935"/>
              <a:gd name="connsiteX188" fmla="*/ 2290763 w 2967329"/>
              <a:gd name="connsiteY188" fmla="*/ 2352675 h 2426935"/>
              <a:gd name="connsiteX189" fmla="*/ 2319338 w 2967329"/>
              <a:gd name="connsiteY189" fmla="*/ 2366962 h 2426935"/>
              <a:gd name="connsiteX190" fmla="*/ 2347913 w 2967329"/>
              <a:gd name="connsiteY190" fmla="*/ 2381250 h 2426935"/>
              <a:gd name="connsiteX191" fmla="*/ 2362200 w 2967329"/>
              <a:gd name="connsiteY191" fmla="*/ 2390775 h 2426935"/>
              <a:gd name="connsiteX192" fmla="*/ 2390775 w 2967329"/>
              <a:gd name="connsiteY192" fmla="*/ 2400300 h 2426935"/>
              <a:gd name="connsiteX193" fmla="*/ 2419350 w 2967329"/>
              <a:gd name="connsiteY193" fmla="*/ 2409825 h 2426935"/>
              <a:gd name="connsiteX194" fmla="*/ 2433638 w 2967329"/>
              <a:gd name="connsiteY194" fmla="*/ 2414587 h 2426935"/>
              <a:gd name="connsiteX195" fmla="*/ 2624137 w 2967329"/>
              <a:gd name="connsiteY195" fmla="*/ 2421731 h 2426935"/>
              <a:gd name="connsiteX196" fmla="*/ 2678906 w 2967329"/>
              <a:gd name="connsiteY196" fmla="*/ 2328862 h 2426935"/>
              <a:gd name="connsiteX197" fmla="*/ 2595563 w 2967329"/>
              <a:gd name="connsiteY197" fmla="*/ 2233612 h 2426935"/>
              <a:gd name="connsiteX198" fmla="*/ 2586038 w 2967329"/>
              <a:gd name="connsiteY198" fmla="*/ 2219325 h 2426935"/>
              <a:gd name="connsiteX199" fmla="*/ 2576513 w 2967329"/>
              <a:gd name="connsiteY199" fmla="*/ 2171700 h 2426935"/>
              <a:gd name="connsiteX200" fmla="*/ 2566988 w 2967329"/>
              <a:gd name="connsiteY200" fmla="*/ 2028825 h 2426935"/>
              <a:gd name="connsiteX201" fmla="*/ 2571750 w 2967329"/>
              <a:gd name="connsiteY201" fmla="*/ 1981200 h 2426935"/>
              <a:gd name="connsiteX202" fmla="*/ 2576513 w 2967329"/>
              <a:gd name="connsiteY202" fmla="*/ 1962150 h 2426935"/>
              <a:gd name="connsiteX203" fmla="*/ 2581275 w 2967329"/>
              <a:gd name="connsiteY203" fmla="*/ 1938337 h 2426935"/>
              <a:gd name="connsiteX204" fmla="*/ 2586038 w 2967329"/>
              <a:gd name="connsiteY204" fmla="*/ 1924050 h 2426935"/>
              <a:gd name="connsiteX205" fmla="*/ 2605088 w 2967329"/>
              <a:gd name="connsiteY205" fmla="*/ 1895475 h 2426935"/>
              <a:gd name="connsiteX206" fmla="*/ 2619375 w 2967329"/>
              <a:gd name="connsiteY206" fmla="*/ 1852612 h 2426935"/>
              <a:gd name="connsiteX207" fmla="*/ 2624138 w 2967329"/>
              <a:gd name="connsiteY207" fmla="*/ 1838325 h 2426935"/>
              <a:gd name="connsiteX208" fmla="*/ 2628900 w 2967329"/>
              <a:gd name="connsiteY208" fmla="*/ 1824037 h 2426935"/>
              <a:gd name="connsiteX209" fmla="*/ 2633663 w 2967329"/>
              <a:gd name="connsiteY209" fmla="*/ 1790700 h 2426935"/>
              <a:gd name="connsiteX210" fmla="*/ 2638425 w 2967329"/>
              <a:gd name="connsiteY210" fmla="*/ 1766887 h 2426935"/>
              <a:gd name="connsiteX211" fmla="*/ 2643188 w 2967329"/>
              <a:gd name="connsiteY211" fmla="*/ 1662112 h 2426935"/>
              <a:gd name="connsiteX212" fmla="*/ 2652713 w 2967329"/>
              <a:gd name="connsiteY212" fmla="*/ 1633537 h 2426935"/>
              <a:gd name="connsiteX213" fmla="*/ 2657475 w 2967329"/>
              <a:gd name="connsiteY213" fmla="*/ 1619250 h 2426935"/>
              <a:gd name="connsiteX214" fmla="*/ 2676525 w 2967329"/>
              <a:gd name="connsiteY214" fmla="*/ 1562100 h 2426935"/>
              <a:gd name="connsiteX215" fmla="*/ 2690813 w 2967329"/>
              <a:gd name="connsiteY215" fmla="*/ 1533525 h 2426935"/>
              <a:gd name="connsiteX216" fmla="*/ 2705100 w 2967329"/>
              <a:gd name="connsiteY216" fmla="*/ 1524000 h 2426935"/>
              <a:gd name="connsiteX217" fmla="*/ 2714625 w 2967329"/>
              <a:gd name="connsiteY217" fmla="*/ 1509712 h 2426935"/>
              <a:gd name="connsiteX218" fmla="*/ 2728913 w 2967329"/>
              <a:gd name="connsiteY218" fmla="*/ 1504950 h 2426935"/>
              <a:gd name="connsiteX219" fmla="*/ 2733675 w 2967329"/>
              <a:gd name="connsiteY219" fmla="*/ 1490662 h 2426935"/>
              <a:gd name="connsiteX220" fmla="*/ 2743200 w 2967329"/>
              <a:gd name="connsiteY220" fmla="*/ 1476375 h 2426935"/>
              <a:gd name="connsiteX221" fmla="*/ 2752725 w 2967329"/>
              <a:gd name="connsiteY221" fmla="*/ 1447800 h 2426935"/>
              <a:gd name="connsiteX222" fmla="*/ 2767013 w 2967329"/>
              <a:gd name="connsiteY222" fmla="*/ 1419225 h 2426935"/>
              <a:gd name="connsiteX223" fmla="*/ 2809875 w 2967329"/>
              <a:gd name="connsiteY223" fmla="*/ 1400175 h 2426935"/>
              <a:gd name="connsiteX224" fmla="*/ 2838450 w 2967329"/>
              <a:gd name="connsiteY224" fmla="*/ 1390650 h 2426935"/>
              <a:gd name="connsiteX225" fmla="*/ 2881313 w 2967329"/>
              <a:gd name="connsiteY225" fmla="*/ 1381125 h 2426935"/>
              <a:gd name="connsiteX226" fmla="*/ 2895600 w 2967329"/>
              <a:gd name="connsiteY226" fmla="*/ 1371600 h 2426935"/>
              <a:gd name="connsiteX227" fmla="*/ 2909888 w 2967329"/>
              <a:gd name="connsiteY227" fmla="*/ 1366837 h 2426935"/>
              <a:gd name="connsiteX228" fmla="*/ 2919413 w 2967329"/>
              <a:gd name="connsiteY228" fmla="*/ 1352550 h 2426935"/>
              <a:gd name="connsiteX229" fmla="*/ 2947988 w 2967329"/>
              <a:gd name="connsiteY229" fmla="*/ 1343025 h 2426935"/>
              <a:gd name="connsiteX230" fmla="*/ 2962275 w 2967329"/>
              <a:gd name="connsiteY230" fmla="*/ 1328737 h 2426935"/>
              <a:gd name="connsiteX231" fmla="*/ 2962275 w 2967329"/>
              <a:gd name="connsiteY231" fmla="*/ 1285875 h 2426935"/>
              <a:gd name="connsiteX232" fmla="*/ 2947988 w 2967329"/>
              <a:gd name="connsiteY232" fmla="*/ 1276350 h 2426935"/>
              <a:gd name="connsiteX233" fmla="*/ 2919413 w 2967329"/>
              <a:gd name="connsiteY233" fmla="*/ 1271587 h 2426935"/>
              <a:gd name="connsiteX234" fmla="*/ 2905125 w 2967329"/>
              <a:gd name="connsiteY234" fmla="*/ 1266825 h 2426935"/>
              <a:gd name="connsiteX235" fmla="*/ 2886075 w 2967329"/>
              <a:gd name="connsiteY235" fmla="*/ 1238250 h 2426935"/>
              <a:gd name="connsiteX236" fmla="*/ 2876550 w 2967329"/>
              <a:gd name="connsiteY236" fmla="*/ 1223962 h 2426935"/>
              <a:gd name="connsiteX237" fmla="*/ 2871788 w 2967329"/>
              <a:gd name="connsiteY237" fmla="*/ 1209675 h 2426935"/>
              <a:gd name="connsiteX238" fmla="*/ 2852738 w 2967329"/>
              <a:gd name="connsiteY238" fmla="*/ 1181100 h 2426935"/>
              <a:gd name="connsiteX239" fmla="*/ 2833688 w 2967329"/>
              <a:gd name="connsiteY239" fmla="*/ 1152525 h 2426935"/>
              <a:gd name="connsiteX240" fmla="*/ 2819400 w 2967329"/>
              <a:gd name="connsiteY240" fmla="*/ 1123950 h 2426935"/>
              <a:gd name="connsiteX241" fmla="*/ 2814638 w 2967329"/>
              <a:gd name="connsiteY241" fmla="*/ 1109662 h 2426935"/>
              <a:gd name="connsiteX242" fmla="*/ 2795588 w 2967329"/>
              <a:gd name="connsiteY242" fmla="*/ 1081087 h 2426935"/>
              <a:gd name="connsiteX243" fmla="*/ 2786063 w 2967329"/>
              <a:gd name="connsiteY243" fmla="*/ 1066800 h 2426935"/>
              <a:gd name="connsiteX244" fmla="*/ 2771775 w 2967329"/>
              <a:gd name="connsiteY244" fmla="*/ 1038225 h 2426935"/>
              <a:gd name="connsiteX245" fmla="*/ 2757488 w 2967329"/>
              <a:gd name="connsiteY245" fmla="*/ 1033462 h 2426935"/>
              <a:gd name="connsiteX246" fmla="*/ 2743200 w 2967329"/>
              <a:gd name="connsiteY246" fmla="*/ 1023937 h 2426935"/>
              <a:gd name="connsiteX247" fmla="*/ 2686050 w 2967329"/>
              <a:gd name="connsiteY247" fmla="*/ 1028700 h 2426935"/>
              <a:gd name="connsiteX248" fmla="*/ 2657475 w 2967329"/>
              <a:gd name="connsiteY248" fmla="*/ 1047750 h 2426935"/>
              <a:gd name="connsiteX249" fmla="*/ 2643188 w 2967329"/>
              <a:gd name="connsiteY249" fmla="*/ 1052512 h 2426935"/>
              <a:gd name="connsiteX250" fmla="*/ 2633663 w 2967329"/>
              <a:gd name="connsiteY250" fmla="*/ 1066800 h 2426935"/>
              <a:gd name="connsiteX251" fmla="*/ 2605088 w 2967329"/>
              <a:gd name="connsiteY251" fmla="*/ 1076325 h 2426935"/>
              <a:gd name="connsiteX252" fmla="*/ 2547938 w 2967329"/>
              <a:gd name="connsiteY252" fmla="*/ 1066800 h 2426935"/>
              <a:gd name="connsiteX253" fmla="*/ 2533650 w 2967329"/>
              <a:gd name="connsiteY253" fmla="*/ 1062037 h 2426935"/>
              <a:gd name="connsiteX254" fmla="*/ 2519363 w 2967329"/>
              <a:gd name="connsiteY254" fmla="*/ 1052512 h 2426935"/>
              <a:gd name="connsiteX255" fmla="*/ 2495550 w 2967329"/>
              <a:gd name="connsiteY255" fmla="*/ 1023937 h 2426935"/>
              <a:gd name="connsiteX256" fmla="*/ 2481263 w 2967329"/>
              <a:gd name="connsiteY256" fmla="*/ 1014412 h 2426935"/>
              <a:gd name="connsiteX257" fmla="*/ 2471738 w 2967329"/>
              <a:gd name="connsiteY257" fmla="*/ 1000125 h 2426935"/>
              <a:gd name="connsiteX258" fmla="*/ 2457450 w 2967329"/>
              <a:gd name="connsiteY258" fmla="*/ 990600 h 2426935"/>
              <a:gd name="connsiteX259" fmla="*/ 2452688 w 2967329"/>
              <a:gd name="connsiteY259" fmla="*/ 976312 h 2426935"/>
              <a:gd name="connsiteX260" fmla="*/ 2443163 w 2967329"/>
              <a:gd name="connsiteY260" fmla="*/ 962025 h 2426935"/>
              <a:gd name="connsiteX261" fmla="*/ 2438400 w 2967329"/>
              <a:gd name="connsiteY261" fmla="*/ 947737 h 2426935"/>
              <a:gd name="connsiteX262" fmla="*/ 2424113 w 2967329"/>
              <a:gd name="connsiteY262" fmla="*/ 933450 h 2426935"/>
              <a:gd name="connsiteX263" fmla="*/ 2414588 w 2967329"/>
              <a:gd name="connsiteY263" fmla="*/ 919162 h 2426935"/>
              <a:gd name="connsiteX264" fmla="*/ 2400300 w 2967329"/>
              <a:gd name="connsiteY264" fmla="*/ 904875 h 2426935"/>
              <a:gd name="connsiteX265" fmla="*/ 2390775 w 2967329"/>
              <a:gd name="connsiteY265" fmla="*/ 890587 h 2426935"/>
              <a:gd name="connsiteX266" fmla="*/ 2376488 w 2967329"/>
              <a:gd name="connsiteY266" fmla="*/ 885825 h 2426935"/>
              <a:gd name="connsiteX267" fmla="*/ 2352675 w 2967329"/>
              <a:gd name="connsiteY267" fmla="*/ 842962 h 2426935"/>
              <a:gd name="connsiteX268" fmla="*/ 2333625 w 2967329"/>
              <a:gd name="connsiteY268" fmla="*/ 828675 h 2426935"/>
              <a:gd name="connsiteX269" fmla="*/ 2309813 w 2967329"/>
              <a:gd name="connsiteY269" fmla="*/ 800100 h 2426935"/>
              <a:gd name="connsiteX270" fmla="*/ 2281238 w 2967329"/>
              <a:gd name="connsiteY270" fmla="*/ 785812 h 2426935"/>
              <a:gd name="connsiteX271" fmla="*/ 2238375 w 2967329"/>
              <a:gd name="connsiteY271" fmla="*/ 752475 h 2426935"/>
              <a:gd name="connsiteX272" fmla="*/ 2209800 w 2967329"/>
              <a:gd name="connsiteY272" fmla="*/ 733425 h 2426935"/>
              <a:gd name="connsiteX273" fmla="*/ 2195513 w 2967329"/>
              <a:gd name="connsiteY273" fmla="*/ 723900 h 2426935"/>
              <a:gd name="connsiteX274" fmla="*/ 2181225 w 2967329"/>
              <a:gd name="connsiteY274" fmla="*/ 719137 h 2426935"/>
              <a:gd name="connsiteX275" fmla="*/ 2152650 w 2967329"/>
              <a:gd name="connsiteY275" fmla="*/ 700087 h 2426935"/>
              <a:gd name="connsiteX276" fmla="*/ 2081213 w 2967329"/>
              <a:gd name="connsiteY276" fmla="*/ 652462 h 2426935"/>
              <a:gd name="connsiteX277" fmla="*/ 2052638 w 2967329"/>
              <a:gd name="connsiteY277" fmla="*/ 633412 h 2426935"/>
              <a:gd name="connsiteX278" fmla="*/ 2038350 w 2967329"/>
              <a:gd name="connsiteY278" fmla="*/ 623887 h 2426935"/>
              <a:gd name="connsiteX279" fmla="*/ 2009775 w 2967329"/>
              <a:gd name="connsiteY279" fmla="*/ 614362 h 2426935"/>
              <a:gd name="connsiteX280" fmla="*/ 1995488 w 2967329"/>
              <a:gd name="connsiteY280" fmla="*/ 609600 h 2426935"/>
              <a:gd name="connsiteX281" fmla="*/ 1914525 w 2967329"/>
              <a:gd name="connsiteY281" fmla="*/ 619125 h 2426935"/>
              <a:gd name="connsiteX282" fmla="*/ 1900238 w 2967329"/>
              <a:gd name="connsiteY282" fmla="*/ 628650 h 2426935"/>
              <a:gd name="connsiteX283" fmla="*/ 1871663 w 2967329"/>
              <a:gd name="connsiteY283" fmla="*/ 638175 h 2426935"/>
              <a:gd name="connsiteX284" fmla="*/ 1757363 w 2967329"/>
              <a:gd name="connsiteY284" fmla="*/ 633412 h 2426935"/>
              <a:gd name="connsiteX285" fmla="*/ 1743075 w 2967329"/>
              <a:gd name="connsiteY285" fmla="*/ 623887 h 2426935"/>
              <a:gd name="connsiteX286" fmla="*/ 1728788 w 2967329"/>
              <a:gd name="connsiteY286" fmla="*/ 571500 h 2426935"/>
              <a:gd name="connsiteX287" fmla="*/ 1719263 w 2967329"/>
              <a:gd name="connsiteY287" fmla="*/ 557212 h 2426935"/>
              <a:gd name="connsiteX288" fmla="*/ 1662113 w 2967329"/>
              <a:gd name="connsiteY288" fmla="*/ 509587 h 2426935"/>
              <a:gd name="connsiteX289" fmla="*/ 1647825 w 2967329"/>
              <a:gd name="connsiteY289" fmla="*/ 504825 h 2426935"/>
              <a:gd name="connsiteX290" fmla="*/ 1638300 w 2967329"/>
              <a:gd name="connsiteY290" fmla="*/ 442912 h 2426935"/>
              <a:gd name="connsiteX291" fmla="*/ 1619250 w 2967329"/>
              <a:gd name="connsiteY291" fmla="*/ 400050 h 2426935"/>
              <a:gd name="connsiteX292" fmla="*/ 1600200 w 2967329"/>
              <a:gd name="connsiteY292" fmla="*/ 357187 h 2426935"/>
              <a:gd name="connsiteX293" fmla="*/ 1590675 w 2967329"/>
              <a:gd name="connsiteY293" fmla="*/ 328612 h 2426935"/>
              <a:gd name="connsiteX294" fmla="*/ 1576388 w 2967329"/>
              <a:gd name="connsiteY294" fmla="*/ 300037 h 2426935"/>
              <a:gd name="connsiteX295" fmla="*/ 1547813 w 2967329"/>
              <a:gd name="connsiteY295" fmla="*/ 290512 h 2426935"/>
              <a:gd name="connsiteX296" fmla="*/ 1519238 w 2967329"/>
              <a:gd name="connsiteY296" fmla="*/ 276225 h 2426935"/>
              <a:gd name="connsiteX297" fmla="*/ 1504950 w 2967329"/>
              <a:gd name="connsiteY297" fmla="*/ 266700 h 2426935"/>
              <a:gd name="connsiteX298" fmla="*/ 1476375 w 2967329"/>
              <a:gd name="connsiteY298" fmla="*/ 257175 h 2426935"/>
              <a:gd name="connsiteX299" fmla="*/ 1447800 w 2967329"/>
              <a:gd name="connsiteY299" fmla="*/ 271462 h 2426935"/>
              <a:gd name="connsiteX300" fmla="*/ 1433513 w 2967329"/>
              <a:gd name="connsiteY300" fmla="*/ 276225 h 2426935"/>
              <a:gd name="connsiteX301" fmla="*/ 1419225 w 2967329"/>
              <a:gd name="connsiteY301" fmla="*/ 285750 h 2426935"/>
              <a:gd name="connsiteX302" fmla="*/ 1390650 w 2967329"/>
              <a:gd name="connsiteY302" fmla="*/ 295275 h 2426935"/>
              <a:gd name="connsiteX303" fmla="*/ 1333500 w 2967329"/>
              <a:gd name="connsiteY303" fmla="*/ 290512 h 2426935"/>
              <a:gd name="connsiteX304" fmla="*/ 1304925 w 2967329"/>
              <a:gd name="connsiteY304" fmla="*/ 280987 h 2426935"/>
              <a:gd name="connsiteX305" fmla="*/ 1271588 w 2967329"/>
              <a:gd name="connsiteY305" fmla="*/ 271462 h 2426935"/>
              <a:gd name="connsiteX306" fmla="*/ 1062038 w 2967329"/>
              <a:gd name="connsiteY306" fmla="*/ 276225 h 2426935"/>
              <a:gd name="connsiteX307" fmla="*/ 962025 w 2967329"/>
              <a:gd name="connsiteY307" fmla="*/ 276225 h 2426935"/>
              <a:gd name="connsiteX308" fmla="*/ 947738 w 2967329"/>
              <a:gd name="connsiteY308" fmla="*/ 271462 h 2426935"/>
              <a:gd name="connsiteX309" fmla="*/ 942975 w 2967329"/>
              <a:gd name="connsiteY309" fmla="*/ 228600 h 2426935"/>
              <a:gd name="connsiteX310" fmla="*/ 985838 w 2967329"/>
              <a:gd name="connsiteY310" fmla="*/ 204787 h 2426935"/>
              <a:gd name="connsiteX311" fmla="*/ 990600 w 2967329"/>
              <a:gd name="connsiteY311" fmla="*/ 180975 h 2426935"/>
              <a:gd name="connsiteX312" fmla="*/ 995363 w 2967329"/>
              <a:gd name="connsiteY312" fmla="*/ 152400 h 2426935"/>
              <a:gd name="connsiteX313" fmla="*/ 1009650 w 2967329"/>
              <a:gd name="connsiteY313" fmla="*/ 142875 h 2426935"/>
              <a:gd name="connsiteX314" fmla="*/ 1004888 w 2967329"/>
              <a:gd name="connsiteY314" fmla="*/ 104775 h 2426935"/>
              <a:gd name="connsiteX315" fmla="*/ 995363 w 2967329"/>
              <a:gd name="connsiteY315" fmla="*/ 76200 h 2426935"/>
              <a:gd name="connsiteX316" fmla="*/ 976313 w 2967329"/>
              <a:gd name="connsiteY316" fmla="*/ 71437 h 2426935"/>
              <a:gd name="connsiteX317" fmla="*/ 962025 w 2967329"/>
              <a:gd name="connsiteY317" fmla="*/ 61912 h 2426935"/>
              <a:gd name="connsiteX318" fmla="*/ 952500 w 2967329"/>
              <a:gd name="connsiteY318" fmla="*/ 47625 h 2426935"/>
              <a:gd name="connsiteX319" fmla="*/ 938213 w 2967329"/>
              <a:gd name="connsiteY319" fmla="*/ 42862 h 2426935"/>
              <a:gd name="connsiteX320" fmla="*/ 919163 w 2967329"/>
              <a:gd name="connsiteY320" fmla="*/ 14287 h 2426935"/>
              <a:gd name="connsiteX321" fmla="*/ 909638 w 2967329"/>
              <a:gd name="connsiteY321" fmla="*/ 0 h 2426935"/>
              <a:gd name="connsiteX322" fmla="*/ 842963 w 2967329"/>
              <a:gd name="connsiteY322" fmla="*/ 4762 h 2426935"/>
              <a:gd name="connsiteX323" fmla="*/ 823913 w 2967329"/>
              <a:gd name="connsiteY323" fmla="*/ 9525 h 2426935"/>
              <a:gd name="connsiteX324" fmla="*/ 771525 w 2967329"/>
              <a:gd name="connsiteY324" fmla="*/ 14287 h 2426935"/>
              <a:gd name="connsiteX325" fmla="*/ 790575 w 2967329"/>
              <a:gd name="connsiteY325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52500 w 2967329"/>
              <a:gd name="connsiteY122" fmla="*/ 1081087 h 2426935"/>
              <a:gd name="connsiteX123" fmla="*/ 966788 w 2967329"/>
              <a:gd name="connsiteY123" fmla="*/ 1090612 h 2426935"/>
              <a:gd name="connsiteX124" fmla="*/ 976313 w 2967329"/>
              <a:gd name="connsiteY124" fmla="*/ 1104900 h 2426935"/>
              <a:gd name="connsiteX125" fmla="*/ 1004888 w 2967329"/>
              <a:gd name="connsiteY125" fmla="*/ 1114425 h 2426935"/>
              <a:gd name="connsiteX126" fmla="*/ 1047750 w 2967329"/>
              <a:gd name="connsiteY126" fmla="*/ 1128712 h 2426935"/>
              <a:gd name="connsiteX127" fmla="*/ 1062038 w 2967329"/>
              <a:gd name="connsiteY127" fmla="*/ 1133475 h 2426935"/>
              <a:gd name="connsiteX128" fmla="*/ 1104900 w 2967329"/>
              <a:gd name="connsiteY128" fmla="*/ 1157287 h 2426935"/>
              <a:gd name="connsiteX129" fmla="*/ 1133475 w 2967329"/>
              <a:gd name="connsiteY129" fmla="*/ 1176337 h 2426935"/>
              <a:gd name="connsiteX130" fmla="*/ 1157288 w 2967329"/>
              <a:gd name="connsiteY130" fmla="*/ 1195387 h 2426935"/>
              <a:gd name="connsiteX131" fmla="*/ 1166813 w 2967329"/>
              <a:gd name="connsiteY131" fmla="*/ 1209675 h 2426935"/>
              <a:gd name="connsiteX132" fmla="*/ 1195388 w 2967329"/>
              <a:gd name="connsiteY132" fmla="*/ 1228725 h 2426935"/>
              <a:gd name="connsiteX133" fmla="*/ 1209675 w 2967329"/>
              <a:gd name="connsiteY133" fmla="*/ 1238250 h 2426935"/>
              <a:gd name="connsiteX134" fmla="*/ 1238250 w 2967329"/>
              <a:gd name="connsiteY134" fmla="*/ 1257300 h 2426935"/>
              <a:gd name="connsiteX135" fmla="*/ 1262063 w 2967329"/>
              <a:gd name="connsiteY135" fmla="*/ 1285875 h 2426935"/>
              <a:gd name="connsiteX136" fmla="*/ 1281113 w 2967329"/>
              <a:gd name="connsiteY136" fmla="*/ 1314450 h 2426935"/>
              <a:gd name="connsiteX137" fmla="*/ 1290638 w 2967329"/>
              <a:gd name="connsiteY137" fmla="*/ 1328737 h 2426935"/>
              <a:gd name="connsiteX138" fmla="*/ 1319213 w 2967329"/>
              <a:gd name="connsiteY138" fmla="*/ 1371600 h 2426935"/>
              <a:gd name="connsiteX139" fmla="*/ 1328738 w 2967329"/>
              <a:gd name="connsiteY139" fmla="*/ 1385887 h 2426935"/>
              <a:gd name="connsiteX140" fmla="*/ 1343025 w 2967329"/>
              <a:gd name="connsiteY140" fmla="*/ 1395412 h 2426935"/>
              <a:gd name="connsiteX141" fmla="*/ 1362075 w 2967329"/>
              <a:gd name="connsiteY141" fmla="*/ 1419225 h 2426935"/>
              <a:gd name="connsiteX142" fmla="*/ 1381125 w 2967329"/>
              <a:gd name="connsiteY142" fmla="*/ 1447800 h 2426935"/>
              <a:gd name="connsiteX143" fmla="*/ 1390650 w 2967329"/>
              <a:gd name="connsiteY143" fmla="*/ 1462087 h 2426935"/>
              <a:gd name="connsiteX144" fmla="*/ 1404938 w 2967329"/>
              <a:gd name="connsiteY144" fmla="*/ 1466850 h 2426935"/>
              <a:gd name="connsiteX145" fmla="*/ 1428750 w 2967329"/>
              <a:gd name="connsiteY145" fmla="*/ 1490662 h 2426935"/>
              <a:gd name="connsiteX146" fmla="*/ 1438275 w 2967329"/>
              <a:gd name="connsiteY146" fmla="*/ 1504950 h 2426935"/>
              <a:gd name="connsiteX147" fmla="*/ 1452563 w 2967329"/>
              <a:gd name="connsiteY147" fmla="*/ 1514475 h 2426935"/>
              <a:gd name="connsiteX148" fmla="*/ 1466850 w 2967329"/>
              <a:gd name="connsiteY148" fmla="*/ 1528762 h 2426935"/>
              <a:gd name="connsiteX149" fmla="*/ 1495425 w 2967329"/>
              <a:gd name="connsiteY149" fmla="*/ 1538287 h 2426935"/>
              <a:gd name="connsiteX150" fmla="*/ 1528763 w 2967329"/>
              <a:gd name="connsiteY150" fmla="*/ 1547812 h 2426935"/>
              <a:gd name="connsiteX151" fmla="*/ 1557338 w 2967329"/>
              <a:gd name="connsiteY151" fmla="*/ 1552575 h 2426935"/>
              <a:gd name="connsiteX152" fmla="*/ 1571625 w 2967329"/>
              <a:gd name="connsiteY152" fmla="*/ 1557337 h 2426935"/>
              <a:gd name="connsiteX153" fmla="*/ 1590675 w 2967329"/>
              <a:gd name="connsiteY153" fmla="*/ 1562100 h 2426935"/>
              <a:gd name="connsiteX154" fmla="*/ 1619250 w 2967329"/>
              <a:gd name="connsiteY154" fmla="*/ 1581150 h 2426935"/>
              <a:gd name="connsiteX155" fmla="*/ 1633538 w 2967329"/>
              <a:gd name="connsiteY155" fmla="*/ 1590675 h 2426935"/>
              <a:gd name="connsiteX156" fmla="*/ 1657350 w 2967329"/>
              <a:gd name="connsiteY156" fmla="*/ 1614487 h 2426935"/>
              <a:gd name="connsiteX157" fmla="*/ 1681163 w 2967329"/>
              <a:gd name="connsiteY157" fmla="*/ 1633537 h 2426935"/>
              <a:gd name="connsiteX158" fmla="*/ 1704975 w 2967329"/>
              <a:gd name="connsiteY158" fmla="*/ 1676400 h 2426935"/>
              <a:gd name="connsiteX159" fmla="*/ 1714500 w 2967329"/>
              <a:gd name="connsiteY159" fmla="*/ 1690687 h 2426935"/>
              <a:gd name="connsiteX160" fmla="*/ 1728788 w 2967329"/>
              <a:gd name="connsiteY160" fmla="*/ 1695450 h 2426935"/>
              <a:gd name="connsiteX161" fmla="*/ 1752600 w 2967329"/>
              <a:gd name="connsiteY161" fmla="*/ 1719262 h 2426935"/>
              <a:gd name="connsiteX162" fmla="*/ 1776413 w 2967329"/>
              <a:gd name="connsiteY162" fmla="*/ 1743075 h 2426935"/>
              <a:gd name="connsiteX163" fmla="*/ 1785938 w 2967329"/>
              <a:gd name="connsiteY163" fmla="*/ 1757362 h 2426935"/>
              <a:gd name="connsiteX164" fmla="*/ 1809750 w 2967329"/>
              <a:gd name="connsiteY164" fmla="*/ 1781175 h 2426935"/>
              <a:gd name="connsiteX165" fmla="*/ 1819275 w 2967329"/>
              <a:gd name="connsiteY165" fmla="*/ 1809750 h 2426935"/>
              <a:gd name="connsiteX166" fmla="*/ 1824038 w 2967329"/>
              <a:gd name="connsiteY166" fmla="*/ 1824037 h 2426935"/>
              <a:gd name="connsiteX167" fmla="*/ 1828800 w 2967329"/>
              <a:gd name="connsiteY167" fmla="*/ 1909762 h 2426935"/>
              <a:gd name="connsiteX168" fmla="*/ 1843088 w 2967329"/>
              <a:gd name="connsiteY168" fmla="*/ 1957387 h 2426935"/>
              <a:gd name="connsiteX169" fmla="*/ 1857375 w 2967329"/>
              <a:gd name="connsiteY169" fmla="*/ 2000250 h 2426935"/>
              <a:gd name="connsiteX170" fmla="*/ 1866900 w 2967329"/>
              <a:gd name="connsiteY170" fmla="*/ 2028825 h 2426935"/>
              <a:gd name="connsiteX171" fmla="*/ 1881188 w 2967329"/>
              <a:gd name="connsiteY171" fmla="*/ 2081212 h 2426935"/>
              <a:gd name="connsiteX172" fmla="*/ 1885950 w 2967329"/>
              <a:gd name="connsiteY172" fmla="*/ 2095500 h 2426935"/>
              <a:gd name="connsiteX173" fmla="*/ 1900238 w 2967329"/>
              <a:gd name="connsiteY173" fmla="*/ 2105025 h 2426935"/>
              <a:gd name="connsiteX174" fmla="*/ 1919288 w 2967329"/>
              <a:gd name="connsiteY174" fmla="*/ 2147887 h 2426935"/>
              <a:gd name="connsiteX175" fmla="*/ 1924050 w 2967329"/>
              <a:gd name="connsiteY175" fmla="*/ 2162175 h 2426935"/>
              <a:gd name="connsiteX176" fmla="*/ 1943100 w 2967329"/>
              <a:gd name="connsiteY176" fmla="*/ 2190750 h 2426935"/>
              <a:gd name="connsiteX177" fmla="*/ 1966913 w 2967329"/>
              <a:gd name="connsiteY177" fmla="*/ 2219325 h 2426935"/>
              <a:gd name="connsiteX178" fmla="*/ 1981200 w 2967329"/>
              <a:gd name="connsiteY178" fmla="*/ 2228850 h 2426935"/>
              <a:gd name="connsiteX179" fmla="*/ 1995488 w 2967329"/>
              <a:gd name="connsiteY179" fmla="*/ 2243137 h 2426935"/>
              <a:gd name="connsiteX180" fmla="*/ 2009775 w 2967329"/>
              <a:gd name="connsiteY180" fmla="*/ 2247900 h 2426935"/>
              <a:gd name="connsiteX181" fmla="*/ 2052638 w 2967329"/>
              <a:gd name="connsiteY181" fmla="*/ 2266950 h 2426935"/>
              <a:gd name="connsiteX182" fmla="*/ 2119313 w 2967329"/>
              <a:gd name="connsiteY182" fmla="*/ 2286000 h 2426935"/>
              <a:gd name="connsiteX183" fmla="*/ 2147888 w 2967329"/>
              <a:gd name="connsiteY183" fmla="*/ 2305050 h 2426935"/>
              <a:gd name="connsiteX184" fmla="*/ 2176463 w 2967329"/>
              <a:gd name="connsiteY184" fmla="*/ 2314575 h 2426935"/>
              <a:gd name="connsiteX185" fmla="*/ 2190750 w 2967329"/>
              <a:gd name="connsiteY185" fmla="*/ 2324100 h 2426935"/>
              <a:gd name="connsiteX186" fmla="*/ 2233613 w 2967329"/>
              <a:gd name="connsiteY186" fmla="*/ 2333625 h 2426935"/>
              <a:gd name="connsiteX187" fmla="*/ 2262188 w 2967329"/>
              <a:gd name="connsiteY187" fmla="*/ 2343150 h 2426935"/>
              <a:gd name="connsiteX188" fmla="*/ 2290763 w 2967329"/>
              <a:gd name="connsiteY188" fmla="*/ 2352675 h 2426935"/>
              <a:gd name="connsiteX189" fmla="*/ 2319338 w 2967329"/>
              <a:gd name="connsiteY189" fmla="*/ 2366962 h 2426935"/>
              <a:gd name="connsiteX190" fmla="*/ 2347913 w 2967329"/>
              <a:gd name="connsiteY190" fmla="*/ 2381250 h 2426935"/>
              <a:gd name="connsiteX191" fmla="*/ 2362200 w 2967329"/>
              <a:gd name="connsiteY191" fmla="*/ 2390775 h 2426935"/>
              <a:gd name="connsiteX192" fmla="*/ 2390775 w 2967329"/>
              <a:gd name="connsiteY192" fmla="*/ 2400300 h 2426935"/>
              <a:gd name="connsiteX193" fmla="*/ 2419350 w 2967329"/>
              <a:gd name="connsiteY193" fmla="*/ 2409825 h 2426935"/>
              <a:gd name="connsiteX194" fmla="*/ 2433638 w 2967329"/>
              <a:gd name="connsiteY194" fmla="*/ 2414587 h 2426935"/>
              <a:gd name="connsiteX195" fmla="*/ 2624137 w 2967329"/>
              <a:gd name="connsiteY195" fmla="*/ 2421731 h 2426935"/>
              <a:gd name="connsiteX196" fmla="*/ 2678906 w 2967329"/>
              <a:gd name="connsiteY196" fmla="*/ 2328862 h 2426935"/>
              <a:gd name="connsiteX197" fmla="*/ 2586038 w 2967329"/>
              <a:gd name="connsiteY197" fmla="*/ 2219325 h 2426935"/>
              <a:gd name="connsiteX198" fmla="*/ 2576513 w 2967329"/>
              <a:gd name="connsiteY198" fmla="*/ 2171700 h 2426935"/>
              <a:gd name="connsiteX199" fmla="*/ 2566988 w 2967329"/>
              <a:gd name="connsiteY199" fmla="*/ 2028825 h 2426935"/>
              <a:gd name="connsiteX200" fmla="*/ 2571750 w 2967329"/>
              <a:gd name="connsiteY200" fmla="*/ 1981200 h 2426935"/>
              <a:gd name="connsiteX201" fmla="*/ 2576513 w 2967329"/>
              <a:gd name="connsiteY201" fmla="*/ 1962150 h 2426935"/>
              <a:gd name="connsiteX202" fmla="*/ 2581275 w 2967329"/>
              <a:gd name="connsiteY202" fmla="*/ 1938337 h 2426935"/>
              <a:gd name="connsiteX203" fmla="*/ 2586038 w 2967329"/>
              <a:gd name="connsiteY203" fmla="*/ 1924050 h 2426935"/>
              <a:gd name="connsiteX204" fmla="*/ 2605088 w 2967329"/>
              <a:gd name="connsiteY204" fmla="*/ 1895475 h 2426935"/>
              <a:gd name="connsiteX205" fmla="*/ 2619375 w 2967329"/>
              <a:gd name="connsiteY205" fmla="*/ 1852612 h 2426935"/>
              <a:gd name="connsiteX206" fmla="*/ 2624138 w 2967329"/>
              <a:gd name="connsiteY206" fmla="*/ 1838325 h 2426935"/>
              <a:gd name="connsiteX207" fmla="*/ 2628900 w 2967329"/>
              <a:gd name="connsiteY207" fmla="*/ 1824037 h 2426935"/>
              <a:gd name="connsiteX208" fmla="*/ 2633663 w 2967329"/>
              <a:gd name="connsiteY208" fmla="*/ 1790700 h 2426935"/>
              <a:gd name="connsiteX209" fmla="*/ 2638425 w 2967329"/>
              <a:gd name="connsiteY209" fmla="*/ 1766887 h 2426935"/>
              <a:gd name="connsiteX210" fmla="*/ 2643188 w 2967329"/>
              <a:gd name="connsiteY210" fmla="*/ 1662112 h 2426935"/>
              <a:gd name="connsiteX211" fmla="*/ 2652713 w 2967329"/>
              <a:gd name="connsiteY211" fmla="*/ 1633537 h 2426935"/>
              <a:gd name="connsiteX212" fmla="*/ 2657475 w 2967329"/>
              <a:gd name="connsiteY212" fmla="*/ 1619250 h 2426935"/>
              <a:gd name="connsiteX213" fmla="*/ 2676525 w 2967329"/>
              <a:gd name="connsiteY213" fmla="*/ 1562100 h 2426935"/>
              <a:gd name="connsiteX214" fmla="*/ 2690813 w 2967329"/>
              <a:gd name="connsiteY214" fmla="*/ 1533525 h 2426935"/>
              <a:gd name="connsiteX215" fmla="*/ 2705100 w 2967329"/>
              <a:gd name="connsiteY215" fmla="*/ 1524000 h 2426935"/>
              <a:gd name="connsiteX216" fmla="*/ 2714625 w 2967329"/>
              <a:gd name="connsiteY216" fmla="*/ 1509712 h 2426935"/>
              <a:gd name="connsiteX217" fmla="*/ 2728913 w 2967329"/>
              <a:gd name="connsiteY217" fmla="*/ 1504950 h 2426935"/>
              <a:gd name="connsiteX218" fmla="*/ 2733675 w 2967329"/>
              <a:gd name="connsiteY218" fmla="*/ 1490662 h 2426935"/>
              <a:gd name="connsiteX219" fmla="*/ 2743200 w 2967329"/>
              <a:gd name="connsiteY219" fmla="*/ 1476375 h 2426935"/>
              <a:gd name="connsiteX220" fmla="*/ 2752725 w 2967329"/>
              <a:gd name="connsiteY220" fmla="*/ 1447800 h 2426935"/>
              <a:gd name="connsiteX221" fmla="*/ 2767013 w 2967329"/>
              <a:gd name="connsiteY221" fmla="*/ 1419225 h 2426935"/>
              <a:gd name="connsiteX222" fmla="*/ 2809875 w 2967329"/>
              <a:gd name="connsiteY222" fmla="*/ 1400175 h 2426935"/>
              <a:gd name="connsiteX223" fmla="*/ 2838450 w 2967329"/>
              <a:gd name="connsiteY223" fmla="*/ 1390650 h 2426935"/>
              <a:gd name="connsiteX224" fmla="*/ 2881313 w 2967329"/>
              <a:gd name="connsiteY224" fmla="*/ 1381125 h 2426935"/>
              <a:gd name="connsiteX225" fmla="*/ 2895600 w 2967329"/>
              <a:gd name="connsiteY225" fmla="*/ 1371600 h 2426935"/>
              <a:gd name="connsiteX226" fmla="*/ 2909888 w 2967329"/>
              <a:gd name="connsiteY226" fmla="*/ 1366837 h 2426935"/>
              <a:gd name="connsiteX227" fmla="*/ 2919413 w 2967329"/>
              <a:gd name="connsiteY227" fmla="*/ 1352550 h 2426935"/>
              <a:gd name="connsiteX228" fmla="*/ 2947988 w 2967329"/>
              <a:gd name="connsiteY228" fmla="*/ 1343025 h 2426935"/>
              <a:gd name="connsiteX229" fmla="*/ 2962275 w 2967329"/>
              <a:gd name="connsiteY229" fmla="*/ 1328737 h 2426935"/>
              <a:gd name="connsiteX230" fmla="*/ 2962275 w 2967329"/>
              <a:gd name="connsiteY230" fmla="*/ 1285875 h 2426935"/>
              <a:gd name="connsiteX231" fmla="*/ 2947988 w 2967329"/>
              <a:gd name="connsiteY231" fmla="*/ 1276350 h 2426935"/>
              <a:gd name="connsiteX232" fmla="*/ 2919413 w 2967329"/>
              <a:gd name="connsiteY232" fmla="*/ 1271587 h 2426935"/>
              <a:gd name="connsiteX233" fmla="*/ 2905125 w 2967329"/>
              <a:gd name="connsiteY233" fmla="*/ 1266825 h 2426935"/>
              <a:gd name="connsiteX234" fmla="*/ 2886075 w 2967329"/>
              <a:gd name="connsiteY234" fmla="*/ 1238250 h 2426935"/>
              <a:gd name="connsiteX235" fmla="*/ 2876550 w 2967329"/>
              <a:gd name="connsiteY235" fmla="*/ 1223962 h 2426935"/>
              <a:gd name="connsiteX236" fmla="*/ 2871788 w 2967329"/>
              <a:gd name="connsiteY236" fmla="*/ 1209675 h 2426935"/>
              <a:gd name="connsiteX237" fmla="*/ 2852738 w 2967329"/>
              <a:gd name="connsiteY237" fmla="*/ 1181100 h 2426935"/>
              <a:gd name="connsiteX238" fmla="*/ 2833688 w 2967329"/>
              <a:gd name="connsiteY238" fmla="*/ 1152525 h 2426935"/>
              <a:gd name="connsiteX239" fmla="*/ 2819400 w 2967329"/>
              <a:gd name="connsiteY239" fmla="*/ 1123950 h 2426935"/>
              <a:gd name="connsiteX240" fmla="*/ 2814638 w 2967329"/>
              <a:gd name="connsiteY240" fmla="*/ 1109662 h 2426935"/>
              <a:gd name="connsiteX241" fmla="*/ 2795588 w 2967329"/>
              <a:gd name="connsiteY241" fmla="*/ 1081087 h 2426935"/>
              <a:gd name="connsiteX242" fmla="*/ 2786063 w 2967329"/>
              <a:gd name="connsiteY242" fmla="*/ 1066800 h 2426935"/>
              <a:gd name="connsiteX243" fmla="*/ 2771775 w 2967329"/>
              <a:gd name="connsiteY243" fmla="*/ 1038225 h 2426935"/>
              <a:gd name="connsiteX244" fmla="*/ 2757488 w 2967329"/>
              <a:gd name="connsiteY244" fmla="*/ 1033462 h 2426935"/>
              <a:gd name="connsiteX245" fmla="*/ 2743200 w 2967329"/>
              <a:gd name="connsiteY245" fmla="*/ 1023937 h 2426935"/>
              <a:gd name="connsiteX246" fmla="*/ 2686050 w 2967329"/>
              <a:gd name="connsiteY246" fmla="*/ 1028700 h 2426935"/>
              <a:gd name="connsiteX247" fmla="*/ 2657475 w 2967329"/>
              <a:gd name="connsiteY247" fmla="*/ 1047750 h 2426935"/>
              <a:gd name="connsiteX248" fmla="*/ 2643188 w 2967329"/>
              <a:gd name="connsiteY248" fmla="*/ 1052512 h 2426935"/>
              <a:gd name="connsiteX249" fmla="*/ 2633663 w 2967329"/>
              <a:gd name="connsiteY249" fmla="*/ 1066800 h 2426935"/>
              <a:gd name="connsiteX250" fmla="*/ 2605088 w 2967329"/>
              <a:gd name="connsiteY250" fmla="*/ 1076325 h 2426935"/>
              <a:gd name="connsiteX251" fmla="*/ 2547938 w 2967329"/>
              <a:gd name="connsiteY251" fmla="*/ 1066800 h 2426935"/>
              <a:gd name="connsiteX252" fmla="*/ 2533650 w 2967329"/>
              <a:gd name="connsiteY252" fmla="*/ 1062037 h 2426935"/>
              <a:gd name="connsiteX253" fmla="*/ 2519363 w 2967329"/>
              <a:gd name="connsiteY253" fmla="*/ 1052512 h 2426935"/>
              <a:gd name="connsiteX254" fmla="*/ 2495550 w 2967329"/>
              <a:gd name="connsiteY254" fmla="*/ 1023937 h 2426935"/>
              <a:gd name="connsiteX255" fmla="*/ 2481263 w 2967329"/>
              <a:gd name="connsiteY255" fmla="*/ 1014412 h 2426935"/>
              <a:gd name="connsiteX256" fmla="*/ 2471738 w 2967329"/>
              <a:gd name="connsiteY256" fmla="*/ 1000125 h 2426935"/>
              <a:gd name="connsiteX257" fmla="*/ 2457450 w 2967329"/>
              <a:gd name="connsiteY257" fmla="*/ 990600 h 2426935"/>
              <a:gd name="connsiteX258" fmla="*/ 2452688 w 2967329"/>
              <a:gd name="connsiteY258" fmla="*/ 976312 h 2426935"/>
              <a:gd name="connsiteX259" fmla="*/ 2443163 w 2967329"/>
              <a:gd name="connsiteY259" fmla="*/ 962025 h 2426935"/>
              <a:gd name="connsiteX260" fmla="*/ 2438400 w 2967329"/>
              <a:gd name="connsiteY260" fmla="*/ 947737 h 2426935"/>
              <a:gd name="connsiteX261" fmla="*/ 2424113 w 2967329"/>
              <a:gd name="connsiteY261" fmla="*/ 933450 h 2426935"/>
              <a:gd name="connsiteX262" fmla="*/ 2414588 w 2967329"/>
              <a:gd name="connsiteY262" fmla="*/ 919162 h 2426935"/>
              <a:gd name="connsiteX263" fmla="*/ 2400300 w 2967329"/>
              <a:gd name="connsiteY263" fmla="*/ 904875 h 2426935"/>
              <a:gd name="connsiteX264" fmla="*/ 2390775 w 2967329"/>
              <a:gd name="connsiteY264" fmla="*/ 890587 h 2426935"/>
              <a:gd name="connsiteX265" fmla="*/ 2376488 w 2967329"/>
              <a:gd name="connsiteY265" fmla="*/ 885825 h 2426935"/>
              <a:gd name="connsiteX266" fmla="*/ 2352675 w 2967329"/>
              <a:gd name="connsiteY266" fmla="*/ 842962 h 2426935"/>
              <a:gd name="connsiteX267" fmla="*/ 2333625 w 2967329"/>
              <a:gd name="connsiteY267" fmla="*/ 828675 h 2426935"/>
              <a:gd name="connsiteX268" fmla="*/ 2309813 w 2967329"/>
              <a:gd name="connsiteY268" fmla="*/ 800100 h 2426935"/>
              <a:gd name="connsiteX269" fmla="*/ 2281238 w 2967329"/>
              <a:gd name="connsiteY269" fmla="*/ 785812 h 2426935"/>
              <a:gd name="connsiteX270" fmla="*/ 2238375 w 2967329"/>
              <a:gd name="connsiteY270" fmla="*/ 752475 h 2426935"/>
              <a:gd name="connsiteX271" fmla="*/ 2209800 w 2967329"/>
              <a:gd name="connsiteY271" fmla="*/ 733425 h 2426935"/>
              <a:gd name="connsiteX272" fmla="*/ 2195513 w 2967329"/>
              <a:gd name="connsiteY272" fmla="*/ 723900 h 2426935"/>
              <a:gd name="connsiteX273" fmla="*/ 2181225 w 2967329"/>
              <a:gd name="connsiteY273" fmla="*/ 719137 h 2426935"/>
              <a:gd name="connsiteX274" fmla="*/ 2152650 w 2967329"/>
              <a:gd name="connsiteY274" fmla="*/ 700087 h 2426935"/>
              <a:gd name="connsiteX275" fmla="*/ 2081213 w 2967329"/>
              <a:gd name="connsiteY275" fmla="*/ 652462 h 2426935"/>
              <a:gd name="connsiteX276" fmla="*/ 2052638 w 2967329"/>
              <a:gd name="connsiteY276" fmla="*/ 633412 h 2426935"/>
              <a:gd name="connsiteX277" fmla="*/ 2038350 w 2967329"/>
              <a:gd name="connsiteY277" fmla="*/ 623887 h 2426935"/>
              <a:gd name="connsiteX278" fmla="*/ 2009775 w 2967329"/>
              <a:gd name="connsiteY278" fmla="*/ 614362 h 2426935"/>
              <a:gd name="connsiteX279" fmla="*/ 1995488 w 2967329"/>
              <a:gd name="connsiteY279" fmla="*/ 609600 h 2426935"/>
              <a:gd name="connsiteX280" fmla="*/ 1914525 w 2967329"/>
              <a:gd name="connsiteY280" fmla="*/ 619125 h 2426935"/>
              <a:gd name="connsiteX281" fmla="*/ 1900238 w 2967329"/>
              <a:gd name="connsiteY281" fmla="*/ 628650 h 2426935"/>
              <a:gd name="connsiteX282" fmla="*/ 1871663 w 2967329"/>
              <a:gd name="connsiteY282" fmla="*/ 638175 h 2426935"/>
              <a:gd name="connsiteX283" fmla="*/ 1757363 w 2967329"/>
              <a:gd name="connsiteY283" fmla="*/ 633412 h 2426935"/>
              <a:gd name="connsiteX284" fmla="*/ 1743075 w 2967329"/>
              <a:gd name="connsiteY284" fmla="*/ 623887 h 2426935"/>
              <a:gd name="connsiteX285" fmla="*/ 1728788 w 2967329"/>
              <a:gd name="connsiteY285" fmla="*/ 571500 h 2426935"/>
              <a:gd name="connsiteX286" fmla="*/ 1719263 w 2967329"/>
              <a:gd name="connsiteY286" fmla="*/ 557212 h 2426935"/>
              <a:gd name="connsiteX287" fmla="*/ 1662113 w 2967329"/>
              <a:gd name="connsiteY287" fmla="*/ 509587 h 2426935"/>
              <a:gd name="connsiteX288" fmla="*/ 1647825 w 2967329"/>
              <a:gd name="connsiteY288" fmla="*/ 504825 h 2426935"/>
              <a:gd name="connsiteX289" fmla="*/ 1638300 w 2967329"/>
              <a:gd name="connsiteY289" fmla="*/ 442912 h 2426935"/>
              <a:gd name="connsiteX290" fmla="*/ 1619250 w 2967329"/>
              <a:gd name="connsiteY290" fmla="*/ 400050 h 2426935"/>
              <a:gd name="connsiteX291" fmla="*/ 1600200 w 2967329"/>
              <a:gd name="connsiteY291" fmla="*/ 357187 h 2426935"/>
              <a:gd name="connsiteX292" fmla="*/ 1590675 w 2967329"/>
              <a:gd name="connsiteY292" fmla="*/ 328612 h 2426935"/>
              <a:gd name="connsiteX293" fmla="*/ 1576388 w 2967329"/>
              <a:gd name="connsiteY293" fmla="*/ 300037 h 2426935"/>
              <a:gd name="connsiteX294" fmla="*/ 1547813 w 2967329"/>
              <a:gd name="connsiteY294" fmla="*/ 290512 h 2426935"/>
              <a:gd name="connsiteX295" fmla="*/ 1519238 w 2967329"/>
              <a:gd name="connsiteY295" fmla="*/ 276225 h 2426935"/>
              <a:gd name="connsiteX296" fmla="*/ 1504950 w 2967329"/>
              <a:gd name="connsiteY296" fmla="*/ 266700 h 2426935"/>
              <a:gd name="connsiteX297" fmla="*/ 1476375 w 2967329"/>
              <a:gd name="connsiteY297" fmla="*/ 257175 h 2426935"/>
              <a:gd name="connsiteX298" fmla="*/ 1447800 w 2967329"/>
              <a:gd name="connsiteY298" fmla="*/ 271462 h 2426935"/>
              <a:gd name="connsiteX299" fmla="*/ 1433513 w 2967329"/>
              <a:gd name="connsiteY299" fmla="*/ 276225 h 2426935"/>
              <a:gd name="connsiteX300" fmla="*/ 1419225 w 2967329"/>
              <a:gd name="connsiteY300" fmla="*/ 285750 h 2426935"/>
              <a:gd name="connsiteX301" fmla="*/ 1390650 w 2967329"/>
              <a:gd name="connsiteY301" fmla="*/ 295275 h 2426935"/>
              <a:gd name="connsiteX302" fmla="*/ 1333500 w 2967329"/>
              <a:gd name="connsiteY302" fmla="*/ 290512 h 2426935"/>
              <a:gd name="connsiteX303" fmla="*/ 1304925 w 2967329"/>
              <a:gd name="connsiteY303" fmla="*/ 280987 h 2426935"/>
              <a:gd name="connsiteX304" fmla="*/ 1271588 w 2967329"/>
              <a:gd name="connsiteY304" fmla="*/ 271462 h 2426935"/>
              <a:gd name="connsiteX305" fmla="*/ 1062038 w 2967329"/>
              <a:gd name="connsiteY305" fmla="*/ 276225 h 2426935"/>
              <a:gd name="connsiteX306" fmla="*/ 962025 w 2967329"/>
              <a:gd name="connsiteY306" fmla="*/ 276225 h 2426935"/>
              <a:gd name="connsiteX307" fmla="*/ 947738 w 2967329"/>
              <a:gd name="connsiteY307" fmla="*/ 271462 h 2426935"/>
              <a:gd name="connsiteX308" fmla="*/ 942975 w 2967329"/>
              <a:gd name="connsiteY308" fmla="*/ 228600 h 2426935"/>
              <a:gd name="connsiteX309" fmla="*/ 985838 w 2967329"/>
              <a:gd name="connsiteY309" fmla="*/ 204787 h 2426935"/>
              <a:gd name="connsiteX310" fmla="*/ 990600 w 2967329"/>
              <a:gd name="connsiteY310" fmla="*/ 180975 h 2426935"/>
              <a:gd name="connsiteX311" fmla="*/ 995363 w 2967329"/>
              <a:gd name="connsiteY311" fmla="*/ 152400 h 2426935"/>
              <a:gd name="connsiteX312" fmla="*/ 1009650 w 2967329"/>
              <a:gd name="connsiteY312" fmla="*/ 142875 h 2426935"/>
              <a:gd name="connsiteX313" fmla="*/ 1004888 w 2967329"/>
              <a:gd name="connsiteY313" fmla="*/ 104775 h 2426935"/>
              <a:gd name="connsiteX314" fmla="*/ 995363 w 2967329"/>
              <a:gd name="connsiteY314" fmla="*/ 76200 h 2426935"/>
              <a:gd name="connsiteX315" fmla="*/ 976313 w 2967329"/>
              <a:gd name="connsiteY315" fmla="*/ 71437 h 2426935"/>
              <a:gd name="connsiteX316" fmla="*/ 962025 w 2967329"/>
              <a:gd name="connsiteY316" fmla="*/ 61912 h 2426935"/>
              <a:gd name="connsiteX317" fmla="*/ 952500 w 2967329"/>
              <a:gd name="connsiteY317" fmla="*/ 47625 h 2426935"/>
              <a:gd name="connsiteX318" fmla="*/ 938213 w 2967329"/>
              <a:gd name="connsiteY318" fmla="*/ 42862 h 2426935"/>
              <a:gd name="connsiteX319" fmla="*/ 919163 w 2967329"/>
              <a:gd name="connsiteY319" fmla="*/ 14287 h 2426935"/>
              <a:gd name="connsiteX320" fmla="*/ 909638 w 2967329"/>
              <a:gd name="connsiteY320" fmla="*/ 0 h 2426935"/>
              <a:gd name="connsiteX321" fmla="*/ 842963 w 2967329"/>
              <a:gd name="connsiteY321" fmla="*/ 4762 h 2426935"/>
              <a:gd name="connsiteX322" fmla="*/ 823913 w 2967329"/>
              <a:gd name="connsiteY322" fmla="*/ 9525 h 2426935"/>
              <a:gd name="connsiteX323" fmla="*/ 771525 w 2967329"/>
              <a:gd name="connsiteY323" fmla="*/ 14287 h 2426935"/>
              <a:gd name="connsiteX324" fmla="*/ 790575 w 2967329"/>
              <a:gd name="connsiteY324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52500 w 2967329"/>
              <a:gd name="connsiteY122" fmla="*/ 1081087 h 2426935"/>
              <a:gd name="connsiteX123" fmla="*/ 966788 w 2967329"/>
              <a:gd name="connsiteY123" fmla="*/ 1090612 h 2426935"/>
              <a:gd name="connsiteX124" fmla="*/ 976313 w 2967329"/>
              <a:gd name="connsiteY124" fmla="*/ 1104900 h 2426935"/>
              <a:gd name="connsiteX125" fmla="*/ 1004888 w 2967329"/>
              <a:gd name="connsiteY125" fmla="*/ 1114425 h 2426935"/>
              <a:gd name="connsiteX126" fmla="*/ 1047750 w 2967329"/>
              <a:gd name="connsiteY126" fmla="*/ 1128712 h 2426935"/>
              <a:gd name="connsiteX127" fmla="*/ 1062038 w 2967329"/>
              <a:gd name="connsiteY127" fmla="*/ 1133475 h 2426935"/>
              <a:gd name="connsiteX128" fmla="*/ 1104900 w 2967329"/>
              <a:gd name="connsiteY128" fmla="*/ 1157287 h 2426935"/>
              <a:gd name="connsiteX129" fmla="*/ 1133475 w 2967329"/>
              <a:gd name="connsiteY129" fmla="*/ 1176337 h 2426935"/>
              <a:gd name="connsiteX130" fmla="*/ 1157288 w 2967329"/>
              <a:gd name="connsiteY130" fmla="*/ 1195387 h 2426935"/>
              <a:gd name="connsiteX131" fmla="*/ 1166813 w 2967329"/>
              <a:gd name="connsiteY131" fmla="*/ 1209675 h 2426935"/>
              <a:gd name="connsiteX132" fmla="*/ 1195388 w 2967329"/>
              <a:gd name="connsiteY132" fmla="*/ 1228725 h 2426935"/>
              <a:gd name="connsiteX133" fmla="*/ 1209675 w 2967329"/>
              <a:gd name="connsiteY133" fmla="*/ 1238250 h 2426935"/>
              <a:gd name="connsiteX134" fmla="*/ 1238250 w 2967329"/>
              <a:gd name="connsiteY134" fmla="*/ 1257300 h 2426935"/>
              <a:gd name="connsiteX135" fmla="*/ 1262063 w 2967329"/>
              <a:gd name="connsiteY135" fmla="*/ 1285875 h 2426935"/>
              <a:gd name="connsiteX136" fmla="*/ 1281113 w 2967329"/>
              <a:gd name="connsiteY136" fmla="*/ 1314450 h 2426935"/>
              <a:gd name="connsiteX137" fmla="*/ 1290638 w 2967329"/>
              <a:gd name="connsiteY137" fmla="*/ 1328737 h 2426935"/>
              <a:gd name="connsiteX138" fmla="*/ 1319213 w 2967329"/>
              <a:gd name="connsiteY138" fmla="*/ 1371600 h 2426935"/>
              <a:gd name="connsiteX139" fmla="*/ 1328738 w 2967329"/>
              <a:gd name="connsiteY139" fmla="*/ 1385887 h 2426935"/>
              <a:gd name="connsiteX140" fmla="*/ 1343025 w 2967329"/>
              <a:gd name="connsiteY140" fmla="*/ 1395412 h 2426935"/>
              <a:gd name="connsiteX141" fmla="*/ 1362075 w 2967329"/>
              <a:gd name="connsiteY141" fmla="*/ 1419225 h 2426935"/>
              <a:gd name="connsiteX142" fmla="*/ 1381125 w 2967329"/>
              <a:gd name="connsiteY142" fmla="*/ 1447800 h 2426935"/>
              <a:gd name="connsiteX143" fmla="*/ 1390650 w 2967329"/>
              <a:gd name="connsiteY143" fmla="*/ 1462087 h 2426935"/>
              <a:gd name="connsiteX144" fmla="*/ 1404938 w 2967329"/>
              <a:gd name="connsiteY144" fmla="*/ 1466850 h 2426935"/>
              <a:gd name="connsiteX145" fmla="*/ 1428750 w 2967329"/>
              <a:gd name="connsiteY145" fmla="*/ 1490662 h 2426935"/>
              <a:gd name="connsiteX146" fmla="*/ 1438275 w 2967329"/>
              <a:gd name="connsiteY146" fmla="*/ 1504950 h 2426935"/>
              <a:gd name="connsiteX147" fmla="*/ 1452563 w 2967329"/>
              <a:gd name="connsiteY147" fmla="*/ 1514475 h 2426935"/>
              <a:gd name="connsiteX148" fmla="*/ 1466850 w 2967329"/>
              <a:gd name="connsiteY148" fmla="*/ 1528762 h 2426935"/>
              <a:gd name="connsiteX149" fmla="*/ 1495425 w 2967329"/>
              <a:gd name="connsiteY149" fmla="*/ 1538287 h 2426935"/>
              <a:gd name="connsiteX150" fmla="*/ 1528763 w 2967329"/>
              <a:gd name="connsiteY150" fmla="*/ 1547812 h 2426935"/>
              <a:gd name="connsiteX151" fmla="*/ 1557338 w 2967329"/>
              <a:gd name="connsiteY151" fmla="*/ 1552575 h 2426935"/>
              <a:gd name="connsiteX152" fmla="*/ 1571625 w 2967329"/>
              <a:gd name="connsiteY152" fmla="*/ 1557337 h 2426935"/>
              <a:gd name="connsiteX153" fmla="*/ 1590675 w 2967329"/>
              <a:gd name="connsiteY153" fmla="*/ 1562100 h 2426935"/>
              <a:gd name="connsiteX154" fmla="*/ 1619250 w 2967329"/>
              <a:gd name="connsiteY154" fmla="*/ 1581150 h 2426935"/>
              <a:gd name="connsiteX155" fmla="*/ 1633538 w 2967329"/>
              <a:gd name="connsiteY155" fmla="*/ 1590675 h 2426935"/>
              <a:gd name="connsiteX156" fmla="*/ 1657350 w 2967329"/>
              <a:gd name="connsiteY156" fmla="*/ 1614487 h 2426935"/>
              <a:gd name="connsiteX157" fmla="*/ 1681163 w 2967329"/>
              <a:gd name="connsiteY157" fmla="*/ 1633537 h 2426935"/>
              <a:gd name="connsiteX158" fmla="*/ 1704975 w 2967329"/>
              <a:gd name="connsiteY158" fmla="*/ 1676400 h 2426935"/>
              <a:gd name="connsiteX159" fmla="*/ 1714500 w 2967329"/>
              <a:gd name="connsiteY159" fmla="*/ 1690687 h 2426935"/>
              <a:gd name="connsiteX160" fmla="*/ 1728788 w 2967329"/>
              <a:gd name="connsiteY160" fmla="*/ 1695450 h 2426935"/>
              <a:gd name="connsiteX161" fmla="*/ 1752600 w 2967329"/>
              <a:gd name="connsiteY161" fmla="*/ 1719262 h 2426935"/>
              <a:gd name="connsiteX162" fmla="*/ 1776413 w 2967329"/>
              <a:gd name="connsiteY162" fmla="*/ 1743075 h 2426935"/>
              <a:gd name="connsiteX163" fmla="*/ 1785938 w 2967329"/>
              <a:gd name="connsiteY163" fmla="*/ 1757362 h 2426935"/>
              <a:gd name="connsiteX164" fmla="*/ 1809750 w 2967329"/>
              <a:gd name="connsiteY164" fmla="*/ 1781175 h 2426935"/>
              <a:gd name="connsiteX165" fmla="*/ 1819275 w 2967329"/>
              <a:gd name="connsiteY165" fmla="*/ 1809750 h 2426935"/>
              <a:gd name="connsiteX166" fmla="*/ 1824038 w 2967329"/>
              <a:gd name="connsiteY166" fmla="*/ 1824037 h 2426935"/>
              <a:gd name="connsiteX167" fmla="*/ 1828800 w 2967329"/>
              <a:gd name="connsiteY167" fmla="*/ 1909762 h 2426935"/>
              <a:gd name="connsiteX168" fmla="*/ 1843088 w 2967329"/>
              <a:gd name="connsiteY168" fmla="*/ 1957387 h 2426935"/>
              <a:gd name="connsiteX169" fmla="*/ 1857375 w 2967329"/>
              <a:gd name="connsiteY169" fmla="*/ 2000250 h 2426935"/>
              <a:gd name="connsiteX170" fmla="*/ 1866900 w 2967329"/>
              <a:gd name="connsiteY170" fmla="*/ 2028825 h 2426935"/>
              <a:gd name="connsiteX171" fmla="*/ 1881188 w 2967329"/>
              <a:gd name="connsiteY171" fmla="*/ 2081212 h 2426935"/>
              <a:gd name="connsiteX172" fmla="*/ 1885950 w 2967329"/>
              <a:gd name="connsiteY172" fmla="*/ 2095500 h 2426935"/>
              <a:gd name="connsiteX173" fmla="*/ 1900238 w 2967329"/>
              <a:gd name="connsiteY173" fmla="*/ 2105025 h 2426935"/>
              <a:gd name="connsiteX174" fmla="*/ 1919288 w 2967329"/>
              <a:gd name="connsiteY174" fmla="*/ 2147887 h 2426935"/>
              <a:gd name="connsiteX175" fmla="*/ 1924050 w 2967329"/>
              <a:gd name="connsiteY175" fmla="*/ 2162175 h 2426935"/>
              <a:gd name="connsiteX176" fmla="*/ 1943100 w 2967329"/>
              <a:gd name="connsiteY176" fmla="*/ 2190750 h 2426935"/>
              <a:gd name="connsiteX177" fmla="*/ 1966913 w 2967329"/>
              <a:gd name="connsiteY177" fmla="*/ 2219325 h 2426935"/>
              <a:gd name="connsiteX178" fmla="*/ 1981200 w 2967329"/>
              <a:gd name="connsiteY178" fmla="*/ 2228850 h 2426935"/>
              <a:gd name="connsiteX179" fmla="*/ 1995488 w 2967329"/>
              <a:gd name="connsiteY179" fmla="*/ 2243137 h 2426935"/>
              <a:gd name="connsiteX180" fmla="*/ 2009775 w 2967329"/>
              <a:gd name="connsiteY180" fmla="*/ 2247900 h 2426935"/>
              <a:gd name="connsiteX181" fmla="*/ 2052638 w 2967329"/>
              <a:gd name="connsiteY181" fmla="*/ 2266950 h 2426935"/>
              <a:gd name="connsiteX182" fmla="*/ 2119313 w 2967329"/>
              <a:gd name="connsiteY182" fmla="*/ 2286000 h 2426935"/>
              <a:gd name="connsiteX183" fmla="*/ 2147888 w 2967329"/>
              <a:gd name="connsiteY183" fmla="*/ 2305050 h 2426935"/>
              <a:gd name="connsiteX184" fmla="*/ 2176463 w 2967329"/>
              <a:gd name="connsiteY184" fmla="*/ 2314575 h 2426935"/>
              <a:gd name="connsiteX185" fmla="*/ 2190750 w 2967329"/>
              <a:gd name="connsiteY185" fmla="*/ 2324100 h 2426935"/>
              <a:gd name="connsiteX186" fmla="*/ 2233613 w 2967329"/>
              <a:gd name="connsiteY186" fmla="*/ 2333625 h 2426935"/>
              <a:gd name="connsiteX187" fmla="*/ 2262188 w 2967329"/>
              <a:gd name="connsiteY187" fmla="*/ 2343150 h 2426935"/>
              <a:gd name="connsiteX188" fmla="*/ 2290763 w 2967329"/>
              <a:gd name="connsiteY188" fmla="*/ 2352675 h 2426935"/>
              <a:gd name="connsiteX189" fmla="*/ 2319338 w 2967329"/>
              <a:gd name="connsiteY189" fmla="*/ 2366962 h 2426935"/>
              <a:gd name="connsiteX190" fmla="*/ 2347913 w 2967329"/>
              <a:gd name="connsiteY190" fmla="*/ 2381250 h 2426935"/>
              <a:gd name="connsiteX191" fmla="*/ 2362200 w 2967329"/>
              <a:gd name="connsiteY191" fmla="*/ 2390775 h 2426935"/>
              <a:gd name="connsiteX192" fmla="*/ 2390775 w 2967329"/>
              <a:gd name="connsiteY192" fmla="*/ 2400300 h 2426935"/>
              <a:gd name="connsiteX193" fmla="*/ 2419350 w 2967329"/>
              <a:gd name="connsiteY193" fmla="*/ 2409825 h 2426935"/>
              <a:gd name="connsiteX194" fmla="*/ 2433638 w 2967329"/>
              <a:gd name="connsiteY194" fmla="*/ 2414587 h 2426935"/>
              <a:gd name="connsiteX195" fmla="*/ 2624137 w 2967329"/>
              <a:gd name="connsiteY195" fmla="*/ 2421731 h 2426935"/>
              <a:gd name="connsiteX196" fmla="*/ 2678906 w 2967329"/>
              <a:gd name="connsiteY196" fmla="*/ 2328862 h 2426935"/>
              <a:gd name="connsiteX197" fmla="*/ 2626519 w 2967329"/>
              <a:gd name="connsiteY197" fmla="*/ 2195513 h 2426935"/>
              <a:gd name="connsiteX198" fmla="*/ 2576513 w 2967329"/>
              <a:gd name="connsiteY198" fmla="*/ 2171700 h 2426935"/>
              <a:gd name="connsiteX199" fmla="*/ 2566988 w 2967329"/>
              <a:gd name="connsiteY199" fmla="*/ 2028825 h 2426935"/>
              <a:gd name="connsiteX200" fmla="*/ 2571750 w 2967329"/>
              <a:gd name="connsiteY200" fmla="*/ 1981200 h 2426935"/>
              <a:gd name="connsiteX201" fmla="*/ 2576513 w 2967329"/>
              <a:gd name="connsiteY201" fmla="*/ 1962150 h 2426935"/>
              <a:gd name="connsiteX202" fmla="*/ 2581275 w 2967329"/>
              <a:gd name="connsiteY202" fmla="*/ 1938337 h 2426935"/>
              <a:gd name="connsiteX203" fmla="*/ 2586038 w 2967329"/>
              <a:gd name="connsiteY203" fmla="*/ 1924050 h 2426935"/>
              <a:gd name="connsiteX204" fmla="*/ 2605088 w 2967329"/>
              <a:gd name="connsiteY204" fmla="*/ 1895475 h 2426935"/>
              <a:gd name="connsiteX205" fmla="*/ 2619375 w 2967329"/>
              <a:gd name="connsiteY205" fmla="*/ 1852612 h 2426935"/>
              <a:gd name="connsiteX206" fmla="*/ 2624138 w 2967329"/>
              <a:gd name="connsiteY206" fmla="*/ 1838325 h 2426935"/>
              <a:gd name="connsiteX207" fmla="*/ 2628900 w 2967329"/>
              <a:gd name="connsiteY207" fmla="*/ 1824037 h 2426935"/>
              <a:gd name="connsiteX208" fmla="*/ 2633663 w 2967329"/>
              <a:gd name="connsiteY208" fmla="*/ 1790700 h 2426935"/>
              <a:gd name="connsiteX209" fmla="*/ 2638425 w 2967329"/>
              <a:gd name="connsiteY209" fmla="*/ 1766887 h 2426935"/>
              <a:gd name="connsiteX210" fmla="*/ 2643188 w 2967329"/>
              <a:gd name="connsiteY210" fmla="*/ 1662112 h 2426935"/>
              <a:gd name="connsiteX211" fmla="*/ 2652713 w 2967329"/>
              <a:gd name="connsiteY211" fmla="*/ 1633537 h 2426935"/>
              <a:gd name="connsiteX212" fmla="*/ 2657475 w 2967329"/>
              <a:gd name="connsiteY212" fmla="*/ 1619250 h 2426935"/>
              <a:gd name="connsiteX213" fmla="*/ 2676525 w 2967329"/>
              <a:gd name="connsiteY213" fmla="*/ 1562100 h 2426935"/>
              <a:gd name="connsiteX214" fmla="*/ 2690813 w 2967329"/>
              <a:gd name="connsiteY214" fmla="*/ 1533525 h 2426935"/>
              <a:gd name="connsiteX215" fmla="*/ 2705100 w 2967329"/>
              <a:gd name="connsiteY215" fmla="*/ 1524000 h 2426935"/>
              <a:gd name="connsiteX216" fmla="*/ 2714625 w 2967329"/>
              <a:gd name="connsiteY216" fmla="*/ 1509712 h 2426935"/>
              <a:gd name="connsiteX217" fmla="*/ 2728913 w 2967329"/>
              <a:gd name="connsiteY217" fmla="*/ 1504950 h 2426935"/>
              <a:gd name="connsiteX218" fmla="*/ 2733675 w 2967329"/>
              <a:gd name="connsiteY218" fmla="*/ 1490662 h 2426935"/>
              <a:gd name="connsiteX219" fmla="*/ 2743200 w 2967329"/>
              <a:gd name="connsiteY219" fmla="*/ 1476375 h 2426935"/>
              <a:gd name="connsiteX220" fmla="*/ 2752725 w 2967329"/>
              <a:gd name="connsiteY220" fmla="*/ 1447800 h 2426935"/>
              <a:gd name="connsiteX221" fmla="*/ 2767013 w 2967329"/>
              <a:gd name="connsiteY221" fmla="*/ 1419225 h 2426935"/>
              <a:gd name="connsiteX222" fmla="*/ 2809875 w 2967329"/>
              <a:gd name="connsiteY222" fmla="*/ 1400175 h 2426935"/>
              <a:gd name="connsiteX223" fmla="*/ 2838450 w 2967329"/>
              <a:gd name="connsiteY223" fmla="*/ 1390650 h 2426935"/>
              <a:gd name="connsiteX224" fmla="*/ 2881313 w 2967329"/>
              <a:gd name="connsiteY224" fmla="*/ 1381125 h 2426935"/>
              <a:gd name="connsiteX225" fmla="*/ 2895600 w 2967329"/>
              <a:gd name="connsiteY225" fmla="*/ 1371600 h 2426935"/>
              <a:gd name="connsiteX226" fmla="*/ 2909888 w 2967329"/>
              <a:gd name="connsiteY226" fmla="*/ 1366837 h 2426935"/>
              <a:gd name="connsiteX227" fmla="*/ 2919413 w 2967329"/>
              <a:gd name="connsiteY227" fmla="*/ 1352550 h 2426935"/>
              <a:gd name="connsiteX228" fmla="*/ 2947988 w 2967329"/>
              <a:gd name="connsiteY228" fmla="*/ 1343025 h 2426935"/>
              <a:gd name="connsiteX229" fmla="*/ 2962275 w 2967329"/>
              <a:gd name="connsiteY229" fmla="*/ 1328737 h 2426935"/>
              <a:gd name="connsiteX230" fmla="*/ 2962275 w 2967329"/>
              <a:gd name="connsiteY230" fmla="*/ 1285875 h 2426935"/>
              <a:gd name="connsiteX231" fmla="*/ 2947988 w 2967329"/>
              <a:gd name="connsiteY231" fmla="*/ 1276350 h 2426935"/>
              <a:gd name="connsiteX232" fmla="*/ 2919413 w 2967329"/>
              <a:gd name="connsiteY232" fmla="*/ 1271587 h 2426935"/>
              <a:gd name="connsiteX233" fmla="*/ 2905125 w 2967329"/>
              <a:gd name="connsiteY233" fmla="*/ 1266825 h 2426935"/>
              <a:gd name="connsiteX234" fmla="*/ 2886075 w 2967329"/>
              <a:gd name="connsiteY234" fmla="*/ 1238250 h 2426935"/>
              <a:gd name="connsiteX235" fmla="*/ 2876550 w 2967329"/>
              <a:gd name="connsiteY235" fmla="*/ 1223962 h 2426935"/>
              <a:gd name="connsiteX236" fmla="*/ 2871788 w 2967329"/>
              <a:gd name="connsiteY236" fmla="*/ 1209675 h 2426935"/>
              <a:gd name="connsiteX237" fmla="*/ 2852738 w 2967329"/>
              <a:gd name="connsiteY237" fmla="*/ 1181100 h 2426935"/>
              <a:gd name="connsiteX238" fmla="*/ 2833688 w 2967329"/>
              <a:gd name="connsiteY238" fmla="*/ 1152525 h 2426935"/>
              <a:gd name="connsiteX239" fmla="*/ 2819400 w 2967329"/>
              <a:gd name="connsiteY239" fmla="*/ 1123950 h 2426935"/>
              <a:gd name="connsiteX240" fmla="*/ 2814638 w 2967329"/>
              <a:gd name="connsiteY240" fmla="*/ 1109662 h 2426935"/>
              <a:gd name="connsiteX241" fmla="*/ 2795588 w 2967329"/>
              <a:gd name="connsiteY241" fmla="*/ 1081087 h 2426935"/>
              <a:gd name="connsiteX242" fmla="*/ 2786063 w 2967329"/>
              <a:gd name="connsiteY242" fmla="*/ 1066800 h 2426935"/>
              <a:gd name="connsiteX243" fmla="*/ 2771775 w 2967329"/>
              <a:gd name="connsiteY243" fmla="*/ 1038225 h 2426935"/>
              <a:gd name="connsiteX244" fmla="*/ 2757488 w 2967329"/>
              <a:gd name="connsiteY244" fmla="*/ 1033462 h 2426935"/>
              <a:gd name="connsiteX245" fmla="*/ 2743200 w 2967329"/>
              <a:gd name="connsiteY245" fmla="*/ 1023937 h 2426935"/>
              <a:gd name="connsiteX246" fmla="*/ 2686050 w 2967329"/>
              <a:gd name="connsiteY246" fmla="*/ 1028700 h 2426935"/>
              <a:gd name="connsiteX247" fmla="*/ 2657475 w 2967329"/>
              <a:gd name="connsiteY247" fmla="*/ 1047750 h 2426935"/>
              <a:gd name="connsiteX248" fmla="*/ 2643188 w 2967329"/>
              <a:gd name="connsiteY248" fmla="*/ 1052512 h 2426935"/>
              <a:gd name="connsiteX249" fmla="*/ 2633663 w 2967329"/>
              <a:gd name="connsiteY249" fmla="*/ 1066800 h 2426935"/>
              <a:gd name="connsiteX250" fmla="*/ 2605088 w 2967329"/>
              <a:gd name="connsiteY250" fmla="*/ 1076325 h 2426935"/>
              <a:gd name="connsiteX251" fmla="*/ 2547938 w 2967329"/>
              <a:gd name="connsiteY251" fmla="*/ 1066800 h 2426935"/>
              <a:gd name="connsiteX252" fmla="*/ 2533650 w 2967329"/>
              <a:gd name="connsiteY252" fmla="*/ 1062037 h 2426935"/>
              <a:gd name="connsiteX253" fmla="*/ 2519363 w 2967329"/>
              <a:gd name="connsiteY253" fmla="*/ 1052512 h 2426935"/>
              <a:gd name="connsiteX254" fmla="*/ 2495550 w 2967329"/>
              <a:gd name="connsiteY254" fmla="*/ 1023937 h 2426935"/>
              <a:gd name="connsiteX255" fmla="*/ 2481263 w 2967329"/>
              <a:gd name="connsiteY255" fmla="*/ 1014412 h 2426935"/>
              <a:gd name="connsiteX256" fmla="*/ 2471738 w 2967329"/>
              <a:gd name="connsiteY256" fmla="*/ 1000125 h 2426935"/>
              <a:gd name="connsiteX257" fmla="*/ 2457450 w 2967329"/>
              <a:gd name="connsiteY257" fmla="*/ 990600 h 2426935"/>
              <a:gd name="connsiteX258" fmla="*/ 2452688 w 2967329"/>
              <a:gd name="connsiteY258" fmla="*/ 976312 h 2426935"/>
              <a:gd name="connsiteX259" fmla="*/ 2443163 w 2967329"/>
              <a:gd name="connsiteY259" fmla="*/ 962025 h 2426935"/>
              <a:gd name="connsiteX260" fmla="*/ 2438400 w 2967329"/>
              <a:gd name="connsiteY260" fmla="*/ 947737 h 2426935"/>
              <a:gd name="connsiteX261" fmla="*/ 2424113 w 2967329"/>
              <a:gd name="connsiteY261" fmla="*/ 933450 h 2426935"/>
              <a:gd name="connsiteX262" fmla="*/ 2414588 w 2967329"/>
              <a:gd name="connsiteY262" fmla="*/ 919162 h 2426935"/>
              <a:gd name="connsiteX263" fmla="*/ 2400300 w 2967329"/>
              <a:gd name="connsiteY263" fmla="*/ 904875 h 2426935"/>
              <a:gd name="connsiteX264" fmla="*/ 2390775 w 2967329"/>
              <a:gd name="connsiteY264" fmla="*/ 890587 h 2426935"/>
              <a:gd name="connsiteX265" fmla="*/ 2376488 w 2967329"/>
              <a:gd name="connsiteY265" fmla="*/ 885825 h 2426935"/>
              <a:gd name="connsiteX266" fmla="*/ 2352675 w 2967329"/>
              <a:gd name="connsiteY266" fmla="*/ 842962 h 2426935"/>
              <a:gd name="connsiteX267" fmla="*/ 2333625 w 2967329"/>
              <a:gd name="connsiteY267" fmla="*/ 828675 h 2426935"/>
              <a:gd name="connsiteX268" fmla="*/ 2309813 w 2967329"/>
              <a:gd name="connsiteY268" fmla="*/ 800100 h 2426935"/>
              <a:gd name="connsiteX269" fmla="*/ 2281238 w 2967329"/>
              <a:gd name="connsiteY269" fmla="*/ 785812 h 2426935"/>
              <a:gd name="connsiteX270" fmla="*/ 2238375 w 2967329"/>
              <a:gd name="connsiteY270" fmla="*/ 752475 h 2426935"/>
              <a:gd name="connsiteX271" fmla="*/ 2209800 w 2967329"/>
              <a:gd name="connsiteY271" fmla="*/ 733425 h 2426935"/>
              <a:gd name="connsiteX272" fmla="*/ 2195513 w 2967329"/>
              <a:gd name="connsiteY272" fmla="*/ 723900 h 2426935"/>
              <a:gd name="connsiteX273" fmla="*/ 2181225 w 2967329"/>
              <a:gd name="connsiteY273" fmla="*/ 719137 h 2426935"/>
              <a:gd name="connsiteX274" fmla="*/ 2152650 w 2967329"/>
              <a:gd name="connsiteY274" fmla="*/ 700087 h 2426935"/>
              <a:gd name="connsiteX275" fmla="*/ 2081213 w 2967329"/>
              <a:gd name="connsiteY275" fmla="*/ 652462 h 2426935"/>
              <a:gd name="connsiteX276" fmla="*/ 2052638 w 2967329"/>
              <a:gd name="connsiteY276" fmla="*/ 633412 h 2426935"/>
              <a:gd name="connsiteX277" fmla="*/ 2038350 w 2967329"/>
              <a:gd name="connsiteY277" fmla="*/ 623887 h 2426935"/>
              <a:gd name="connsiteX278" fmla="*/ 2009775 w 2967329"/>
              <a:gd name="connsiteY278" fmla="*/ 614362 h 2426935"/>
              <a:gd name="connsiteX279" fmla="*/ 1995488 w 2967329"/>
              <a:gd name="connsiteY279" fmla="*/ 609600 h 2426935"/>
              <a:gd name="connsiteX280" fmla="*/ 1914525 w 2967329"/>
              <a:gd name="connsiteY280" fmla="*/ 619125 h 2426935"/>
              <a:gd name="connsiteX281" fmla="*/ 1900238 w 2967329"/>
              <a:gd name="connsiteY281" fmla="*/ 628650 h 2426935"/>
              <a:gd name="connsiteX282" fmla="*/ 1871663 w 2967329"/>
              <a:gd name="connsiteY282" fmla="*/ 638175 h 2426935"/>
              <a:gd name="connsiteX283" fmla="*/ 1757363 w 2967329"/>
              <a:gd name="connsiteY283" fmla="*/ 633412 h 2426935"/>
              <a:gd name="connsiteX284" fmla="*/ 1743075 w 2967329"/>
              <a:gd name="connsiteY284" fmla="*/ 623887 h 2426935"/>
              <a:gd name="connsiteX285" fmla="*/ 1728788 w 2967329"/>
              <a:gd name="connsiteY285" fmla="*/ 571500 h 2426935"/>
              <a:gd name="connsiteX286" fmla="*/ 1719263 w 2967329"/>
              <a:gd name="connsiteY286" fmla="*/ 557212 h 2426935"/>
              <a:gd name="connsiteX287" fmla="*/ 1662113 w 2967329"/>
              <a:gd name="connsiteY287" fmla="*/ 509587 h 2426935"/>
              <a:gd name="connsiteX288" fmla="*/ 1647825 w 2967329"/>
              <a:gd name="connsiteY288" fmla="*/ 504825 h 2426935"/>
              <a:gd name="connsiteX289" fmla="*/ 1638300 w 2967329"/>
              <a:gd name="connsiteY289" fmla="*/ 442912 h 2426935"/>
              <a:gd name="connsiteX290" fmla="*/ 1619250 w 2967329"/>
              <a:gd name="connsiteY290" fmla="*/ 400050 h 2426935"/>
              <a:gd name="connsiteX291" fmla="*/ 1600200 w 2967329"/>
              <a:gd name="connsiteY291" fmla="*/ 357187 h 2426935"/>
              <a:gd name="connsiteX292" fmla="*/ 1590675 w 2967329"/>
              <a:gd name="connsiteY292" fmla="*/ 328612 h 2426935"/>
              <a:gd name="connsiteX293" fmla="*/ 1576388 w 2967329"/>
              <a:gd name="connsiteY293" fmla="*/ 300037 h 2426935"/>
              <a:gd name="connsiteX294" fmla="*/ 1547813 w 2967329"/>
              <a:gd name="connsiteY294" fmla="*/ 290512 h 2426935"/>
              <a:gd name="connsiteX295" fmla="*/ 1519238 w 2967329"/>
              <a:gd name="connsiteY295" fmla="*/ 276225 h 2426935"/>
              <a:gd name="connsiteX296" fmla="*/ 1504950 w 2967329"/>
              <a:gd name="connsiteY296" fmla="*/ 266700 h 2426935"/>
              <a:gd name="connsiteX297" fmla="*/ 1476375 w 2967329"/>
              <a:gd name="connsiteY297" fmla="*/ 257175 h 2426935"/>
              <a:gd name="connsiteX298" fmla="*/ 1447800 w 2967329"/>
              <a:gd name="connsiteY298" fmla="*/ 271462 h 2426935"/>
              <a:gd name="connsiteX299" fmla="*/ 1433513 w 2967329"/>
              <a:gd name="connsiteY299" fmla="*/ 276225 h 2426935"/>
              <a:gd name="connsiteX300" fmla="*/ 1419225 w 2967329"/>
              <a:gd name="connsiteY300" fmla="*/ 285750 h 2426935"/>
              <a:gd name="connsiteX301" fmla="*/ 1390650 w 2967329"/>
              <a:gd name="connsiteY301" fmla="*/ 295275 h 2426935"/>
              <a:gd name="connsiteX302" fmla="*/ 1333500 w 2967329"/>
              <a:gd name="connsiteY302" fmla="*/ 290512 h 2426935"/>
              <a:gd name="connsiteX303" fmla="*/ 1304925 w 2967329"/>
              <a:gd name="connsiteY303" fmla="*/ 280987 h 2426935"/>
              <a:gd name="connsiteX304" fmla="*/ 1271588 w 2967329"/>
              <a:gd name="connsiteY304" fmla="*/ 271462 h 2426935"/>
              <a:gd name="connsiteX305" fmla="*/ 1062038 w 2967329"/>
              <a:gd name="connsiteY305" fmla="*/ 276225 h 2426935"/>
              <a:gd name="connsiteX306" fmla="*/ 962025 w 2967329"/>
              <a:gd name="connsiteY306" fmla="*/ 276225 h 2426935"/>
              <a:gd name="connsiteX307" fmla="*/ 947738 w 2967329"/>
              <a:gd name="connsiteY307" fmla="*/ 271462 h 2426935"/>
              <a:gd name="connsiteX308" fmla="*/ 942975 w 2967329"/>
              <a:gd name="connsiteY308" fmla="*/ 228600 h 2426935"/>
              <a:gd name="connsiteX309" fmla="*/ 985838 w 2967329"/>
              <a:gd name="connsiteY309" fmla="*/ 204787 h 2426935"/>
              <a:gd name="connsiteX310" fmla="*/ 990600 w 2967329"/>
              <a:gd name="connsiteY310" fmla="*/ 180975 h 2426935"/>
              <a:gd name="connsiteX311" fmla="*/ 995363 w 2967329"/>
              <a:gd name="connsiteY311" fmla="*/ 152400 h 2426935"/>
              <a:gd name="connsiteX312" fmla="*/ 1009650 w 2967329"/>
              <a:gd name="connsiteY312" fmla="*/ 142875 h 2426935"/>
              <a:gd name="connsiteX313" fmla="*/ 1004888 w 2967329"/>
              <a:gd name="connsiteY313" fmla="*/ 104775 h 2426935"/>
              <a:gd name="connsiteX314" fmla="*/ 995363 w 2967329"/>
              <a:gd name="connsiteY314" fmla="*/ 76200 h 2426935"/>
              <a:gd name="connsiteX315" fmla="*/ 976313 w 2967329"/>
              <a:gd name="connsiteY315" fmla="*/ 71437 h 2426935"/>
              <a:gd name="connsiteX316" fmla="*/ 962025 w 2967329"/>
              <a:gd name="connsiteY316" fmla="*/ 61912 h 2426935"/>
              <a:gd name="connsiteX317" fmla="*/ 952500 w 2967329"/>
              <a:gd name="connsiteY317" fmla="*/ 47625 h 2426935"/>
              <a:gd name="connsiteX318" fmla="*/ 938213 w 2967329"/>
              <a:gd name="connsiteY318" fmla="*/ 42862 h 2426935"/>
              <a:gd name="connsiteX319" fmla="*/ 919163 w 2967329"/>
              <a:gd name="connsiteY319" fmla="*/ 14287 h 2426935"/>
              <a:gd name="connsiteX320" fmla="*/ 909638 w 2967329"/>
              <a:gd name="connsiteY320" fmla="*/ 0 h 2426935"/>
              <a:gd name="connsiteX321" fmla="*/ 842963 w 2967329"/>
              <a:gd name="connsiteY321" fmla="*/ 4762 h 2426935"/>
              <a:gd name="connsiteX322" fmla="*/ 823913 w 2967329"/>
              <a:gd name="connsiteY322" fmla="*/ 9525 h 2426935"/>
              <a:gd name="connsiteX323" fmla="*/ 771525 w 2967329"/>
              <a:gd name="connsiteY323" fmla="*/ 14287 h 2426935"/>
              <a:gd name="connsiteX324" fmla="*/ 790575 w 2967329"/>
              <a:gd name="connsiteY324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52500 w 2967329"/>
              <a:gd name="connsiteY122" fmla="*/ 1081087 h 2426935"/>
              <a:gd name="connsiteX123" fmla="*/ 966788 w 2967329"/>
              <a:gd name="connsiteY123" fmla="*/ 1090612 h 2426935"/>
              <a:gd name="connsiteX124" fmla="*/ 976313 w 2967329"/>
              <a:gd name="connsiteY124" fmla="*/ 1104900 h 2426935"/>
              <a:gd name="connsiteX125" fmla="*/ 1004888 w 2967329"/>
              <a:gd name="connsiteY125" fmla="*/ 1114425 h 2426935"/>
              <a:gd name="connsiteX126" fmla="*/ 1047750 w 2967329"/>
              <a:gd name="connsiteY126" fmla="*/ 1128712 h 2426935"/>
              <a:gd name="connsiteX127" fmla="*/ 1062038 w 2967329"/>
              <a:gd name="connsiteY127" fmla="*/ 1133475 h 2426935"/>
              <a:gd name="connsiteX128" fmla="*/ 1104900 w 2967329"/>
              <a:gd name="connsiteY128" fmla="*/ 1157287 h 2426935"/>
              <a:gd name="connsiteX129" fmla="*/ 1133475 w 2967329"/>
              <a:gd name="connsiteY129" fmla="*/ 1176337 h 2426935"/>
              <a:gd name="connsiteX130" fmla="*/ 1157288 w 2967329"/>
              <a:gd name="connsiteY130" fmla="*/ 1195387 h 2426935"/>
              <a:gd name="connsiteX131" fmla="*/ 1166813 w 2967329"/>
              <a:gd name="connsiteY131" fmla="*/ 1209675 h 2426935"/>
              <a:gd name="connsiteX132" fmla="*/ 1195388 w 2967329"/>
              <a:gd name="connsiteY132" fmla="*/ 1228725 h 2426935"/>
              <a:gd name="connsiteX133" fmla="*/ 1209675 w 2967329"/>
              <a:gd name="connsiteY133" fmla="*/ 1238250 h 2426935"/>
              <a:gd name="connsiteX134" fmla="*/ 1238250 w 2967329"/>
              <a:gd name="connsiteY134" fmla="*/ 1257300 h 2426935"/>
              <a:gd name="connsiteX135" fmla="*/ 1262063 w 2967329"/>
              <a:gd name="connsiteY135" fmla="*/ 1285875 h 2426935"/>
              <a:gd name="connsiteX136" fmla="*/ 1281113 w 2967329"/>
              <a:gd name="connsiteY136" fmla="*/ 1314450 h 2426935"/>
              <a:gd name="connsiteX137" fmla="*/ 1290638 w 2967329"/>
              <a:gd name="connsiteY137" fmla="*/ 1328737 h 2426935"/>
              <a:gd name="connsiteX138" fmla="*/ 1319213 w 2967329"/>
              <a:gd name="connsiteY138" fmla="*/ 1371600 h 2426935"/>
              <a:gd name="connsiteX139" fmla="*/ 1328738 w 2967329"/>
              <a:gd name="connsiteY139" fmla="*/ 1385887 h 2426935"/>
              <a:gd name="connsiteX140" fmla="*/ 1343025 w 2967329"/>
              <a:gd name="connsiteY140" fmla="*/ 1395412 h 2426935"/>
              <a:gd name="connsiteX141" fmla="*/ 1362075 w 2967329"/>
              <a:gd name="connsiteY141" fmla="*/ 1419225 h 2426935"/>
              <a:gd name="connsiteX142" fmla="*/ 1381125 w 2967329"/>
              <a:gd name="connsiteY142" fmla="*/ 1447800 h 2426935"/>
              <a:gd name="connsiteX143" fmla="*/ 1390650 w 2967329"/>
              <a:gd name="connsiteY143" fmla="*/ 1462087 h 2426935"/>
              <a:gd name="connsiteX144" fmla="*/ 1404938 w 2967329"/>
              <a:gd name="connsiteY144" fmla="*/ 1466850 h 2426935"/>
              <a:gd name="connsiteX145" fmla="*/ 1428750 w 2967329"/>
              <a:gd name="connsiteY145" fmla="*/ 1490662 h 2426935"/>
              <a:gd name="connsiteX146" fmla="*/ 1438275 w 2967329"/>
              <a:gd name="connsiteY146" fmla="*/ 1504950 h 2426935"/>
              <a:gd name="connsiteX147" fmla="*/ 1452563 w 2967329"/>
              <a:gd name="connsiteY147" fmla="*/ 1514475 h 2426935"/>
              <a:gd name="connsiteX148" fmla="*/ 1466850 w 2967329"/>
              <a:gd name="connsiteY148" fmla="*/ 1528762 h 2426935"/>
              <a:gd name="connsiteX149" fmla="*/ 1495425 w 2967329"/>
              <a:gd name="connsiteY149" fmla="*/ 1538287 h 2426935"/>
              <a:gd name="connsiteX150" fmla="*/ 1528763 w 2967329"/>
              <a:gd name="connsiteY150" fmla="*/ 1547812 h 2426935"/>
              <a:gd name="connsiteX151" fmla="*/ 1557338 w 2967329"/>
              <a:gd name="connsiteY151" fmla="*/ 1552575 h 2426935"/>
              <a:gd name="connsiteX152" fmla="*/ 1571625 w 2967329"/>
              <a:gd name="connsiteY152" fmla="*/ 1557337 h 2426935"/>
              <a:gd name="connsiteX153" fmla="*/ 1590675 w 2967329"/>
              <a:gd name="connsiteY153" fmla="*/ 1562100 h 2426935"/>
              <a:gd name="connsiteX154" fmla="*/ 1619250 w 2967329"/>
              <a:gd name="connsiteY154" fmla="*/ 1581150 h 2426935"/>
              <a:gd name="connsiteX155" fmla="*/ 1633538 w 2967329"/>
              <a:gd name="connsiteY155" fmla="*/ 1590675 h 2426935"/>
              <a:gd name="connsiteX156" fmla="*/ 1657350 w 2967329"/>
              <a:gd name="connsiteY156" fmla="*/ 1614487 h 2426935"/>
              <a:gd name="connsiteX157" fmla="*/ 1681163 w 2967329"/>
              <a:gd name="connsiteY157" fmla="*/ 1633537 h 2426935"/>
              <a:gd name="connsiteX158" fmla="*/ 1704975 w 2967329"/>
              <a:gd name="connsiteY158" fmla="*/ 1676400 h 2426935"/>
              <a:gd name="connsiteX159" fmla="*/ 1714500 w 2967329"/>
              <a:gd name="connsiteY159" fmla="*/ 1690687 h 2426935"/>
              <a:gd name="connsiteX160" fmla="*/ 1728788 w 2967329"/>
              <a:gd name="connsiteY160" fmla="*/ 1695450 h 2426935"/>
              <a:gd name="connsiteX161" fmla="*/ 1752600 w 2967329"/>
              <a:gd name="connsiteY161" fmla="*/ 1719262 h 2426935"/>
              <a:gd name="connsiteX162" fmla="*/ 1776413 w 2967329"/>
              <a:gd name="connsiteY162" fmla="*/ 1743075 h 2426935"/>
              <a:gd name="connsiteX163" fmla="*/ 1785938 w 2967329"/>
              <a:gd name="connsiteY163" fmla="*/ 1757362 h 2426935"/>
              <a:gd name="connsiteX164" fmla="*/ 1809750 w 2967329"/>
              <a:gd name="connsiteY164" fmla="*/ 1781175 h 2426935"/>
              <a:gd name="connsiteX165" fmla="*/ 1819275 w 2967329"/>
              <a:gd name="connsiteY165" fmla="*/ 1809750 h 2426935"/>
              <a:gd name="connsiteX166" fmla="*/ 1824038 w 2967329"/>
              <a:gd name="connsiteY166" fmla="*/ 1824037 h 2426935"/>
              <a:gd name="connsiteX167" fmla="*/ 1828800 w 2967329"/>
              <a:gd name="connsiteY167" fmla="*/ 1909762 h 2426935"/>
              <a:gd name="connsiteX168" fmla="*/ 1843088 w 2967329"/>
              <a:gd name="connsiteY168" fmla="*/ 1957387 h 2426935"/>
              <a:gd name="connsiteX169" fmla="*/ 1857375 w 2967329"/>
              <a:gd name="connsiteY169" fmla="*/ 2000250 h 2426935"/>
              <a:gd name="connsiteX170" fmla="*/ 1866900 w 2967329"/>
              <a:gd name="connsiteY170" fmla="*/ 2028825 h 2426935"/>
              <a:gd name="connsiteX171" fmla="*/ 1881188 w 2967329"/>
              <a:gd name="connsiteY171" fmla="*/ 2081212 h 2426935"/>
              <a:gd name="connsiteX172" fmla="*/ 1885950 w 2967329"/>
              <a:gd name="connsiteY172" fmla="*/ 2095500 h 2426935"/>
              <a:gd name="connsiteX173" fmla="*/ 1900238 w 2967329"/>
              <a:gd name="connsiteY173" fmla="*/ 2105025 h 2426935"/>
              <a:gd name="connsiteX174" fmla="*/ 1919288 w 2967329"/>
              <a:gd name="connsiteY174" fmla="*/ 2147887 h 2426935"/>
              <a:gd name="connsiteX175" fmla="*/ 1924050 w 2967329"/>
              <a:gd name="connsiteY175" fmla="*/ 2162175 h 2426935"/>
              <a:gd name="connsiteX176" fmla="*/ 1943100 w 2967329"/>
              <a:gd name="connsiteY176" fmla="*/ 2190750 h 2426935"/>
              <a:gd name="connsiteX177" fmla="*/ 1966913 w 2967329"/>
              <a:gd name="connsiteY177" fmla="*/ 2219325 h 2426935"/>
              <a:gd name="connsiteX178" fmla="*/ 1981200 w 2967329"/>
              <a:gd name="connsiteY178" fmla="*/ 2228850 h 2426935"/>
              <a:gd name="connsiteX179" fmla="*/ 1995488 w 2967329"/>
              <a:gd name="connsiteY179" fmla="*/ 2243137 h 2426935"/>
              <a:gd name="connsiteX180" fmla="*/ 2009775 w 2967329"/>
              <a:gd name="connsiteY180" fmla="*/ 2247900 h 2426935"/>
              <a:gd name="connsiteX181" fmla="*/ 2052638 w 2967329"/>
              <a:gd name="connsiteY181" fmla="*/ 2266950 h 2426935"/>
              <a:gd name="connsiteX182" fmla="*/ 2119313 w 2967329"/>
              <a:gd name="connsiteY182" fmla="*/ 2286000 h 2426935"/>
              <a:gd name="connsiteX183" fmla="*/ 2147888 w 2967329"/>
              <a:gd name="connsiteY183" fmla="*/ 2305050 h 2426935"/>
              <a:gd name="connsiteX184" fmla="*/ 2176463 w 2967329"/>
              <a:gd name="connsiteY184" fmla="*/ 2314575 h 2426935"/>
              <a:gd name="connsiteX185" fmla="*/ 2190750 w 2967329"/>
              <a:gd name="connsiteY185" fmla="*/ 2324100 h 2426935"/>
              <a:gd name="connsiteX186" fmla="*/ 2233613 w 2967329"/>
              <a:gd name="connsiteY186" fmla="*/ 2333625 h 2426935"/>
              <a:gd name="connsiteX187" fmla="*/ 2262188 w 2967329"/>
              <a:gd name="connsiteY187" fmla="*/ 2343150 h 2426935"/>
              <a:gd name="connsiteX188" fmla="*/ 2290763 w 2967329"/>
              <a:gd name="connsiteY188" fmla="*/ 2352675 h 2426935"/>
              <a:gd name="connsiteX189" fmla="*/ 2319338 w 2967329"/>
              <a:gd name="connsiteY189" fmla="*/ 2366962 h 2426935"/>
              <a:gd name="connsiteX190" fmla="*/ 2347913 w 2967329"/>
              <a:gd name="connsiteY190" fmla="*/ 2381250 h 2426935"/>
              <a:gd name="connsiteX191" fmla="*/ 2362200 w 2967329"/>
              <a:gd name="connsiteY191" fmla="*/ 2390775 h 2426935"/>
              <a:gd name="connsiteX192" fmla="*/ 2390775 w 2967329"/>
              <a:gd name="connsiteY192" fmla="*/ 2400300 h 2426935"/>
              <a:gd name="connsiteX193" fmla="*/ 2419350 w 2967329"/>
              <a:gd name="connsiteY193" fmla="*/ 2409825 h 2426935"/>
              <a:gd name="connsiteX194" fmla="*/ 2433638 w 2967329"/>
              <a:gd name="connsiteY194" fmla="*/ 2414587 h 2426935"/>
              <a:gd name="connsiteX195" fmla="*/ 2624137 w 2967329"/>
              <a:gd name="connsiteY195" fmla="*/ 2421731 h 2426935"/>
              <a:gd name="connsiteX196" fmla="*/ 2678906 w 2967329"/>
              <a:gd name="connsiteY196" fmla="*/ 2328862 h 2426935"/>
              <a:gd name="connsiteX197" fmla="*/ 2626519 w 2967329"/>
              <a:gd name="connsiteY197" fmla="*/ 2195513 h 2426935"/>
              <a:gd name="connsiteX198" fmla="*/ 2566988 w 2967329"/>
              <a:gd name="connsiteY198" fmla="*/ 2028825 h 2426935"/>
              <a:gd name="connsiteX199" fmla="*/ 2571750 w 2967329"/>
              <a:gd name="connsiteY199" fmla="*/ 1981200 h 2426935"/>
              <a:gd name="connsiteX200" fmla="*/ 2576513 w 2967329"/>
              <a:gd name="connsiteY200" fmla="*/ 1962150 h 2426935"/>
              <a:gd name="connsiteX201" fmla="*/ 2581275 w 2967329"/>
              <a:gd name="connsiteY201" fmla="*/ 1938337 h 2426935"/>
              <a:gd name="connsiteX202" fmla="*/ 2586038 w 2967329"/>
              <a:gd name="connsiteY202" fmla="*/ 1924050 h 2426935"/>
              <a:gd name="connsiteX203" fmla="*/ 2605088 w 2967329"/>
              <a:gd name="connsiteY203" fmla="*/ 1895475 h 2426935"/>
              <a:gd name="connsiteX204" fmla="*/ 2619375 w 2967329"/>
              <a:gd name="connsiteY204" fmla="*/ 1852612 h 2426935"/>
              <a:gd name="connsiteX205" fmla="*/ 2624138 w 2967329"/>
              <a:gd name="connsiteY205" fmla="*/ 1838325 h 2426935"/>
              <a:gd name="connsiteX206" fmla="*/ 2628900 w 2967329"/>
              <a:gd name="connsiteY206" fmla="*/ 1824037 h 2426935"/>
              <a:gd name="connsiteX207" fmla="*/ 2633663 w 2967329"/>
              <a:gd name="connsiteY207" fmla="*/ 1790700 h 2426935"/>
              <a:gd name="connsiteX208" fmla="*/ 2638425 w 2967329"/>
              <a:gd name="connsiteY208" fmla="*/ 1766887 h 2426935"/>
              <a:gd name="connsiteX209" fmla="*/ 2643188 w 2967329"/>
              <a:gd name="connsiteY209" fmla="*/ 1662112 h 2426935"/>
              <a:gd name="connsiteX210" fmla="*/ 2652713 w 2967329"/>
              <a:gd name="connsiteY210" fmla="*/ 1633537 h 2426935"/>
              <a:gd name="connsiteX211" fmla="*/ 2657475 w 2967329"/>
              <a:gd name="connsiteY211" fmla="*/ 1619250 h 2426935"/>
              <a:gd name="connsiteX212" fmla="*/ 2676525 w 2967329"/>
              <a:gd name="connsiteY212" fmla="*/ 1562100 h 2426935"/>
              <a:gd name="connsiteX213" fmla="*/ 2690813 w 2967329"/>
              <a:gd name="connsiteY213" fmla="*/ 1533525 h 2426935"/>
              <a:gd name="connsiteX214" fmla="*/ 2705100 w 2967329"/>
              <a:gd name="connsiteY214" fmla="*/ 1524000 h 2426935"/>
              <a:gd name="connsiteX215" fmla="*/ 2714625 w 2967329"/>
              <a:gd name="connsiteY215" fmla="*/ 1509712 h 2426935"/>
              <a:gd name="connsiteX216" fmla="*/ 2728913 w 2967329"/>
              <a:gd name="connsiteY216" fmla="*/ 1504950 h 2426935"/>
              <a:gd name="connsiteX217" fmla="*/ 2733675 w 2967329"/>
              <a:gd name="connsiteY217" fmla="*/ 1490662 h 2426935"/>
              <a:gd name="connsiteX218" fmla="*/ 2743200 w 2967329"/>
              <a:gd name="connsiteY218" fmla="*/ 1476375 h 2426935"/>
              <a:gd name="connsiteX219" fmla="*/ 2752725 w 2967329"/>
              <a:gd name="connsiteY219" fmla="*/ 1447800 h 2426935"/>
              <a:gd name="connsiteX220" fmla="*/ 2767013 w 2967329"/>
              <a:gd name="connsiteY220" fmla="*/ 1419225 h 2426935"/>
              <a:gd name="connsiteX221" fmla="*/ 2809875 w 2967329"/>
              <a:gd name="connsiteY221" fmla="*/ 1400175 h 2426935"/>
              <a:gd name="connsiteX222" fmla="*/ 2838450 w 2967329"/>
              <a:gd name="connsiteY222" fmla="*/ 1390650 h 2426935"/>
              <a:gd name="connsiteX223" fmla="*/ 2881313 w 2967329"/>
              <a:gd name="connsiteY223" fmla="*/ 1381125 h 2426935"/>
              <a:gd name="connsiteX224" fmla="*/ 2895600 w 2967329"/>
              <a:gd name="connsiteY224" fmla="*/ 1371600 h 2426935"/>
              <a:gd name="connsiteX225" fmla="*/ 2909888 w 2967329"/>
              <a:gd name="connsiteY225" fmla="*/ 1366837 h 2426935"/>
              <a:gd name="connsiteX226" fmla="*/ 2919413 w 2967329"/>
              <a:gd name="connsiteY226" fmla="*/ 1352550 h 2426935"/>
              <a:gd name="connsiteX227" fmla="*/ 2947988 w 2967329"/>
              <a:gd name="connsiteY227" fmla="*/ 1343025 h 2426935"/>
              <a:gd name="connsiteX228" fmla="*/ 2962275 w 2967329"/>
              <a:gd name="connsiteY228" fmla="*/ 1328737 h 2426935"/>
              <a:gd name="connsiteX229" fmla="*/ 2962275 w 2967329"/>
              <a:gd name="connsiteY229" fmla="*/ 1285875 h 2426935"/>
              <a:gd name="connsiteX230" fmla="*/ 2947988 w 2967329"/>
              <a:gd name="connsiteY230" fmla="*/ 1276350 h 2426935"/>
              <a:gd name="connsiteX231" fmla="*/ 2919413 w 2967329"/>
              <a:gd name="connsiteY231" fmla="*/ 1271587 h 2426935"/>
              <a:gd name="connsiteX232" fmla="*/ 2905125 w 2967329"/>
              <a:gd name="connsiteY232" fmla="*/ 1266825 h 2426935"/>
              <a:gd name="connsiteX233" fmla="*/ 2886075 w 2967329"/>
              <a:gd name="connsiteY233" fmla="*/ 1238250 h 2426935"/>
              <a:gd name="connsiteX234" fmla="*/ 2876550 w 2967329"/>
              <a:gd name="connsiteY234" fmla="*/ 1223962 h 2426935"/>
              <a:gd name="connsiteX235" fmla="*/ 2871788 w 2967329"/>
              <a:gd name="connsiteY235" fmla="*/ 1209675 h 2426935"/>
              <a:gd name="connsiteX236" fmla="*/ 2852738 w 2967329"/>
              <a:gd name="connsiteY236" fmla="*/ 1181100 h 2426935"/>
              <a:gd name="connsiteX237" fmla="*/ 2833688 w 2967329"/>
              <a:gd name="connsiteY237" fmla="*/ 1152525 h 2426935"/>
              <a:gd name="connsiteX238" fmla="*/ 2819400 w 2967329"/>
              <a:gd name="connsiteY238" fmla="*/ 1123950 h 2426935"/>
              <a:gd name="connsiteX239" fmla="*/ 2814638 w 2967329"/>
              <a:gd name="connsiteY239" fmla="*/ 1109662 h 2426935"/>
              <a:gd name="connsiteX240" fmla="*/ 2795588 w 2967329"/>
              <a:gd name="connsiteY240" fmla="*/ 1081087 h 2426935"/>
              <a:gd name="connsiteX241" fmla="*/ 2786063 w 2967329"/>
              <a:gd name="connsiteY241" fmla="*/ 1066800 h 2426935"/>
              <a:gd name="connsiteX242" fmla="*/ 2771775 w 2967329"/>
              <a:gd name="connsiteY242" fmla="*/ 1038225 h 2426935"/>
              <a:gd name="connsiteX243" fmla="*/ 2757488 w 2967329"/>
              <a:gd name="connsiteY243" fmla="*/ 1033462 h 2426935"/>
              <a:gd name="connsiteX244" fmla="*/ 2743200 w 2967329"/>
              <a:gd name="connsiteY244" fmla="*/ 1023937 h 2426935"/>
              <a:gd name="connsiteX245" fmla="*/ 2686050 w 2967329"/>
              <a:gd name="connsiteY245" fmla="*/ 1028700 h 2426935"/>
              <a:gd name="connsiteX246" fmla="*/ 2657475 w 2967329"/>
              <a:gd name="connsiteY246" fmla="*/ 1047750 h 2426935"/>
              <a:gd name="connsiteX247" fmla="*/ 2643188 w 2967329"/>
              <a:gd name="connsiteY247" fmla="*/ 1052512 h 2426935"/>
              <a:gd name="connsiteX248" fmla="*/ 2633663 w 2967329"/>
              <a:gd name="connsiteY248" fmla="*/ 1066800 h 2426935"/>
              <a:gd name="connsiteX249" fmla="*/ 2605088 w 2967329"/>
              <a:gd name="connsiteY249" fmla="*/ 1076325 h 2426935"/>
              <a:gd name="connsiteX250" fmla="*/ 2547938 w 2967329"/>
              <a:gd name="connsiteY250" fmla="*/ 1066800 h 2426935"/>
              <a:gd name="connsiteX251" fmla="*/ 2533650 w 2967329"/>
              <a:gd name="connsiteY251" fmla="*/ 1062037 h 2426935"/>
              <a:gd name="connsiteX252" fmla="*/ 2519363 w 2967329"/>
              <a:gd name="connsiteY252" fmla="*/ 1052512 h 2426935"/>
              <a:gd name="connsiteX253" fmla="*/ 2495550 w 2967329"/>
              <a:gd name="connsiteY253" fmla="*/ 1023937 h 2426935"/>
              <a:gd name="connsiteX254" fmla="*/ 2481263 w 2967329"/>
              <a:gd name="connsiteY254" fmla="*/ 1014412 h 2426935"/>
              <a:gd name="connsiteX255" fmla="*/ 2471738 w 2967329"/>
              <a:gd name="connsiteY255" fmla="*/ 1000125 h 2426935"/>
              <a:gd name="connsiteX256" fmla="*/ 2457450 w 2967329"/>
              <a:gd name="connsiteY256" fmla="*/ 990600 h 2426935"/>
              <a:gd name="connsiteX257" fmla="*/ 2452688 w 2967329"/>
              <a:gd name="connsiteY257" fmla="*/ 976312 h 2426935"/>
              <a:gd name="connsiteX258" fmla="*/ 2443163 w 2967329"/>
              <a:gd name="connsiteY258" fmla="*/ 962025 h 2426935"/>
              <a:gd name="connsiteX259" fmla="*/ 2438400 w 2967329"/>
              <a:gd name="connsiteY259" fmla="*/ 947737 h 2426935"/>
              <a:gd name="connsiteX260" fmla="*/ 2424113 w 2967329"/>
              <a:gd name="connsiteY260" fmla="*/ 933450 h 2426935"/>
              <a:gd name="connsiteX261" fmla="*/ 2414588 w 2967329"/>
              <a:gd name="connsiteY261" fmla="*/ 919162 h 2426935"/>
              <a:gd name="connsiteX262" fmla="*/ 2400300 w 2967329"/>
              <a:gd name="connsiteY262" fmla="*/ 904875 h 2426935"/>
              <a:gd name="connsiteX263" fmla="*/ 2390775 w 2967329"/>
              <a:gd name="connsiteY263" fmla="*/ 890587 h 2426935"/>
              <a:gd name="connsiteX264" fmla="*/ 2376488 w 2967329"/>
              <a:gd name="connsiteY264" fmla="*/ 885825 h 2426935"/>
              <a:gd name="connsiteX265" fmla="*/ 2352675 w 2967329"/>
              <a:gd name="connsiteY265" fmla="*/ 842962 h 2426935"/>
              <a:gd name="connsiteX266" fmla="*/ 2333625 w 2967329"/>
              <a:gd name="connsiteY266" fmla="*/ 828675 h 2426935"/>
              <a:gd name="connsiteX267" fmla="*/ 2309813 w 2967329"/>
              <a:gd name="connsiteY267" fmla="*/ 800100 h 2426935"/>
              <a:gd name="connsiteX268" fmla="*/ 2281238 w 2967329"/>
              <a:gd name="connsiteY268" fmla="*/ 785812 h 2426935"/>
              <a:gd name="connsiteX269" fmla="*/ 2238375 w 2967329"/>
              <a:gd name="connsiteY269" fmla="*/ 752475 h 2426935"/>
              <a:gd name="connsiteX270" fmla="*/ 2209800 w 2967329"/>
              <a:gd name="connsiteY270" fmla="*/ 733425 h 2426935"/>
              <a:gd name="connsiteX271" fmla="*/ 2195513 w 2967329"/>
              <a:gd name="connsiteY271" fmla="*/ 723900 h 2426935"/>
              <a:gd name="connsiteX272" fmla="*/ 2181225 w 2967329"/>
              <a:gd name="connsiteY272" fmla="*/ 719137 h 2426935"/>
              <a:gd name="connsiteX273" fmla="*/ 2152650 w 2967329"/>
              <a:gd name="connsiteY273" fmla="*/ 700087 h 2426935"/>
              <a:gd name="connsiteX274" fmla="*/ 2081213 w 2967329"/>
              <a:gd name="connsiteY274" fmla="*/ 652462 h 2426935"/>
              <a:gd name="connsiteX275" fmla="*/ 2052638 w 2967329"/>
              <a:gd name="connsiteY275" fmla="*/ 633412 h 2426935"/>
              <a:gd name="connsiteX276" fmla="*/ 2038350 w 2967329"/>
              <a:gd name="connsiteY276" fmla="*/ 623887 h 2426935"/>
              <a:gd name="connsiteX277" fmla="*/ 2009775 w 2967329"/>
              <a:gd name="connsiteY277" fmla="*/ 614362 h 2426935"/>
              <a:gd name="connsiteX278" fmla="*/ 1995488 w 2967329"/>
              <a:gd name="connsiteY278" fmla="*/ 609600 h 2426935"/>
              <a:gd name="connsiteX279" fmla="*/ 1914525 w 2967329"/>
              <a:gd name="connsiteY279" fmla="*/ 619125 h 2426935"/>
              <a:gd name="connsiteX280" fmla="*/ 1900238 w 2967329"/>
              <a:gd name="connsiteY280" fmla="*/ 628650 h 2426935"/>
              <a:gd name="connsiteX281" fmla="*/ 1871663 w 2967329"/>
              <a:gd name="connsiteY281" fmla="*/ 638175 h 2426935"/>
              <a:gd name="connsiteX282" fmla="*/ 1757363 w 2967329"/>
              <a:gd name="connsiteY282" fmla="*/ 633412 h 2426935"/>
              <a:gd name="connsiteX283" fmla="*/ 1743075 w 2967329"/>
              <a:gd name="connsiteY283" fmla="*/ 623887 h 2426935"/>
              <a:gd name="connsiteX284" fmla="*/ 1728788 w 2967329"/>
              <a:gd name="connsiteY284" fmla="*/ 571500 h 2426935"/>
              <a:gd name="connsiteX285" fmla="*/ 1719263 w 2967329"/>
              <a:gd name="connsiteY285" fmla="*/ 557212 h 2426935"/>
              <a:gd name="connsiteX286" fmla="*/ 1662113 w 2967329"/>
              <a:gd name="connsiteY286" fmla="*/ 509587 h 2426935"/>
              <a:gd name="connsiteX287" fmla="*/ 1647825 w 2967329"/>
              <a:gd name="connsiteY287" fmla="*/ 504825 h 2426935"/>
              <a:gd name="connsiteX288" fmla="*/ 1638300 w 2967329"/>
              <a:gd name="connsiteY288" fmla="*/ 442912 h 2426935"/>
              <a:gd name="connsiteX289" fmla="*/ 1619250 w 2967329"/>
              <a:gd name="connsiteY289" fmla="*/ 400050 h 2426935"/>
              <a:gd name="connsiteX290" fmla="*/ 1600200 w 2967329"/>
              <a:gd name="connsiteY290" fmla="*/ 357187 h 2426935"/>
              <a:gd name="connsiteX291" fmla="*/ 1590675 w 2967329"/>
              <a:gd name="connsiteY291" fmla="*/ 328612 h 2426935"/>
              <a:gd name="connsiteX292" fmla="*/ 1576388 w 2967329"/>
              <a:gd name="connsiteY292" fmla="*/ 300037 h 2426935"/>
              <a:gd name="connsiteX293" fmla="*/ 1547813 w 2967329"/>
              <a:gd name="connsiteY293" fmla="*/ 290512 h 2426935"/>
              <a:gd name="connsiteX294" fmla="*/ 1519238 w 2967329"/>
              <a:gd name="connsiteY294" fmla="*/ 276225 h 2426935"/>
              <a:gd name="connsiteX295" fmla="*/ 1504950 w 2967329"/>
              <a:gd name="connsiteY295" fmla="*/ 266700 h 2426935"/>
              <a:gd name="connsiteX296" fmla="*/ 1476375 w 2967329"/>
              <a:gd name="connsiteY296" fmla="*/ 257175 h 2426935"/>
              <a:gd name="connsiteX297" fmla="*/ 1447800 w 2967329"/>
              <a:gd name="connsiteY297" fmla="*/ 271462 h 2426935"/>
              <a:gd name="connsiteX298" fmla="*/ 1433513 w 2967329"/>
              <a:gd name="connsiteY298" fmla="*/ 276225 h 2426935"/>
              <a:gd name="connsiteX299" fmla="*/ 1419225 w 2967329"/>
              <a:gd name="connsiteY299" fmla="*/ 285750 h 2426935"/>
              <a:gd name="connsiteX300" fmla="*/ 1390650 w 2967329"/>
              <a:gd name="connsiteY300" fmla="*/ 295275 h 2426935"/>
              <a:gd name="connsiteX301" fmla="*/ 1333500 w 2967329"/>
              <a:gd name="connsiteY301" fmla="*/ 290512 h 2426935"/>
              <a:gd name="connsiteX302" fmla="*/ 1304925 w 2967329"/>
              <a:gd name="connsiteY302" fmla="*/ 280987 h 2426935"/>
              <a:gd name="connsiteX303" fmla="*/ 1271588 w 2967329"/>
              <a:gd name="connsiteY303" fmla="*/ 271462 h 2426935"/>
              <a:gd name="connsiteX304" fmla="*/ 1062038 w 2967329"/>
              <a:gd name="connsiteY304" fmla="*/ 276225 h 2426935"/>
              <a:gd name="connsiteX305" fmla="*/ 962025 w 2967329"/>
              <a:gd name="connsiteY305" fmla="*/ 276225 h 2426935"/>
              <a:gd name="connsiteX306" fmla="*/ 947738 w 2967329"/>
              <a:gd name="connsiteY306" fmla="*/ 271462 h 2426935"/>
              <a:gd name="connsiteX307" fmla="*/ 942975 w 2967329"/>
              <a:gd name="connsiteY307" fmla="*/ 228600 h 2426935"/>
              <a:gd name="connsiteX308" fmla="*/ 985838 w 2967329"/>
              <a:gd name="connsiteY308" fmla="*/ 204787 h 2426935"/>
              <a:gd name="connsiteX309" fmla="*/ 990600 w 2967329"/>
              <a:gd name="connsiteY309" fmla="*/ 180975 h 2426935"/>
              <a:gd name="connsiteX310" fmla="*/ 995363 w 2967329"/>
              <a:gd name="connsiteY310" fmla="*/ 152400 h 2426935"/>
              <a:gd name="connsiteX311" fmla="*/ 1009650 w 2967329"/>
              <a:gd name="connsiteY311" fmla="*/ 142875 h 2426935"/>
              <a:gd name="connsiteX312" fmla="*/ 1004888 w 2967329"/>
              <a:gd name="connsiteY312" fmla="*/ 104775 h 2426935"/>
              <a:gd name="connsiteX313" fmla="*/ 995363 w 2967329"/>
              <a:gd name="connsiteY313" fmla="*/ 76200 h 2426935"/>
              <a:gd name="connsiteX314" fmla="*/ 976313 w 2967329"/>
              <a:gd name="connsiteY314" fmla="*/ 71437 h 2426935"/>
              <a:gd name="connsiteX315" fmla="*/ 962025 w 2967329"/>
              <a:gd name="connsiteY315" fmla="*/ 61912 h 2426935"/>
              <a:gd name="connsiteX316" fmla="*/ 952500 w 2967329"/>
              <a:gd name="connsiteY316" fmla="*/ 47625 h 2426935"/>
              <a:gd name="connsiteX317" fmla="*/ 938213 w 2967329"/>
              <a:gd name="connsiteY317" fmla="*/ 42862 h 2426935"/>
              <a:gd name="connsiteX318" fmla="*/ 919163 w 2967329"/>
              <a:gd name="connsiteY318" fmla="*/ 14287 h 2426935"/>
              <a:gd name="connsiteX319" fmla="*/ 909638 w 2967329"/>
              <a:gd name="connsiteY319" fmla="*/ 0 h 2426935"/>
              <a:gd name="connsiteX320" fmla="*/ 842963 w 2967329"/>
              <a:gd name="connsiteY320" fmla="*/ 4762 h 2426935"/>
              <a:gd name="connsiteX321" fmla="*/ 823913 w 2967329"/>
              <a:gd name="connsiteY321" fmla="*/ 9525 h 2426935"/>
              <a:gd name="connsiteX322" fmla="*/ 771525 w 2967329"/>
              <a:gd name="connsiteY322" fmla="*/ 14287 h 2426935"/>
              <a:gd name="connsiteX323" fmla="*/ 790575 w 2967329"/>
              <a:gd name="connsiteY323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52500 w 2967329"/>
              <a:gd name="connsiteY122" fmla="*/ 1081087 h 2426935"/>
              <a:gd name="connsiteX123" fmla="*/ 976313 w 2967329"/>
              <a:gd name="connsiteY123" fmla="*/ 1104900 h 2426935"/>
              <a:gd name="connsiteX124" fmla="*/ 1004888 w 2967329"/>
              <a:gd name="connsiteY124" fmla="*/ 1114425 h 2426935"/>
              <a:gd name="connsiteX125" fmla="*/ 1047750 w 2967329"/>
              <a:gd name="connsiteY125" fmla="*/ 1128712 h 2426935"/>
              <a:gd name="connsiteX126" fmla="*/ 1062038 w 2967329"/>
              <a:gd name="connsiteY126" fmla="*/ 1133475 h 2426935"/>
              <a:gd name="connsiteX127" fmla="*/ 1104900 w 2967329"/>
              <a:gd name="connsiteY127" fmla="*/ 1157287 h 2426935"/>
              <a:gd name="connsiteX128" fmla="*/ 1133475 w 2967329"/>
              <a:gd name="connsiteY128" fmla="*/ 1176337 h 2426935"/>
              <a:gd name="connsiteX129" fmla="*/ 1157288 w 2967329"/>
              <a:gd name="connsiteY129" fmla="*/ 1195387 h 2426935"/>
              <a:gd name="connsiteX130" fmla="*/ 1166813 w 2967329"/>
              <a:gd name="connsiteY130" fmla="*/ 1209675 h 2426935"/>
              <a:gd name="connsiteX131" fmla="*/ 1195388 w 2967329"/>
              <a:gd name="connsiteY131" fmla="*/ 1228725 h 2426935"/>
              <a:gd name="connsiteX132" fmla="*/ 1209675 w 2967329"/>
              <a:gd name="connsiteY132" fmla="*/ 1238250 h 2426935"/>
              <a:gd name="connsiteX133" fmla="*/ 1238250 w 2967329"/>
              <a:gd name="connsiteY133" fmla="*/ 1257300 h 2426935"/>
              <a:gd name="connsiteX134" fmla="*/ 1262063 w 2967329"/>
              <a:gd name="connsiteY134" fmla="*/ 1285875 h 2426935"/>
              <a:gd name="connsiteX135" fmla="*/ 1281113 w 2967329"/>
              <a:gd name="connsiteY135" fmla="*/ 1314450 h 2426935"/>
              <a:gd name="connsiteX136" fmla="*/ 1290638 w 2967329"/>
              <a:gd name="connsiteY136" fmla="*/ 1328737 h 2426935"/>
              <a:gd name="connsiteX137" fmla="*/ 1319213 w 2967329"/>
              <a:gd name="connsiteY137" fmla="*/ 1371600 h 2426935"/>
              <a:gd name="connsiteX138" fmla="*/ 1328738 w 2967329"/>
              <a:gd name="connsiteY138" fmla="*/ 1385887 h 2426935"/>
              <a:gd name="connsiteX139" fmla="*/ 1343025 w 2967329"/>
              <a:gd name="connsiteY139" fmla="*/ 1395412 h 2426935"/>
              <a:gd name="connsiteX140" fmla="*/ 1362075 w 2967329"/>
              <a:gd name="connsiteY140" fmla="*/ 1419225 h 2426935"/>
              <a:gd name="connsiteX141" fmla="*/ 1381125 w 2967329"/>
              <a:gd name="connsiteY141" fmla="*/ 1447800 h 2426935"/>
              <a:gd name="connsiteX142" fmla="*/ 1390650 w 2967329"/>
              <a:gd name="connsiteY142" fmla="*/ 1462087 h 2426935"/>
              <a:gd name="connsiteX143" fmla="*/ 1404938 w 2967329"/>
              <a:gd name="connsiteY143" fmla="*/ 1466850 h 2426935"/>
              <a:gd name="connsiteX144" fmla="*/ 1428750 w 2967329"/>
              <a:gd name="connsiteY144" fmla="*/ 1490662 h 2426935"/>
              <a:gd name="connsiteX145" fmla="*/ 1438275 w 2967329"/>
              <a:gd name="connsiteY145" fmla="*/ 1504950 h 2426935"/>
              <a:gd name="connsiteX146" fmla="*/ 1452563 w 2967329"/>
              <a:gd name="connsiteY146" fmla="*/ 1514475 h 2426935"/>
              <a:gd name="connsiteX147" fmla="*/ 1466850 w 2967329"/>
              <a:gd name="connsiteY147" fmla="*/ 1528762 h 2426935"/>
              <a:gd name="connsiteX148" fmla="*/ 1495425 w 2967329"/>
              <a:gd name="connsiteY148" fmla="*/ 1538287 h 2426935"/>
              <a:gd name="connsiteX149" fmla="*/ 1528763 w 2967329"/>
              <a:gd name="connsiteY149" fmla="*/ 1547812 h 2426935"/>
              <a:gd name="connsiteX150" fmla="*/ 1557338 w 2967329"/>
              <a:gd name="connsiteY150" fmla="*/ 1552575 h 2426935"/>
              <a:gd name="connsiteX151" fmla="*/ 1571625 w 2967329"/>
              <a:gd name="connsiteY151" fmla="*/ 1557337 h 2426935"/>
              <a:gd name="connsiteX152" fmla="*/ 1590675 w 2967329"/>
              <a:gd name="connsiteY152" fmla="*/ 1562100 h 2426935"/>
              <a:gd name="connsiteX153" fmla="*/ 1619250 w 2967329"/>
              <a:gd name="connsiteY153" fmla="*/ 1581150 h 2426935"/>
              <a:gd name="connsiteX154" fmla="*/ 1633538 w 2967329"/>
              <a:gd name="connsiteY154" fmla="*/ 1590675 h 2426935"/>
              <a:gd name="connsiteX155" fmla="*/ 1657350 w 2967329"/>
              <a:gd name="connsiteY155" fmla="*/ 1614487 h 2426935"/>
              <a:gd name="connsiteX156" fmla="*/ 1681163 w 2967329"/>
              <a:gd name="connsiteY156" fmla="*/ 1633537 h 2426935"/>
              <a:gd name="connsiteX157" fmla="*/ 1704975 w 2967329"/>
              <a:gd name="connsiteY157" fmla="*/ 1676400 h 2426935"/>
              <a:gd name="connsiteX158" fmla="*/ 1714500 w 2967329"/>
              <a:gd name="connsiteY158" fmla="*/ 1690687 h 2426935"/>
              <a:gd name="connsiteX159" fmla="*/ 1728788 w 2967329"/>
              <a:gd name="connsiteY159" fmla="*/ 1695450 h 2426935"/>
              <a:gd name="connsiteX160" fmla="*/ 1752600 w 2967329"/>
              <a:gd name="connsiteY160" fmla="*/ 1719262 h 2426935"/>
              <a:gd name="connsiteX161" fmla="*/ 1776413 w 2967329"/>
              <a:gd name="connsiteY161" fmla="*/ 1743075 h 2426935"/>
              <a:gd name="connsiteX162" fmla="*/ 1785938 w 2967329"/>
              <a:gd name="connsiteY162" fmla="*/ 1757362 h 2426935"/>
              <a:gd name="connsiteX163" fmla="*/ 1809750 w 2967329"/>
              <a:gd name="connsiteY163" fmla="*/ 1781175 h 2426935"/>
              <a:gd name="connsiteX164" fmla="*/ 1819275 w 2967329"/>
              <a:gd name="connsiteY164" fmla="*/ 1809750 h 2426935"/>
              <a:gd name="connsiteX165" fmla="*/ 1824038 w 2967329"/>
              <a:gd name="connsiteY165" fmla="*/ 1824037 h 2426935"/>
              <a:gd name="connsiteX166" fmla="*/ 1828800 w 2967329"/>
              <a:gd name="connsiteY166" fmla="*/ 1909762 h 2426935"/>
              <a:gd name="connsiteX167" fmla="*/ 1843088 w 2967329"/>
              <a:gd name="connsiteY167" fmla="*/ 1957387 h 2426935"/>
              <a:gd name="connsiteX168" fmla="*/ 1857375 w 2967329"/>
              <a:gd name="connsiteY168" fmla="*/ 2000250 h 2426935"/>
              <a:gd name="connsiteX169" fmla="*/ 1866900 w 2967329"/>
              <a:gd name="connsiteY169" fmla="*/ 2028825 h 2426935"/>
              <a:gd name="connsiteX170" fmla="*/ 1881188 w 2967329"/>
              <a:gd name="connsiteY170" fmla="*/ 2081212 h 2426935"/>
              <a:gd name="connsiteX171" fmla="*/ 1885950 w 2967329"/>
              <a:gd name="connsiteY171" fmla="*/ 2095500 h 2426935"/>
              <a:gd name="connsiteX172" fmla="*/ 1900238 w 2967329"/>
              <a:gd name="connsiteY172" fmla="*/ 2105025 h 2426935"/>
              <a:gd name="connsiteX173" fmla="*/ 1919288 w 2967329"/>
              <a:gd name="connsiteY173" fmla="*/ 2147887 h 2426935"/>
              <a:gd name="connsiteX174" fmla="*/ 1924050 w 2967329"/>
              <a:gd name="connsiteY174" fmla="*/ 2162175 h 2426935"/>
              <a:gd name="connsiteX175" fmla="*/ 1943100 w 2967329"/>
              <a:gd name="connsiteY175" fmla="*/ 2190750 h 2426935"/>
              <a:gd name="connsiteX176" fmla="*/ 1966913 w 2967329"/>
              <a:gd name="connsiteY176" fmla="*/ 2219325 h 2426935"/>
              <a:gd name="connsiteX177" fmla="*/ 1981200 w 2967329"/>
              <a:gd name="connsiteY177" fmla="*/ 2228850 h 2426935"/>
              <a:gd name="connsiteX178" fmla="*/ 1995488 w 2967329"/>
              <a:gd name="connsiteY178" fmla="*/ 2243137 h 2426935"/>
              <a:gd name="connsiteX179" fmla="*/ 2009775 w 2967329"/>
              <a:gd name="connsiteY179" fmla="*/ 2247900 h 2426935"/>
              <a:gd name="connsiteX180" fmla="*/ 2052638 w 2967329"/>
              <a:gd name="connsiteY180" fmla="*/ 2266950 h 2426935"/>
              <a:gd name="connsiteX181" fmla="*/ 2119313 w 2967329"/>
              <a:gd name="connsiteY181" fmla="*/ 2286000 h 2426935"/>
              <a:gd name="connsiteX182" fmla="*/ 2147888 w 2967329"/>
              <a:gd name="connsiteY182" fmla="*/ 2305050 h 2426935"/>
              <a:gd name="connsiteX183" fmla="*/ 2176463 w 2967329"/>
              <a:gd name="connsiteY183" fmla="*/ 2314575 h 2426935"/>
              <a:gd name="connsiteX184" fmla="*/ 2190750 w 2967329"/>
              <a:gd name="connsiteY184" fmla="*/ 2324100 h 2426935"/>
              <a:gd name="connsiteX185" fmla="*/ 2233613 w 2967329"/>
              <a:gd name="connsiteY185" fmla="*/ 2333625 h 2426935"/>
              <a:gd name="connsiteX186" fmla="*/ 2262188 w 2967329"/>
              <a:gd name="connsiteY186" fmla="*/ 2343150 h 2426935"/>
              <a:gd name="connsiteX187" fmla="*/ 2290763 w 2967329"/>
              <a:gd name="connsiteY187" fmla="*/ 2352675 h 2426935"/>
              <a:gd name="connsiteX188" fmla="*/ 2319338 w 2967329"/>
              <a:gd name="connsiteY188" fmla="*/ 2366962 h 2426935"/>
              <a:gd name="connsiteX189" fmla="*/ 2347913 w 2967329"/>
              <a:gd name="connsiteY189" fmla="*/ 2381250 h 2426935"/>
              <a:gd name="connsiteX190" fmla="*/ 2362200 w 2967329"/>
              <a:gd name="connsiteY190" fmla="*/ 2390775 h 2426935"/>
              <a:gd name="connsiteX191" fmla="*/ 2390775 w 2967329"/>
              <a:gd name="connsiteY191" fmla="*/ 2400300 h 2426935"/>
              <a:gd name="connsiteX192" fmla="*/ 2419350 w 2967329"/>
              <a:gd name="connsiteY192" fmla="*/ 2409825 h 2426935"/>
              <a:gd name="connsiteX193" fmla="*/ 2433638 w 2967329"/>
              <a:gd name="connsiteY193" fmla="*/ 2414587 h 2426935"/>
              <a:gd name="connsiteX194" fmla="*/ 2624137 w 2967329"/>
              <a:gd name="connsiteY194" fmla="*/ 2421731 h 2426935"/>
              <a:gd name="connsiteX195" fmla="*/ 2678906 w 2967329"/>
              <a:gd name="connsiteY195" fmla="*/ 2328862 h 2426935"/>
              <a:gd name="connsiteX196" fmla="*/ 2626519 w 2967329"/>
              <a:gd name="connsiteY196" fmla="*/ 2195513 h 2426935"/>
              <a:gd name="connsiteX197" fmla="*/ 2566988 w 2967329"/>
              <a:gd name="connsiteY197" fmla="*/ 2028825 h 2426935"/>
              <a:gd name="connsiteX198" fmla="*/ 2571750 w 2967329"/>
              <a:gd name="connsiteY198" fmla="*/ 1981200 h 2426935"/>
              <a:gd name="connsiteX199" fmla="*/ 2576513 w 2967329"/>
              <a:gd name="connsiteY199" fmla="*/ 1962150 h 2426935"/>
              <a:gd name="connsiteX200" fmla="*/ 2581275 w 2967329"/>
              <a:gd name="connsiteY200" fmla="*/ 1938337 h 2426935"/>
              <a:gd name="connsiteX201" fmla="*/ 2586038 w 2967329"/>
              <a:gd name="connsiteY201" fmla="*/ 1924050 h 2426935"/>
              <a:gd name="connsiteX202" fmla="*/ 2605088 w 2967329"/>
              <a:gd name="connsiteY202" fmla="*/ 1895475 h 2426935"/>
              <a:gd name="connsiteX203" fmla="*/ 2619375 w 2967329"/>
              <a:gd name="connsiteY203" fmla="*/ 1852612 h 2426935"/>
              <a:gd name="connsiteX204" fmla="*/ 2624138 w 2967329"/>
              <a:gd name="connsiteY204" fmla="*/ 1838325 h 2426935"/>
              <a:gd name="connsiteX205" fmla="*/ 2628900 w 2967329"/>
              <a:gd name="connsiteY205" fmla="*/ 1824037 h 2426935"/>
              <a:gd name="connsiteX206" fmla="*/ 2633663 w 2967329"/>
              <a:gd name="connsiteY206" fmla="*/ 1790700 h 2426935"/>
              <a:gd name="connsiteX207" fmla="*/ 2638425 w 2967329"/>
              <a:gd name="connsiteY207" fmla="*/ 1766887 h 2426935"/>
              <a:gd name="connsiteX208" fmla="*/ 2643188 w 2967329"/>
              <a:gd name="connsiteY208" fmla="*/ 1662112 h 2426935"/>
              <a:gd name="connsiteX209" fmla="*/ 2652713 w 2967329"/>
              <a:gd name="connsiteY209" fmla="*/ 1633537 h 2426935"/>
              <a:gd name="connsiteX210" fmla="*/ 2657475 w 2967329"/>
              <a:gd name="connsiteY210" fmla="*/ 1619250 h 2426935"/>
              <a:gd name="connsiteX211" fmla="*/ 2676525 w 2967329"/>
              <a:gd name="connsiteY211" fmla="*/ 1562100 h 2426935"/>
              <a:gd name="connsiteX212" fmla="*/ 2690813 w 2967329"/>
              <a:gd name="connsiteY212" fmla="*/ 1533525 h 2426935"/>
              <a:gd name="connsiteX213" fmla="*/ 2705100 w 2967329"/>
              <a:gd name="connsiteY213" fmla="*/ 1524000 h 2426935"/>
              <a:gd name="connsiteX214" fmla="*/ 2714625 w 2967329"/>
              <a:gd name="connsiteY214" fmla="*/ 1509712 h 2426935"/>
              <a:gd name="connsiteX215" fmla="*/ 2728913 w 2967329"/>
              <a:gd name="connsiteY215" fmla="*/ 1504950 h 2426935"/>
              <a:gd name="connsiteX216" fmla="*/ 2733675 w 2967329"/>
              <a:gd name="connsiteY216" fmla="*/ 1490662 h 2426935"/>
              <a:gd name="connsiteX217" fmla="*/ 2743200 w 2967329"/>
              <a:gd name="connsiteY217" fmla="*/ 1476375 h 2426935"/>
              <a:gd name="connsiteX218" fmla="*/ 2752725 w 2967329"/>
              <a:gd name="connsiteY218" fmla="*/ 1447800 h 2426935"/>
              <a:gd name="connsiteX219" fmla="*/ 2767013 w 2967329"/>
              <a:gd name="connsiteY219" fmla="*/ 1419225 h 2426935"/>
              <a:gd name="connsiteX220" fmla="*/ 2809875 w 2967329"/>
              <a:gd name="connsiteY220" fmla="*/ 1400175 h 2426935"/>
              <a:gd name="connsiteX221" fmla="*/ 2838450 w 2967329"/>
              <a:gd name="connsiteY221" fmla="*/ 1390650 h 2426935"/>
              <a:gd name="connsiteX222" fmla="*/ 2881313 w 2967329"/>
              <a:gd name="connsiteY222" fmla="*/ 1381125 h 2426935"/>
              <a:gd name="connsiteX223" fmla="*/ 2895600 w 2967329"/>
              <a:gd name="connsiteY223" fmla="*/ 1371600 h 2426935"/>
              <a:gd name="connsiteX224" fmla="*/ 2909888 w 2967329"/>
              <a:gd name="connsiteY224" fmla="*/ 1366837 h 2426935"/>
              <a:gd name="connsiteX225" fmla="*/ 2919413 w 2967329"/>
              <a:gd name="connsiteY225" fmla="*/ 1352550 h 2426935"/>
              <a:gd name="connsiteX226" fmla="*/ 2947988 w 2967329"/>
              <a:gd name="connsiteY226" fmla="*/ 1343025 h 2426935"/>
              <a:gd name="connsiteX227" fmla="*/ 2962275 w 2967329"/>
              <a:gd name="connsiteY227" fmla="*/ 1328737 h 2426935"/>
              <a:gd name="connsiteX228" fmla="*/ 2962275 w 2967329"/>
              <a:gd name="connsiteY228" fmla="*/ 1285875 h 2426935"/>
              <a:gd name="connsiteX229" fmla="*/ 2947988 w 2967329"/>
              <a:gd name="connsiteY229" fmla="*/ 1276350 h 2426935"/>
              <a:gd name="connsiteX230" fmla="*/ 2919413 w 2967329"/>
              <a:gd name="connsiteY230" fmla="*/ 1271587 h 2426935"/>
              <a:gd name="connsiteX231" fmla="*/ 2905125 w 2967329"/>
              <a:gd name="connsiteY231" fmla="*/ 1266825 h 2426935"/>
              <a:gd name="connsiteX232" fmla="*/ 2886075 w 2967329"/>
              <a:gd name="connsiteY232" fmla="*/ 1238250 h 2426935"/>
              <a:gd name="connsiteX233" fmla="*/ 2876550 w 2967329"/>
              <a:gd name="connsiteY233" fmla="*/ 1223962 h 2426935"/>
              <a:gd name="connsiteX234" fmla="*/ 2871788 w 2967329"/>
              <a:gd name="connsiteY234" fmla="*/ 1209675 h 2426935"/>
              <a:gd name="connsiteX235" fmla="*/ 2852738 w 2967329"/>
              <a:gd name="connsiteY235" fmla="*/ 1181100 h 2426935"/>
              <a:gd name="connsiteX236" fmla="*/ 2833688 w 2967329"/>
              <a:gd name="connsiteY236" fmla="*/ 1152525 h 2426935"/>
              <a:gd name="connsiteX237" fmla="*/ 2819400 w 2967329"/>
              <a:gd name="connsiteY237" fmla="*/ 1123950 h 2426935"/>
              <a:gd name="connsiteX238" fmla="*/ 2814638 w 2967329"/>
              <a:gd name="connsiteY238" fmla="*/ 1109662 h 2426935"/>
              <a:gd name="connsiteX239" fmla="*/ 2795588 w 2967329"/>
              <a:gd name="connsiteY239" fmla="*/ 1081087 h 2426935"/>
              <a:gd name="connsiteX240" fmla="*/ 2786063 w 2967329"/>
              <a:gd name="connsiteY240" fmla="*/ 1066800 h 2426935"/>
              <a:gd name="connsiteX241" fmla="*/ 2771775 w 2967329"/>
              <a:gd name="connsiteY241" fmla="*/ 1038225 h 2426935"/>
              <a:gd name="connsiteX242" fmla="*/ 2757488 w 2967329"/>
              <a:gd name="connsiteY242" fmla="*/ 1033462 h 2426935"/>
              <a:gd name="connsiteX243" fmla="*/ 2743200 w 2967329"/>
              <a:gd name="connsiteY243" fmla="*/ 1023937 h 2426935"/>
              <a:gd name="connsiteX244" fmla="*/ 2686050 w 2967329"/>
              <a:gd name="connsiteY244" fmla="*/ 1028700 h 2426935"/>
              <a:gd name="connsiteX245" fmla="*/ 2657475 w 2967329"/>
              <a:gd name="connsiteY245" fmla="*/ 1047750 h 2426935"/>
              <a:gd name="connsiteX246" fmla="*/ 2643188 w 2967329"/>
              <a:gd name="connsiteY246" fmla="*/ 1052512 h 2426935"/>
              <a:gd name="connsiteX247" fmla="*/ 2633663 w 2967329"/>
              <a:gd name="connsiteY247" fmla="*/ 1066800 h 2426935"/>
              <a:gd name="connsiteX248" fmla="*/ 2605088 w 2967329"/>
              <a:gd name="connsiteY248" fmla="*/ 1076325 h 2426935"/>
              <a:gd name="connsiteX249" fmla="*/ 2547938 w 2967329"/>
              <a:gd name="connsiteY249" fmla="*/ 1066800 h 2426935"/>
              <a:gd name="connsiteX250" fmla="*/ 2533650 w 2967329"/>
              <a:gd name="connsiteY250" fmla="*/ 1062037 h 2426935"/>
              <a:gd name="connsiteX251" fmla="*/ 2519363 w 2967329"/>
              <a:gd name="connsiteY251" fmla="*/ 1052512 h 2426935"/>
              <a:gd name="connsiteX252" fmla="*/ 2495550 w 2967329"/>
              <a:gd name="connsiteY252" fmla="*/ 1023937 h 2426935"/>
              <a:gd name="connsiteX253" fmla="*/ 2481263 w 2967329"/>
              <a:gd name="connsiteY253" fmla="*/ 1014412 h 2426935"/>
              <a:gd name="connsiteX254" fmla="*/ 2471738 w 2967329"/>
              <a:gd name="connsiteY254" fmla="*/ 1000125 h 2426935"/>
              <a:gd name="connsiteX255" fmla="*/ 2457450 w 2967329"/>
              <a:gd name="connsiteY255" fmla="*/ 990600 h 2426935"/>
              <a:gd name="connsiteX256" fmla="*/ 2452688 w 2967329"/>
              <a:gd name="connsiteY256" fmla="*/ 976312 h 2426935"/>
              <a:gd name="connsiteX257" fmla="*/ 2443163 w 2967329"/>
              <a:gd name="connsiteY257" fmla="*/ 962025 h 2426935"/>
              <a:gd name="connsiteX258" fmla="*/ 2438400 w 2967329"/>
              <a:gd name="connsiteY258" fmla="*/ 947737 h 2426935"/>
              <a:gd name="connsiteX259" fmla="*/ 2424113 w 2967329"/>
              <a:gd name="connsiteY259" fmla="*/ 933450 h 2426935"/>
              <a:gd name="connsiteX260" fmla="*/ 2414588 w 2967329"/>
              <a:gd name="connsiteY260" fmla="*/ 919162 h 2426935"/>
              <a:gd name="connsiteX261" fmla="*/ 2400300 w 2967329"/>
              <a:gd name="connsiteY261" fmla="*/ 904875 h 2426935"/>
              <a:gd name="connsiteX262" fmla="*/ 2390775 w 2967329"/>
              <a:gd name="connsiteY262" fmla="*/ 890587 h 2426935"/>
              <a:gd name="connsiteX263" fmla="*/ 2376488 w 2967329"/>
              <a:gd name="connsiteY263" fmla="*/ 885825 h 2426935"/>
              <a:gd name="connsiteX264" fmla="*/ 2352675 w 2967329"/>
              <a:gd name="connsiteY264" fmla="*/ 842962 h 2426935"/>
              <a:gd name="connsiteX265" fmla="*/ 2333625 w 2967329"/>
              <a:gd name="connsiteY265" fmla="*/ 828675 h 2426935"/>
              <a:gd name="connsiteX266" fmla="*/ 2309813 w 2967329"/>
              <a:gd name="connsiteY266" fmla="*/ 800100 h 2426935"/>
              <a:gd name="connsiteX267" fmla="*/ 2281238 w 2967329"/>
              <a:gd name="connsiteY267" fmla="*/ 785812 h 2426935"/>
              <a:gd name="connsiteX268" fmla="*/ 2238375 w 2967329"/>
              <a:gd name="connsiteY268" fmla="*/ 752475 h 2426935"/>
              <a:gd name="connsiteX269" fmla="*/ 2209800 w 2967329"/>
              <a:gd name="connsiteY269" fmla="*/ 733425 h 2426935"/>
              <a:gd name="connsiteX270" fmla="*/ 2195513 w 2967329"/>
              <a:gd name="connsiteY270" fmla="*/ 723900 h 2426935"/>
              <a:gd name="connsiteX271" fmla="*/ 2181225 w 2967329"/>
              <a:gd name="connsiteY271" fmla="*/ 719137 h 2426935"/>
              <a:gd name="connsiteX272" fmla="*/ 2152650 w 2967329"/>
              <a:gd name="connsiteY272" fmla="*/ 700087 h 2426935"/>
              <a:gd name="connsiteX273" fmla="*/ 2081213 w 2967329"/>
              <a:gd name="connsiteY273" fmla="*/ 652462 h 2426935"/>
              <a:gd name="connsiteX274" fmla="*/ 2052638 w 2967329"/>
              <a:gd name="connsiteY274" fmla="*/ 633412 h 2426935"/>
              <a:gd name="connsiteX275" fmla="*/ 2038350 w 2967329"/>
              <a:gd name="connsiteY275" fmla="*/ 623887 h 2426935"/>
              <a:gd name="connsiteX276" fmla="*/ 2009775 w 2967329"/>
              <a:gd name="connsiteY276" fmla="*/ 614362 h 2426935"/>
              <a:gd name="connsiteX277" fmla="*/ 1995488 w 2967329"/>
              <a:gd name="connsiteY277" fmla="*/ 609600 h 2426935"/>
              <a:gd name="connsiteX278" fmla="*/ 1914525 w 2967329"/>
              <a:gd name="connsiteY278" fmla="*/ 619125 h 2426935"/>
              <a:gd name="connsiteX279" fmla="*/ 1900238 w 2967329"/>
              <a:gd name="connsiteY279" fmla="*/ 628650 h 2426935"/>
              <a:gd name="connsiteX280" fmla="*/ 1871663 w 2967329"/>
              <a:gd name="connsiteY280" fmla="*/ 638175 h 2426935"/>
              <a:gd name="connsiteX281" fmla="*/ 1757363 w 2967329"/>
              <a:gd name="connsiteY281" fmla="*/ 633412 h 2426935"/>
              <a:gd name="connsiteX282" fmla="*/ 1743075 w 2967329"/>
              <a:gd name="connsiteY282" fmla="*/ 623887 h 2426935"/>
              <a:gd name="connsiteX283" fmla="*/ 1728788 w 2967329"/>
              <a:gd name="connsiteY283" fmla="*/ 571500 h 2426935"/>
              <a:gd name="connsiteX284" fmla="*/ 1719263 w 2967329"/>
              <a:gd name="connsiteY284" fmla="*/ 557212 h 2426935"/>
              <a:gd name="connsiteX285" fmla="*/ 1662113 w 2967329"/>
              <a:gd name="connsiteY285" fmla="*/ 509587 h 2426935"/>
              <a:gd name="connsiteX286" fmla="*/ 1647825 w 2967329"/>
              <a:gd name="connsiteY286" fmla="*/ 504825 h 2426935"/>
              <a:gd name="connsiteX287" fmla="*/ 1638300 w 2967329"/>
              <a:gd name="connsiteY287" fmla="*/ 442912 h 2426935"/>
              <a:gd name="connsiteX288" fmla="*/ 1619250 w 2967329"/>
              <a:gd name="connsiteY288" fmla="*/ 400050 h 2426935"/>
              <a:gd name="connsiteX289" fmla="*/ 1600200 w 2967329"/>
              <a:gd name="connsiteY289" fmla="*/ 357187 h 2426935"/>
              <a:gd name="connsiteX290" fmla="*/ 1590675 w 2967329"/>
              <a:gd name="connsiteY290" fmla="*/ 328612 h 2426935"/>
              <a:gd name="connsiteX291" fmla="*/ 1576388 w 2967329"/>
              <a:gd name="connsiteY291" fmla="*/ 300037 h 2426935"/>
              <a:gd name="connsiteX292" fmla="*/ 1547813 w 2967329"/>
              <a:gd name="connsiteY292" fmla="*/ 290512 h 2426935"/>
              <a:gd name="connsiteX293" fmla="*/ 1519238 w 2967329"/>
              <a:gd name="connsiteY293" fmla="*/ 276225 h 2426935"/>
              <a:gd name="connsiteX294" fmla="*/ 1504950 w 2967329"/>
              <a:gd name="connsiteY294" fmla="*/ 266700 h 2426935"/>
              <a:gd name="connsiteX295" fmla="*/ 1476375 w 2967329"/>
              <a:gd name="connsiteY295" fmla="*/ 257175 h 2426935"/>
              <a:gd name="connsiteX296" fmla="*/ 1447800 w 2967329"/>
              <a:gd name="connsiteY296" fmla="*/ 271462 h 2426935"/>
              <a:gd name="connsiteX297" fmla="*/ 1433513 w 2967329"/>
              <a:gd name="connsiteY297" fmla="*/ 276225 h 2426935"/>
              <a:gd name="connsiteX298" fmla="*/ 1419225 w 2967329"/>
              <a:gd name="connsiteY298" fmla="*/ 285750 h 2426935"/>
              <a:gd name="connsiteX299" fmla="*/ 1390650 w 2967329"/>
              <a:gd name="connsiteY299" fmla="*/ 295275 h 2426935"/>
              <a:gd name="connsiteX300" fmla="*/ 1333500 w 2967329"/>
              <a:gd name="connsiteY300" fmla="*/ 290512 h 2426935"/>
              <a:gd name="connsiteX301" fmla="*/ 1304925 w 2967329"/>
              <a:gd name="connsiteY301" fmla="*/ 280987 h 2426935"/>
              <a:gd name="connsiteX302" fmla="*/ 1271588 w 2967329"/>
              <a:gd name="connsiteY302" fmla="*/ 271462 h 2426935"/>
              <a:gd name="connsiteX303" fmla="*/ 1062038 w 2967329"/>
              <a:gd name="connsiteY303" fmla="*/ 276225 h 2426935"/>
              <a:gd name="connsiteX304" fmla="*/ 962025 w 2967329"/>
              <a:gd name="connsiteY304" fmla="*/ 276225 h 2426935"/>
              <a:gd name="connsiteX305" fmla="*/ 947738 w 2967329"/>
              <a:gd name="connsiteY305" fmla="*/ 271462 h 2426935"/>
              <a:gd name="connsiteX306" fmla="*/ 942975 w 2967329"/>
              <a:gd name="connsiteY306" fmla="*/ 228600 h 2426935"/>
              <a:gd name="connsiteX307" fmla="*/ 985838 w 2967329"/>
              <a:gd name="connsiteY307" fmla="*/ 204787 h 2426935"/>
              <a:gd name="connsiteX308" fmla="*/ 990600 w 2967329"/>
              <a:gd name="connsiteY308" fmla="*/ 180975 h 2426935"/>
              <a:gd name="connsiteX309" fmla="*/ 995363 w 2967329"/>
              <a:gd name="connsiteY309" fmla="*/ 152400 h 2426935"/>
              <a:gd name="connsiteX310" fmla="*/ 1009650 w 2967329"/>
              <a:gd name="connsiteY310" fmla="*/ 142875 h 2426935"/>
              <a:gd name="connsiteX311" fmla="*/ 1004888 w 2967329"/>
              <a:gd name="connsiteY311" fmla="*/ 104775 h 2426935"/>
              <a:gd name="connsiteX312" fmla="*/ 995363 w 2967329"/>
              <a:gd name="connsiteY312" fmla="*/ 76200 h 2426935"/>
              <a:gd name="connsiteX313" fmla="*/ 976313 w 2967329"/>
              <a:gd name="connsiteY313" fmla="*/ 71437 h 2426935"/>
              <a:gd name="connsiteX314" fmla="*/ 962025 w 2967329"/>
              <a:gd name="connsiteY314" fmla="*/ 61912 h 2426935"/>
              <a:gd name="connsiteX315" fmla="*/ 952500 w 2967329"/>
              <a:gd name="connsiteY315" fmla="*/ 47625 h 2426935"/>
              <a:gd name="connsiteX316" fmla="*/ 938213 w 2967329"/>
              <a:gd name="connsiteY316" fmla="*/ 42862 h 2426935"/>
              <a:gd name="connsiteX317" fmla="*/ 919163 w 2967329"/>
              <a:gd name="connsiteY317" fmla="*/ 14287 h 2426935"/>
              <a:gd name="connsiteX318" fmla="*/ 909638 w 2967329"/>
              <a:gd name="connsiteY318" fmla="*/ 0 h 2426935"/>
              <a:gd name="connsiteX319" fmla="*/ 842963 w 2967329"/>
              <a:gd name="connsiteY319" fmla="*/ 4762 h 2426935"/>
              <a:gd name="connsiteX320" fmla="*/ 823913 w 2967329"/>
              <a:gd name="connsiteY320" fmla="*/ 9525 h 2426935"/>
              <a:gd name="connsiteX321" fmla="*/ 771525 w 2967329"/>
              <a:gd name="connsiteY321" fmla="*/ 14287 h 2426935"/>
              <a:gd name="connsiteX322" fmla="*/ 790575 w 2967329"/>
              <a:gd name="connsiteY322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76313 w 2967329"/>
              <a:gd name="connsiteY122" fmla="*/ 1104900 h 2426935"/>
              <a:gd name="connsiteX123" fmla="*/ 1004888 w 2967329"/>
              <a:gd name="connsiteY123" fmla="*/ 1114425 h 2426935"/>
              <a:gd name="connsiteX124" fmla="*/ 1047750 w 2967329"/>
              <a:gd name="connsiteY124" fmla="*/ 1128712 h 2426935"/>
              <a:gd name="connsiteX125" fmla="*/ 1062038 w 2967329"/>
              <a:gd name="connsiteY125" fmla="*/ 1133475 h 2426935"/>
              <a:gd name="connsiteX126" fmla="*/ 1104900 w 2967329"/>
              <a:gd name="connsiteY126" fmla="*/ 1157287 h 2426935"/>
              <a:gd name="connsiteX127" fmla="*/ 1133475 w 2967329"/>
              <a:gd name="connsiteY127" fmla="*/ 1176337 h 2426935"/>
              <a:gd name="connsiteX128" fmla="*/ 1157288 w 2967329"/>
              <a:gd name="connsiteY128" fmla="*/ 1195387 h 2426935"/>
              <a:gd name="connsiteX129" fmla="*/ 1166813 w 2967329"/>
              <a:gd name="connsiteY129" fmla="*/ 1209675 h 2426935"/>
              <a:gd name="connsiteX130" fmla="*/ 1195388 w 2967329"/>
              <a:gd name="connsiteY130" fmla="*/ 1228725 h 2426935"/>
              <a:gd name="connsiteX131" fmla="*/ 1209675 w 2967329"/>
              <a:gd name="connsiteY131" fmla="*/ 1238250 h 2426935"/>
              <a:gd name="connsiteX132" fmla="*/ 1238250 w 2967329"/>
              <a:gd name="connsiteY132" fmla="*/ 1257300 h 2426935"/>
              <a:gd name="connsiteX133" fmla="*/ 1262063 w 2967329"/>
              <a:gd name="connsiteY133" fmla="*/ 1285875 h 2426935"/>
              <a:gd name="connsiteX134" fmla="*/ 1281113 w 2967329"/>
              <a:gd name="connsiteY134" fmla="*/ 1314450 h 2426935"/>
              <a:gd name="connsiteX135" fmla="*/ 1290638 w 2967329"/>
              <a:gd name="connsiteY135" fmla="*/ 1328737 h 2426935"/>
              <a:gd name="connsiteX136" fmla="*/ 1319213 w 2967329"/>
              <a:gd name="connsiteY136" fmla="*/ 1371600 h 2426935"/>
              <a:gd name="connsiteX137" fmla="*/ 1328738 w 2967329"/>
              <a:gd name="connsiteY137" fmla="*/ 1385887 h 2426935"/>
              <a:gd name="connsiteX138" fmla="*/ 1343025 w 2967329"/>
              <a:gd name="connsiteY138" fmla="*/ 1395412 h 2426935"/>
              <a:gd name="connsiteX139" fmla="*/ 1362075 w 2967329"/>
              <a:gd name="connsiteY139" fmla="*/ 1419225 h 2426935"/>
              <a:gd name="connsiteX140" fmla="*/ 1381125 w 2967329"/>
              <a:gd name="connsiteY140" fmla="*/ 1447800 h 2426935"/>
              <a:gd name="connsiteX141" fmla="*/ 1390650 w 2967329"/>
              <a:gd name="connsiteY141" fmla="*/ 1462087 h 2426935"/>
              <a:gd name="connsiteX142" fmla="*/ 1404938 w 2967329"/>
              <a:gd name="connsiteY142" fmla="*/ 1466850 h 2426935"/>
              <a:gd name="connsiteX143" fmla="*/ 1428750 w 2967329"/>
              <a:gd name="connsiteY143" fmla="*/ 1490662 h 2426935"/>
              <a:gd name="connsiteX144" fmla="*/ 1438275 w 2967329"/>
              <a:gd name="connsiteY144" fmla="*/ 1504950 h 2426935"/>
              <a:gd name="connsiteX145" fmla="*/ 1452563 w 2967329"/>
              <a:gd name="connsiteY145" fmla="*/ 1514475 h 2426935"/>
              <a:gd name="connsiteX146" fmla="*/ 1466850 w 2967329"/>
              <a:gd name="connsiteY146" fmla="*/ 1528762 h 2426935"/>
              <a:gd name="connsiteX147" fmla="*/ 1495425 w 2967329"/>
              <a:gd name="connsiteY147" fmla="*/ 1538287 h 2426935"/>
              <a:gd name="connsiteX148" fmla="*/ 1528763 w 2967329"/>
              <a:gd name="connsiteY148" fmla="*/ 1547812 h 2426935"/>
              <a:gd name="connsiteX149" fmla="*/ 1557338 w 2967329"/>
              <a:gd name="connsiteY149" fmla="*/ 1552575 h 2426935"/>
              <a:gd name="connsiteX150" fmla="*/ 1571625 w 2967329"/>
              <a:gd name="connsiteY150" fmla="*/ 1557337 h 2426935"/>
              <a:gd name="connsiteX151" fmla="*/ 1590675 w 2967329"/>
              <a:gd name="connsiteY151" fmla="*/ 1562100 h 2426935"/>
              <a:gd name="connsiteX152" fmla="*/ 1619250 w 2967329"/>
              <a:gd name="connsiteY152" fmla="*/ 1581150 h 2426935"/>
              <a:gd name="connsiteX153" fmla="*/ 1633538 w 2967329"/>
              <a:gd name="connsiteY153" fmla="*/ 1590675 h 2426935"/>
              <a:gd name="connsiteX154" fmla="*/ 1657350 w 2967329"/>
              <a:gd name="connsiteY154" fmla="*/ 1614487 h 2426935"/>
              <a:gd name="connsiteX155" fmla="*/ 1681163 w 2967329"/>
              <a:gd name="connsiteY155" fmla="*/ 1633537 h 2426935"/>
              <a:gd name="connsiteX156" fmla="*/ 1704975 w 2967329"/>
              <a:gd name="connsiteY156" fmla="*/ 1676400 h 2426935"/>
              <a:gd name="connsiteX157" fmla="*/ 1714500 w 2967329"/>
              <a:gd name="connsiteY157" fmla="*/ 1690687 h 2426935"/>
              <a:gd name="connsiteX158" fmla="*/ 1728788 w 2967329"/>
              <a:gd name="connsiteY158" fmla="*/ 1695450 h 2426935"/>
              <a:gd name="connsiteX159" fmla="*/ 1752600 w 2967329"/>
              <a:gd name="connsiteY159" fmla="*/ 1719262 h 2426935"/>
              <a:gd name="connsiteX160" fmla="*/ 1776413 w 2967329"/>
              <a:gd name="connsiteY160" fmla="*/ 1743075 h 2426935"/>
              <a:gd name="connsiteX161" fmla="*/ 1785938 w 2967329"/>
              <a:gd name="connsiteY161" fmla="*/ 1757362 h 2426935"/>
              <a:gd name="connsiteX162" fmla="*/ 1809750 w 2967329"/>
              <a:gd name="connsiteY162" fmla="*/ 1781175 h 2426935"/>
              <a:gd name="connsiteX163" fmla="*/ 1819275 w 2967329"/>
              <a:gd name="connsiteY163" fmla="*/ 1809750 h 2426935"/>
              <a:gd name="connsiteX164" fmla="*/ 1824038 w 2967329"/>
              <a:gd name="connsiteY164" fmla="*/ 1824037 h 2426935"/>
              <a:gd name="connsiteX165" fmla="*/ 1828800 w 2967329"/>
              <a:gd name="connsiteY165" fmla="*/ 1909762 h 2426935"/>
              <a:gd name="connsiteX166" fmla="*/ 1843088 w 2967329"/>
              <a:gd name="connsiteY166" fmla="*/ 1957387 h 2426935"/>
              <a:gd name="connsiteX167" fmla="*/ 1857375 w 2967329"/>
              <a:gd name="connsiteY167" fmla="*/ 2000250 h 2426935"/>
              <a:gd name="connsiteX168" fmla="*/ 1866900 w 2967329"/>
              <a:gd name="connsiteY168" fmla="*/ 2028825 h 2426935"/>
              <a:gd name="connsiteX169" fmla="*/ 1881188 w 2967329"/>
              <a:gd name="connsiteY169" fmla="*/ 2081212 h 2426935"/>
              <a:gd name="connsiteX170" fmla="*/ 1885950 w 2967329"/>
              <a:gd name="connsiteY170" fmla="*/ 2095500 h 2426935"/>
              <a:gd name="connsiteX171" fmla="*/ 1900238 w 2967329"/>
              <a:gd name="connsiteY171" fmla="*/ 2105025 h 2426935"/>
              <a:gd name="connsiteX172" fmla="*/ 1919288 w 2967329"/>
              <a:gd name="connsiteY172" fmla="*/ 2147887 h 2426935"/>
              <a:gd name="connsiteX173" fmla="*/ 1924050 w 2967329"/>
              <a:gd name="connsiteY173" fmla="*/ 2162175 h 2426935"/>
              <a:gd name="connsiteX174" fmla="*/ 1943100 w 2967329"/>
              <a:gd name="connsiteY174" fmla="*/ 2190750 h 2426935"/>
              <a:gd name="connsiteX175" fmla="*/ 1966913 w 2967329"/>
              <a:gd name="connsiteY175" fmla="*/ 2219325 h 2426935"/>
              <a:gd name="connsiteX176" fmla="*/ 1981200 w 2967329"/>
              <a:gd name="connsiteY176" fmla="*/ 2228850 h 2426935"/>
              <a:gd name="connsiteX177" fmla="*/ 1995488 w 2967329"/>
              <a:gd name="connsiteY177" fmla="*/ 2243137 h 2426935"/>
              <a:gd name="connsiteX178" fmla="*/ 2009775 w 2967329"/>
              <a:gd name="connsiteY178" fmla="*/ 2247900 h 2426935"/>
              <a:gd name="connsiteX179" fmla="*/ 2052638 w 2967329"/>
              <a:gd name="connsiteY179" fmla="*/ 2266950 h 2426935"/>
              <a:gd name="connsiteX180" fmla="*/ 2119313 w 2967329"/>
              <a:gd name="connsiteY180" fmla="*/ 2286000 h 2426935"/>
              <a:gd name="connsiteX181" fmla="*/ 2147888 w 2967329"/>
              <a:gd name="connsiteY181" fmla="*/ 2305050 h 2426935"/>
              <a:gd name="connsiteX182" fmla="*/ 2176463 w 2967329"/>
              <a:gd name="connsiteY182" fmla="*/ 2314575 h 2426935"/>
              <a:gd name="connsiteX183" fmla="*/ 2190750 w 2967329"/>
              <a:gd name="connsiteY183" fmla="*/ 2324100 h 2426935"/>
              <a:gd name="connsiteX184" fmla="*/ 2233613 w 2967329"/>
              <a:gd name="connsiteY184" fmla="*/ 2333625 h 2426935"/>
              <a:gd name="connsiteX185" fmla="*/ 2262188 w 2967329"/>
              <a:gd name="connsiteY185" fmla="*/ 2343150 h 2426935"/>
              <a:gd name="connsiteX186" fmla="*/ 2290763 w 2967329"/>
              <a:gd name="connsiteY186" fmla="*/ 2352675 h 2426935"/>
              <a:gd name="connsiteX187" fmla="*/ 2319338 w 2967329"/>
              <a:gd name="connsiteY187" fmla="*/ 2366962 h 2426935"/>
              <a:gd name="connsiteX188" fmla="*/ 2347913 w 2967329"/>
              <a:gd name="connsiteY188" fmla="*/ 2381250 h 2426935"/>
              <a:gd name="connsiteX189" fmla="*/ 2362200 w 2967329"/>
              <a:gd name="connsiteY189" fmla="*/ 2390775 h 2426935"/>
              <a:gd name="connsiteX190" fmla="*/ 2390775 w 2967329"/>
              <a:gd name="connsiteY190" fmla="*/ 2400300 h 2426935"/>
              <a:gd name="connsiteX191" fmla="*/ 2419350 w 2967329"/>
              <a:gd name="connsiteY191" fmla="*/ 2409825 h 2426935"/>
              <a:gd name="connsiteX192" fmla="*/ 2433638 w 2967329"/>
              <a:gd name="connsiteY192" fmla="*/ 2414587 h 2426935"/>
              <a:gd name="connsiteX193" fmla="*/ 2624137 w 2967329"/>
              <a:gd name="connsiteY193" fmla="*/ 2421731 h 2426935"/>
              <a:gd name="connsiteX194" fmla="*/ 2678906 w 2967329"/>
              <a:gd name="connsiteY194" fmla="*/ 2328862 h 2426935"/>
              <a:gd name="connsiteX195" fmla="*/ 2626519 w 2967329"/>
              <a:gd name="connsiteY195" fmla="*/ 2195513 h 2426935"/>
              <a:gd name="connsiteX196" fmla="*/ 2566988 w 2967329"/>
              <a:gd name="connsiteY196" fmla="*/ 2028825 h 2426935"/>
              <a:gd name="connsiteX197" fmla="*/ 2571750 w 2967329"/>
              <a:gd name="connsiteY197" fmla="*/ 1981200 h 2426935"/>
              <a:gd name="connsiteX198" fmla="*/ 2576513 w 2967329"/>
              <a:gd name="connsiteY198" fmla="*/ 1962150 h 2426935"/>
              <a:gd name="connsiteX199" fmla="*/ 2581275 w 2967329"/>
              <a:gd name="connsiteY199" fmla="*/ 1938337 h 2426935"/>
              <a:gd name="connsiteX200" fmla="*/ 2586038 w 2967329"/>
              <a:gd name="connsiteY200" fmla="*/ 1924050 h 2426935"/>
              <a:gd name="connsiteX201" fmla="*/ 2605088 w 2967329"/>
              <a:gd name="connsiteY201" fmla="*/ 1895475 h 2426935"/>
              <a:gd name="connsiteX202" fmla="*/ 2619375 w 2967329"/>
              <a:gd name="connsiteY202" fmla="*/ 1852612 h 2426935"/>
              <a:gd name="connsiteX203" fmla="*/ 2624138 w 2967329"/>
              <a:gd name="connsiteY203" fmla="*/ 1838325 h 2426935"/>
              <a:gd name="connsiteX204" fmla="*/ 2628900 w 2967329"/>
              <a:gd name="connsiteY204" fmla="*/ 1824037 h 2426935"/>
              <a:gd name="connsiteX205" fmla="*/ 2633663 w 2967329"/>
              <a:gd name="connsiteY205" fmla="*/ 1790700 h 2426935"/>
              <a:gd name="connsiteX206" fmla="*/ 2638425 w 2967329"/>
              <a:gd name="connsiteY206" fmla="*/ 1766887 h 2426935"/>
              <a:gd name="connsiteX207" fmla="*/ 2643188 w 2967329"/>
              <a:gd name="connsiteY207" fmla="*/ 1662112 h 2426935"/>
              <a:gd name="connsiteX208" fmla="*/ 2652713 w 2967329"/>
              <a:gd name="connsiteY208" fmla="*/ 1633537 h 2426935"/>
              <a:gd name="connsiteX209" fmla="*/ 2657475 w 2967329"/>
              <a:gd name="connsiteY209" fmla="*/ 1619250 h 2426935"/>
              <a:gd name="connsiteX210" fmla="*/ 2676525 w 2967329"/>
              <a:gd name="connsiteY210" fmla="*/ 1562100 h 2426935"/>
              <a:gd name="connsiteX211" fmla="*/ 2690813 w 2967329"/>
              <a:gd name="connsiteY211" fmla="*/ 1533525 h 2426935"/>
              <a:gd name="connsiteX212" fmla="*/ 2705100 w 2967329"/>
              <a:gd name="connsiteY212" fmla="*/ 1524000 h 2426935"/>
              <a:gd name="connsiteX213" fmla="*/ 2714625 w 2967329"/>
              <a:gd name="connsiteY213" fmla="*/ 1509712 h 2426935"/>
              <a:gd name="connsiteX214" fmla="*/ 2728913 w 2967329"/>
              <a:gd name="connsiteY214" fmla="*/ 1504950 h 2426935"/>
              <a:gd name="connsiteX215" fmla="*/ 2733675 w 2967329"/>
              <a:gd name="connsiteY215" fmla="*/ 1490662 h 2426935"/>
              <a:gd name="connsiteX216" fmla="*/ 2743200 w 2967329"/>
              <a:gd name="connsiteY216" fmla="*/ 1476375 h 2426935"/>
              <a:gd name="connsiteX217" fmla="*/ 2752725 w 2967329"/>
              <a:gd name="connsiteY217" fmla="*/ 1447800 h 2426935"/>
              <a:gd name="connsiteX218" fmla="*/ 2767013 w 2967329"/>
              <a:gd name="connsiteY218" fmla="*/ 1419225 h 2426935"/>
              <a:gd name="connsiteX219" fmla="*/ 2809875 w 2967329"/>
              <a:gd name="connsiteY219" fmla="*/ 1400175 h 2426935"/>
              <a:gd name="connsiteX220" fmla="*/ 2838450 w 2967329"/>
              <a:gd name="connsiteY220" fmla="*/ 1390650 h 2426935"/>
              <a:gd name="connsiteX221" fmla="*/ 2881313 w 2967329"/>
              <a:gd name="connsiteY221" fmla="*/ 1381125 h 2426935"/>
              <a:gd name="connsiteX222" fmla="*/ 2895600 w 2967329"/>
              <a:gd name="connsiteY222" fmla="*/ 1371600 h 2426935"/>
              <a:gd name="connsiteX223" fmla="*/ 2909888 w 2967329"/>
              <a:gd name="connsiteY223" fmla="*/ 1366837 h 2426935"/>
              <a:gd name="connsiteX224" fmla="*/ 2919413 w 2967329"/>
              <a:gd name="connsiteY224" fmla="*/ 1352550 h 2426935"/>
              <a:gd name="connsiteX225" fmla="*/ 2947988 w 2967329"/>
              <a:gd name="connsiteY225" fmla="*/ 1343025 h 2426935"/>
              <a:gd name="connsiteX226" fmla="*/ 2962275 w 2967329"/>
              <a:gd name="connsiteY226" fmla="*/ 1328737 h 2426935"/>
              <a:gd name="connsiteX227" fmla="*/ 2962275 w 2967329"/>
              <a:gd name="connsiteY227" fmla="*/ 1285875 h 2426935"/>
              <a:gd name="connsiteX228" fmla="*/ 2947988 w 2967329"/>
              <a:gd name="connsiteY228" fmla="*/ 1276350 h 2426935"/>
              <a:gd name="connsiteX229" fmla="*/ 2919413 w 2967329"/>
              <a:gd name="connsiteY229" fmla="*/ 1271587 h 2426935"/>
              <a:gd name="connsiteX230" fmla="*/ 2905125 w 2967329"/>
              <a:gd name="connsiteY230" fmla="*/ 1266825 h 2426935"/>
              <a:gd name="connsiteX231" fmla="*/ 2886075 w 2967329"/>
              <a:gd name="connsiteY231" fmla="*/ 1238250 h 2426935"/>
              <a:gd name="connsiteX232" fmla="*/ 2876550 w 2967329"/>
              <a:gd name="connsiteY232" fmla="*/ 1223962 h 2426935"/>
              <a:gd name="connsiteX233" fmla="*/ 2871788 w 2967329"/>
              <a:gd name="connsiteY233" fmla="*/ 1209675 h 2426935"/>
              <a:gd name="connsiteX234" fmla="*/ 2852738 w 2967329"/>
              <a:gd name="connsiteY234" fmla="*/ 1181100 h 2426935"/>
              <a:gd name="connsiteX235" fmla="*/ 2833688 w 2967329"/>
              <a:gd name="connsiteY235" fmla="*/ 1152525 h 2426935"/>
              <a:gd name="connsiteX236" fmla="*/ 2819400 w 2967329"/>
              <a:gd name="connsiteY236" fmla="*/ 1123950 h 2426935"/>
              <a:gd name="connsiteX237" fmla="*/ 2814638 w 2967329"/>
              <a:gd name="connsiteY237" fmla="*/ 1109662 h 2426935"/>
              <a:gd name="connsiteX238" fmla="*/ 2795588 w 2967329"/>
              <a:gd name="connsiteY238" fmla="*/ 1081087 h 2426935"/>
              <a:gd name="connsiteX239" fmla="*/ 2786063 w 2967329"/>
              <a:gd name="connsiteY239" fmla="*/ 1066800 h 2426935"/>
              <a:gd name="connsiteX240" fmla="*/ 2771775 w 2967329"/>
              <a:gd name="connsiteY240" fmla="*/ 1038225 h 2426935"/>
              <a:gd name="connsiteX241" fmla="*/ 2757488 w 2967329"/>
              <a:gd name="connsiteY241" fmla="*/ 1033462 h 2426935"/>
              <a:gd name="connsiteX242" fmla="*/ 2743200 w 2967329"/>
              <a:gd name="connsiteY242" fmla="*/ 1023937 h 2426935"/>
              <a:gd name="connsiteX243" fmla="*/ 2686050 w 2967329"/>
              <a:gd name="connsiteY243" fmla="*/ 1028700 h 2426935"/>
              <a:gd name="connsiteX244" fmla="*/ 2657475 w 2967329"/>
              <a:gd name="connsiteY244" fmla="*/ 1047750 h 2426935"/>
              <a:gd name="connsiteX245" fmla="*/ 2643188 w 2967329"/>
              <a:gd name="connsiteY245" fmla="*/ 1052512 h 2426935"/>
              <a:gd name="connsiteX246" fmla="*/ 2633663 w 2967329"/>
              <a:gd name="connsiteY246" fmla="*/ 1066800 h 2426935"/>
              <a:gd name="connsiteX247" fmla="*/ 2605088 w 2967329"/>
              <a:gd name="connsiteY247" fmla="*/ 1076325 h 2426935"/>
              <a:gd name="connsiteX248" fmla="*/ 2547938 w 2967329"/>
              <a:gd name="connsiteY248" fmla="*/ 1066800 h 2426935"/>
              <a:gd name="connsiteX249" fmla="*/ 2533650 w 2967329"/>
              <a:gd name="connsiteY249" fmla="*/ 1062037 h 2426935"/>
              <a:gd name="connsiteX250" fmla="*/ 2519363 w 2967329"/>
              <a:gd name="connsiteY250" fmla="*/ 1052512 h 2426935"/>
              <a:gd name="connsiteX251" fmla="*/ 2495550 w 2967329"/>
              <a:gd name="connsiteY251" fmla="*/ 1023937 h 2426935"/>
              <a:gd name="connsiteX252" fmla="*/ 2481263 w 2967329"/>
              <a:gd name="connsiteY252" fmla="*/ 1014412 h 2426935"/>
              <a:gd name="connsiteX253" fmla="*/ 2471738 w 2967329"/>
              <a:gd name="connsiteY253" fmla="*/ 1000125 h 2426935"/>
              <a:gd name="connsiteX254" fmla="*/ 2457450 w 2967329"/>
              <a:gd name="connsiteY254" fmla="*/ 990600 h 2426935"/>
              <a:gd name="connsiteX255" fmla="*/ 2452688 w 2967329"/>
              <a:gd name="connsiteY255" fmla="*/ 976312 h 2426935"/>
              <a:gd name="connsiteX256" fmla="*/ 2443163 w 2967329"/>
              <a:gd name="connsiteY256" fmla="*/ 962025 h 2426935"/>
              <a:gd name="connsiteX257" fmla="*/ 2438400 w 2967329"/>
              <a:gd name="connsiteY257" fmla="*/ 947737 h 2426935"/>
              <a:gd name="connsiteX258" fmla="*/ 2424113 w 2967329"/>
              <a:gd name="connsiteY258" fmla="*/ 933450 h 2426935"/>
              <a:gd name="connsiteX259" fmla="*/ 2414588 w 2967329"/>
              <a:gd name="connsiteY259" fmla="*/ 919162 h 2426935"/>
              <a:gd name="connsiteX260" fmla="*/ 2400300 w 2967329"/>
              <a:gd name="connsiteY260" fmla="*/ 904875 h 2426935"/>
              <a:gd name="connsiteX261" fmla="*/ 2390775 w 2967329"/>
              <a:gd name="connsiteY261" fmla="*/ 890587 h 2426935"/>
              <a:gd name="connsiteX262" fmla="*/ 2376488 w 2967329"/>
              <a:gd name="connsiteY262" fmla="*/ 885825 h 2426935"/>
              <a:gd name="connsiteX263" fmla="*/ 2352675 w 2967329"/>
              <a:gd name="connsiteY263" fmla="*/ 842962 h 2426935"/>
              <a:gd name="connsiteX264" fmla="*/ 2333625 w 2967329"/>
              <a:gd name="connsiteY264" fmla="*/ 828675 h 2426935"/>
              <a:gd name="connsiteX265" fmla="*/ 2309813 w 2967329"/>
              <a:gd name="connsiteY265" fmla="*/ 800100 h 2426935"/>
              <a:gd name="connsiteX266" fmla="*/ 2281238 w 2967329"/>
              <a:gd name="connsiteY266" fmla="*/ 785812 h 2426935"/>
              <a:gd name="connsiteX267" fmla="*/ 2238375 w 2967329"/>
              <a:gd name="connsiteY267" fmla="*/ 752475 h 2426935"/>
              <a:gd name="connsiteX268" fmla="*/ 2209800 w 2967329"/>
              <a:gd name="connsiteY268" fmla="*/ 733425 h 2426935"/>
              <a:gd name="connsiteX269" fmla="*/ 2195513 w 2967329"/>
              <a:gd name="connsiteY269" fmla="*/ 723900 h 2426935"/>
              <a:gd name="connsiteX270" fmla="*/ 2181225 w 2967329"/>
              <a:gd name="connsiteY270" fmla="*/ 719137 h 2426935"/>
              <a:gd name="connsiteX271" fmla="*/ 2152650 w 2967329"/>
              <a:gd name="connsiteY271" fmla="*/ 700087 h 2426935"/>
              <a:gd name="connsiteX272" fmla="*/ 2081213 w 2967329"/>
              <a:gd name="connsiteY272" fmla="*/ 652462 h 2426935"/>
              <a:gd name="connsiteX273" fmla="*/ 2052638 w 2967329"/>
              <a:gd name="connsiteY273" fmla="*/ 633412 h 2426935"/>
              <a:gd name="connsiteX274" fmla="*/ 2038350 w 2967329"/>
              <a:gd name="connsiteY274" fmla="*/ 623887 h 2426935"/>
              <a:gd name="connsiteX275" fmla="*/ 2009775 w 2967329"/>
              <a:gd name="connsiteY275" fmla="*/ 614362 h 2426935"/>
              <a:gd name="connsiteX276" fmla="*/ 1995488 w 2967329"/>
              <a:gd name="connsiteY276" fmla="*/ 609600 h 2426935"/>
              <a:gd name="connsiteX277" fmla="*/ 1914525 w 2967329"/>
              <a:gd name="connsiteY277" fmla="*/ 619125 h 2426935"/>
              <a:gd name="connsiteX278" fmla="*/ 1900238 w 2967329"/>
              <a:gd name="connsiteY278" fmla="*/ 628650 h 2426935"/>
              <a:gd name="connsiteX279" fmla="*/ 1871663 w 2967329"/>
              <a:gd name="connsiteY279" fmla="*/ 638175 h 2426935"/>
              <a:gd name="connsiteX280" fmla="*/ 1757363 w 2967329"/>
              <a:gd name="connsiteY280" fmla="*/ 633412 h 2426935"/>
              <a:gd name="connsiteX281" fmla="*/ 1743075 w 2967329"/>
              <a:gd name="connsiteY281" fmla="*/ 623887 h 2426935"/>
              <a:gd name="connsiteX282" fmla="*/ 1728788 w 2967329"/>
              <a:gd name="connsiteY282" fmla="*/ 571500 h 2426935"/>
              <a:gd name="connsiteX283" fmla="*/ 1719263 w 2967329"/>
              <a:gd name="connsiteY283" fmla="*/ 557212 h 2426935"/>
              <a:gd name="connsiteX284" fmla="*/ 1662113 w 2967329"/>
              <a:gd name="connsiteY284" fmla="*/ 509587 h 2426935"/>
              <a:gd name="connsiteX285" fmla="*/ 1647825 w 2967329"/>
              <a:gd name="connsiteY285" fmla="*/ 504825 h 2426935"/>
              <a:gd name="connsiteX286" fmla="*/ 1638300 w 2967329"/>
              <a:gd name="connsiteY286" fmla="*/ 442912 h 2426935"/>
              <a:gd name="connsiteX287" fmla="*/ 1619250 w 2967329"/>
              <a:gd name="connsiteY287" fmla="*/ 400050 h 2426935"/>
              <a:gd name="connsiteX288" fmla="*/ 1600200 w 2967329"/>
              <a:gd name="connsiteY288" fmla="*/ 357187 h 2426935"/>
              <a:gd name="connsiteX289" fmla="*/ 1590675 w 2967329"/>
              <a:gd name="connsiteY289" fmla="*/ 328612 h 2426935"/>
              <a:gd name="connsiteX290" fmla="*/ 1576388 w 2967329"/>
              <a:gd name="connsiteY290" fmla="*/ 300037 h 2426935"/>
              <a:gd name="connsiteX291" fmla="*/ 1547813 w 2967329"/>
              <a:gd name="connsiteY291" fmla="*/ 290512 h 2426935"/>
              <a:gd name="connsiteX292" fmla="*/ 1519238 w 2967329"/>
              <a:gd name="connsiteY292" fmla="*/ 276225 h 2426935"/>
              <a:gd name="connsiteX293" fmla="*/ 1504950 w 2967329"/>
              <a:gd name="connsiteY293" fmla="*/ 266700 h 2426935"/>
              <a:gd name="connsiteX294" fmla="*/ 1476375 w 2967329"/>
              <a:gd name="connsiteY294" fmla="*/ 257175 h 2426935"/>
              <a:gd name="connsiteX295" fmla="*/ 1447800 w 2967329"/>
              <a:gd name="connsiteY295" fmla="*/ 271462 h 2426935"/>
              <a:gd name="connsiteX296" fmla="*/ 1433513 w 2967329"/>
              <a:gd name="connsiteY296" fmla="*/ 276225 h 2426935"/>
              <a:gd name="connsiteX297" fmla="*/ 1419225 w 2967329"/>
              <a:gd name="connsiteY297" fmla="*/ 285750 h 2426935"/>
              <a:gd name="connsiteX298" fmla="*/ 1390650 w 2967329"/>
              <a:gd name="connsiteY298" fmla="*/ 295275 h 2426935"/>
              <a:gd name="connsiteX299" fmla="*/ 1333500 w 2967329"/>
              <a:gd name="connsiteY299" fmla="*/ 290512 h 2426935"/>
              <a:gd name="connsiteX300" fmla="*/ 1304925 w 2967329"/>
              <a:gd name="connsiteY300" fmla="*/ 280987 h 2426935"/>
              <a:gd name="connsiteX301" fmla="*/ 1271588 w 2967329"/>
              <a:gd name="connsiteY301" fmla="*/ 271462 h 2426935"/>
              <a:gd name="connsiteX302" fmla="*/ 1062038 w 2967329"/>
              <a:gd name="connsiteY302" fmla="*/ 276225 h 2426935"/>
              <a:gd name="connsiteX303" fmla="*/ 962025 w 2967329"/>
              <a:gd name="connsiteY303" fmla="*/ 276225 h 2426935"/>
              <a:gd name="connsiteX304" fmla="*/ 947738 w 2967329"/>
              <a:gd name="connsiteY304" fmla="*/ 271462 h 2426935"/>
              <a:gd name="connsiteX305" fmla="*/ 942975 w 2967329"/>
              <a:gd name="connsiteY305" fmla="*/ 228600 h 2426935"/>
              <a:gd name="connsiteX306" fmla="*/ 985838 w 2967329"/>
              <a:gd name="connsiteY306" fmla="*/ 204787 h 2426935"/>
              <a:gd name="connsiteX307" fmla="*/ 990600 w 2967329"/>
              <a:gd name="connsiteY307" fmla="*/ 180975 h 2426935"/>
              <a:gd name="connsiteX308" fmla="*/ 995363 w 2967329"/>
              <a:gd name="connsiteY308" fmla="*/ 152400 h 2426935"/>
              <a:gd name="connsiteX309" fmla="*/ 1009650 w 2967329"/>
              <a:gd name="connsiteY309" fmla="*/ 142875 h 2426935"/>
              <a:gd name="connsiteX310" fmla="*/ 1004888 w 2967329"/>
              <a:gd name="connsiteY310" fmla="*/ 104775 h 2426935"/>
              <a:gd name="connsiteX311" fmla="*/ 995363 w 2967329"/>
              <a:gd name="connsiteY311" fmla="*/ 76200 h 2426935"/>
              <a:gd name="connsiteX312" fmla="*/ 976313 w 2967329"/>
              <a:gd name="connsiteY312" fmla="*/ 71437 h 2426935"/>
              <a:gd name="connsiteX313" fmla="*/ 962025 w 2967329"/>
              <a:gd name="connsiteY313" fmla="*/ 61912 h 2426935"/>
              <a:gd name="connsiteX314" fmla="*/ 952500 w 2967329"/>
              <a:gd name="connsiteY314" fmla="*/ 47625 h 2426935"/>
              <a:gd name="connsiteX315" fmla="*/ 938213 w 2967329"/>
              <a:gd name="connsiteY315" fmla="*/ 42862 h 2426935"/>
              <a:gd name="connsiteX316" fmla="*/ 919163 w 2967329"/>
              <a:gd name="connsiteY316" fmla="*/ 14287 h 2426935"/>
              <a:gd name="connsiteX317" fmla="*/ 909638 w 2967329"/>
              <a:gd name="connsiteY317" fmla="*/ 0 h 2426935"/>
              <a:gd name="connsiteX318" fmla="*/ 842963 w 2967329"/>
              <a:gd name="connsiteY318" fmla="*/ 4762 h 2426935"/>
              <a:gd name="connsiteX319" fmla="*/ 823913 w 2967329"/>
              <a:gd name="connsiteY319" fmla="*/ 9525 h 2426935"/>
              <a:gd name="connsiteX320" fmla="*/ 771525 w 2967329"/>
              <a:gd name="connsiteY320" fmla="*/ 14287 h 2426935"/>
              <a:gd name="connsiteX321" fmla="*/ 790575 w 2967329"/>
              <a:gd name="connsiteY321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76313 w 2967329"/>
              <a:gd name="connsiteY122" fmla="*/ 1104900 h 2426935"/>
              <a:gd name="connsiteX123" fmla="*/ 1004888 w 2967329"/>
              <a:gd name="connsiteY123" fmla="*/ 1114425 h 2426935"/>
              <a:gd name="connsiteX124" fmla="*/ 1047750 w 2967329"/>
              <a:gd name="connsiteY124" fmla="*/ 1128712 h 2426935"/>
              <a:gd name="connsiteX125" fmla="*/ 1062038 w 2967329"/>
              <a:gd name="connsiteY125" fmla="*/ 1133475 h 2426935"/>
              <a:gd name="connsiteX126" fmla="*/ 1104900 w 2967329"/>
              <a:gd name="connsiteY126" fmla="*/ 1157287 h 2426935"/>
              <a:gd name="connsiteX127" fmla="*/ 1133475 w 2967329"/>
              <a:gd name="connsiteY127" fmla="*/ 1176337 h 2426935"/>
              <a:gd name="connsiteX128" fmla="*/ 1157288 w 2967329"/>
              <a:gd name="connsiteY128" fmla="*/ 1195387 h 2426935"/>
              <a:gd name="connsiteX129" fmla="*/ 1166813 w 2967329"/>
              <a:gd name="connsiteY129" fmla="*/ 1209675 h 2426935"/>
              <a:gd name="connsiteX130" fmla="*/ 1195388 w 2967329"/>
              <a:gd name="connsiteY130" fmla="*/ 1228725 h 2426935"/>
              <a:gd name="connsiteX131" fmla="*/ 1209675 w 2967329"/>
              <a:gd name="connsiteY131" fmla="*/ 1238250 h 2426935"/>
              <a:gd name="connsiteX132" fmla="*/ 1238250 w 2967329"/>
              <a:gd name="connsiteY132" fmla="*/ 1257300 h 2426935"/>
              <a:gd name="connsiteX133" fmla="*/ 1262063 w 2967329"/>
              <a:gd name="connsiteY133" fmla="*/ 1285875 h 2426935"/>
              <a:gd name="connsiteX134" fmla="*/ 1281113 w 2967329"/>
              <a:gd name="connsiteY134" fmla="*/ 1314450 h 2426935"/>
              <a:gd name="connsiteX135" fmla="*/ 1290638 w 2967329"/>
              <a:gd name="connsiteY135" fmla="*/ 1328737 h 2426935"/>
              <a:gd name="connsiteX136" fmla="*/ 1319213 w 2967329"/>
              <a:gd name="connsiteY136" fmla="*/ 1371600 h 2426935"/>
              <a:gd name="connsiteX137" fmla="*/ 1328738 w 2967329"/>
              <a:gd name="connsiteY137" fmla="*/ 1385887 h 2426935"/>
              <a:gd name="connsiteX138" fmla="*/ 1343025 w 2967329"/>
              <a:gd name="connsiteY138" fmla="*/ 1395412 h 2426935"/>
              <a:gd name="connsiteX139" fmla="*/ 1362075 w 2967329"/>
              <a:gd name="connsiteY139" fmla="*/ 1419225 h 2426935"/>
              <a:gd name="connsiteX140" fmla="*/ 1381125 w 2967329"/>
              <a:gd name="connsiteY140" fmla="*/ 1447800 h 2426935"/>
              <a:gd name="connsiteX141" fmla="*/ 1390650 w 2967329"/>
              <a:gd name="connsiteY141" fmla="*/ 1462087 h 2426935"/>
              <a:gd name="connsiteX142" fmla="*/ 1404938 w 2967329"/>
              <a:gd name="connsiteY142" fmla="*/ 1466850 h 2426935"/>
              <a:gd name="connsiteX143" fmla="*/ 1428750 w 2967329"/>
              <a:gd name="connsiteY143" fmla="*/ 1490662 h 2426935"/>
              <a:gd name="connsiteX144" fmla="*/ 1438275 w 2967329"/>
              <a:gd name="connsiteY144" fmla="*/ 1504950 h 2426935"/>
              <a:gd name="connsiteX145" fmla="*/ 1452563 w 2967329"/>
              <a:gd name="connsiteY145" fmla="*/ 1514475 h 2426935"/>
              <a:gd name="connsiteX146" fmla="*/ 1466850 w 2967329"/>
              <a:gd name="connsiteY146" fmla="*/ 1528762 h 2426935"/>
              <a:gd name="connsiteX147" fmla="*/ 1495425 w 2967329"/>
              <a:gd name="connsiteY147" fmla="*/ 1538287 h 2426935"/>
              <a:gd name="connsiteX148" fmla="*/ 1528763 w 2967329"/>
              <a:gd name="connsiteY148" fmla="*/ 1547812 h 2426935"/>
              <a:gd name="connsiteX149" fmla="*/ 1557338 w 2967329"/>
              <a:gd name="connsiteY149" fmla="*/ 1552575 h 2426935"/>
              <a:gd name="connsiteX150" fmla="*/ 1571625 w 2967329"/>
              <a:gd name="connsiteY150" fmla="*/ 1557337 h 2426935"/>
              <a:gd name="connsiteX151" fmla="*/ 1590675 w 2967329"/>
              <a:gd name="connsiteY151" fmla="*/ 1562100 h 2426935"/>
              <a:gd name="connsiteX152" fmla="*/ 1619250 w 2967329"/>
              <a:gd name="connsiteY152" fmla="*/ 1581150 h 2426935"/>
              <a:gd name="connsiteX153" fmla="*/ 1633538 w 2967329"/>
              <a:gd name="connsiteY153" fmla="*/ 1590675 h 2426935"/>
              <a:gd name="connsiteX154" fmla="*/ 1657350 w 2967329"/>
              <a:gd name="connsiteY154" fmla="*/ 1614487 h 2426935"/>
              <a:gd name="connsiteX155" fmla="*/ 1681163 w 2967329"/>
              <a:gd name="connsiteY155" fmla="*/ 1633537 h 2426935"/>
              <a:gd name="connsiteX156" fmla="*/ 1704975 w 2967329"/>
              <a:gd name="connsiteY156" fmla="*/ 1676400 h 2426935"/>
              <a:gd name="connsiteX157" fmla="*/ 1714500 w 2967329"/>
              <a:gd name="connsiteY157" fmla="*/ 1690687 h 2426935"/>
              <a:gd name="connsiteX158" fmla="*/ 1728788 w 2967329"/>
              <a:gd name="connsiteY158" fmla="*/ 1695450 h 2426935"/>
              <a:gd name="connsiteX159" fmla="*/ 1752600 w 2967329"/>
              <a:gd name="connsiteY159" fmla="*/ 1719262 h 2426935"/>
              <a:gd name="connsiteX160" fmla="*/ 1776413 w 2967329"/>
              <a:gd name="connsiteY160" fmla="*/ 1743075 h 2426935"/>
              <a:gd name="connsiteX161" fmla="*/ 1785938 w 2967329"/>
              <a:gd name="connsiteY161" fmla="*/ 1757362 h 2426935"/>
              <a:gd name="connsiteX162" fmla="*/ 1809750 w 2967329"/>
              <a:gd name="connsiteY162" fmla="*/ 1781175 h 2426935"/>
              <a:gd name="connsiteX163" fmla="*/ 1819275 w 2967329"/>
              <a:gd name="connsiteY163" fmla="*/ 1809750 h 2426935"/>
              <a:gd name="connsiteX164" fmla="*/ 1824038 w 2967329"/>
              <a:gd name="connsiteY164" fmla="*/ 1824037 h 2426935"/>
              <a:gd name="connsiteX165" fmla="*/ 1828800 w 2967329"/>
              <a:gd name="connsiteY165" fmla="*/ 1909762 h 2426935"/>
              <a:gd name="connsiteX166" fmla="*/ 1843088 w 2967329"/>
              <a:gd name="connsiteY166" fmla="*/ 1957387 h 2426935"/>
              <a:gd name="connsiteX167" fmla="*/ 1857375 w 2967329"/>
              <a:gd name="connsiteY167" fmla="*/ 2000250 h 2426935"/>
              <a:gd name="connsiteX168" fmla="*/ 1866900 w 2967329"/>
              <a:gd name="connsiteY168" fmla="*/ 2028825 h 2426935"/>
              <a:gd name="connsiteX169" fmla="*/ 1881188 w 2967329"/>
              <a:gd name="connsiteY169" fmla="*/ 2081212 h 2426935"/>
              <a:gd name="connsiteX170" fmla="*/ 1885950 w 2967329"/>
              <a:gd name="connsiteY170" fmla="*/ 2095500 h 2426935"/>
              <a:gd name="connsiteX171" fmla="*/ 1900238 w 2967329"/>
              <a:gd name="connsiteY171" fmla="*/ 2105025 h 2426935"/>
              <a:gd name="connsiteX172" fmla="*/ 1919288 w 2967329"/>
              <a:gd name="connsiteY172" fmla="*/ 2147887 h 2426935"/>
              <a:gd name="connsiteX173" fmla="*/ 1924050 w 2967329"/>
              <a:gd name="connsiteY173" fmla="*/ 2162175 h 2426935"/>
              <a:gd name="connsiteX174" fmla="*/ 1943100 w 2967329"/>
              <a:gd name="connsiteY174" fmla="*/ 2190750 h 2426935"/>
              <a:gd name="connsiteX175" fmla="*/ 1966913 w 2967329"/>
              <a:gd name="connsiteY175" fmla="*/ 2219325 h 2426935"/>
              <a:gd name="connsiteX176" fmla="*/ 1981200 w 2967329"/>
              <a:gd name="connsiteY176" fmla="*/ 2228850 h 2426935"/>
              <a:gd name="connsiteX177" fmla="*/ 1995488 w 2967329"/>
              <a:gd name="connsiteY177" fmla="*/ 2243137 h 2426935"/>
              <a:gd name="connsiteX178" fmla="*/ 2009775 w 2967329"/>
              <a:gd name="connsiteY178" fmla="*/ 2247900 h 2426935"/>
              <a:gd name="connsiteX179" fmla="*/ 2052638 w 2967329"/>
              <a:gd name="connsiteY179" fmla="*/ 2266950 h 2426935"/>
              <a:gd name="connsiteX180" fmla="*/ 2119313 w 2967329"/>
              <a:gd name="connsiteY180" fmla="*/ 2286000 h 2426935"/>
              <a:gd name="connsiteX181" fmla="*/ 2147888 w 2967329"/>
              <a:gd name="connsiteY181" fmla="*/ 2305050 h 2426935"/>
              <a:gd name="connsiteX182" fmla="*/ 2176463 w 2967329"/>
              <a:gd name="connsiteY182" fmla="*/ 2314575 h 2426935"/>
              <a:gd name="connsiteX183" fmla="*/ 2190750 w 2967329"/>
              <a:gd name="connsiteY183" fmla="*/ 2324100 h 2426935"/>
              <a:gd name="connsiteX184" fmla="*/ 2233613 w 2967329"/>
              <a:gd name="connsiteY184" fmla="*/ 2333625 h 2426935"/>
              <a:gd name="connsiteX185" fmla="*/ 2262188 w 2967329"/>
              <a:gd name="connsiteY185" fmla="*/ 2343150 h 2426935"/>
              <a:gd name="connsiteX186" fmla="*/ 2290763 w 2967329"/>
              <a:gd name="connsiteY186" fmla="*/ 2352675 h 2426935"/>
              <a:gd name="connsiteX187" fmla="*/ 2319338 w 2967329"/>
              <a:gd name="connsiteY187" fmla="*/ 2366962 h 2426935"/>
              <a:gd name="connsiteX188" fmla="*/ 2347913 w 2967329"/>
              <a:gd name="connsiteY188" fmla="*/ 2381250 h 2426935"/>
              <a:gd name="connsiteX189" fmla="*/ 2362200 w 2967329"/>
              <a:gd name="connsiteY189" fmla="*/ 2390775 h 2426935"/>
              <a:gd name="connsiteX190" fmla="*/ 2390775 w 2967329"/>
              <a:gd name="connsiteY190" fmla="*/ 2400300 h 2426935"/>
              <a:gd name="connsiteX191" fmla="*/ 2419350 w 2967329"/>
              <a:gd name="connsiteY191" fmla="*/ 2409825 h 2426935"/>
              <a:gd name="connsiteX192" fmla="*/ 2433638 w 2967329"/>
              <a:gd name="connsiteY192" fmla="*/ 2414587 h 2426935"/>
              <a:gd name="connsiteX193" fmla="*/ 2624137 w 2967329"/>
              <a:gd name="connsiteY193" fmla="*/ 2421731 h 2426935"/>
              <a:gd name="connsiteX194" fmla="*/ 2678906 w 2967329"/>
              <a:gd name="connsiteY194" fmla="*/ 2328862 h 2426935"/>
              <a:gd name="connsiteX195" fmla="*/ 2626519 w 2967329"/>
              <a:gd name="connsiteY195" fmla="*/ 2195513 h 2426935"/>
              <a:gd name="connsiteX196" fmla="*/ 2566988 w 2967329"/>
              <a:gd name="connsiteY196" fmla="*/ 2028825 h 2426935"/>
              <a:gd name="connsiteX197" fmla="*/ 2571750 w 2967329"/>
              <a:gd name="connsiteY197" fmla="*/ 1981200 h 2426935"/>
              <a:gd name="connsiteX198" fmla="*/ 2576513 w 2967329"/>
              <a:gd name="connsiteY198" fmla="*/ 1962150 h 2426935"/>
              <a:gd name="connsiteX199" fmla="*/ 2581275 w 2967329"/>
              <a:gd name="connsiteY199" fmla="*/ 1938337 h 2426935"/>
              <a:gd name="connsiteX200" fmla="*/ 2586038 w 2967329"/>
              <a:gd name="connsiteY200" fmla="*/ 1924050 h 2426935"/>
              <a:gd name="connsiteX201" fmla="*/ 2605088 w 2967329"/>
              <a:gd name="connsiteY201" fmla="*/ 1895475 h 2426935"/>
              <a:gd name="connsiteX202" fmla="*/ 2619375 w 2967329"/>
              <a:gd name="connsiteY202" fmla="*/ 1852612 h 2426935"/>
              <a:gd name="connsiteX203" fmla="*/ 2624138 w 2967329"/>
              <a:gd name="connsiteY203" fmla="*/ 1838325 h 2426935"/>
              <a:gd name="connsiteX204" fmla="*/ 2628900 w 2967329"/>
              <a:gd name="connsiteY204" fmla="*/ 1824037 h 2426935"/>
              <a:gd name="connsiteX205" fmla="*/ 2633663 w 2967329"/>
              <a:gd name="connsiteY205" fmla="*/ 1790700 h 2426935"/>
              <a:gd name="connsiteX206" fmla="*/ 2638425 w 2967329"/>
              <a:gd name="connsiteY206" fmla="*/ 1766887 h 2426935"/>
              <a:gd name="connsiteX207" fmla="*/ 2643188 w 2967329"/>
              <a:gd name="connsiteY207" fmla="*/ 1662112 h 2426935"/>
              <a:gd name="connsiteX208" fmla="*/ 2652713 w 2967329"/>
              <a:gd name="connsiteY208" fmla="*/ 1633537 h 2426935"/>
              <a:gd name="connsiteX209" fmla="*/ 2657475 w 2967329"/>
              <a:gd name="connsiteY209" fmla="*/ 1619250 h 2426935"/>
              <a:gd name="connsiteX210" fmla="*/ 2676525 w 2967329"/>
              <a:gd name="connsiteY210" fmla="*/ 1562100 h 2426935"/>
              <a:gd name="connsiteX211" fmla="*/ 2690813 w 2967329"/>
              <a:gd name="connsiteY211" fmla="*/ 1533525 h 2426935"/>
              <a:gd name="connsiteX212" fmla="*/ 2705100 w 2967329"/>
              <a:gd name="connsiteY212" fmla="*/ 1524000 h 2426935"/>
              <a:gd name="connsiteX213" fmla="*/ 2714625 w 2967329"/>
              <a:gd name="connsiteY213" fmla="*/ 1509712 h 2426935"/>
              <a:gd name="connsiteX214" fmla="*/ 2728913 w 2967329"/>
              <a:gd name="connsiteY214" fmla="*/ 1504950 h 2426935"/>
              <a:gd name="connsiteX215" fmla="*/ 2733675 w 2967329"/>
              <a:gd name="connsiteY215" fmla="*/ 1490662 h 2426935"/>
              <a:gd name="connsiteX216" fmla="*/ 2743200 w 2967329"/>
              <a:gd name="connsiteY216" fmla="*/ 1476375 h 2426935"/>
              <a:gd name="connsiteX217" fmla="*/ 2752725 w 2967329"/>
              <a:gd name="connsiteY217" fmla="*/ 1447800 h 2426935"/>
              <a:gd name="connsiteX218" fmla="*/ 2767013 w 2967329"/>
              <a:gd name="connsiteY218" fmla="*/ 1419225 h 2426935"/>
              <a:gd name="connsiteX219" fmla="*/ 2809875 w 2967329"/>
              <a:gd name="connsiteY219" fmla="*/ 1400175 h 2426935"/>
              <a:gd name="connsiteX220" fmla="*/ 2838450 w 2967329"/>
              <a:gd name="connsiteY220" fmla="*/ 1390650 h 2426935"/>
              <a:gd name="connsiteX221" fmla="*/ 2881313 w 2967329"/>
              <a:gd name="connsiteY221" fmla="*/ 1381125 h 2426935"/>
              <a:gd name="connsiteX222" fmla="*/ 2895600 w 2967329"/>
              <a:gd name="connsiteY222" fmla="*/ 1371600 h 2426935"/>
              <a:gd name="connsiteX223" fmla="*/ 2909888 w 2967329"/>
              <a:gd name="connsiteY223" fmla="*/ 1366837 h 2426935"/>
              <a:gd name="connsiteX224" fmla="*/ 2919413 w 2967329"/>
              <a:gd name="connsiteY224" fmla="*/ 1352550 h 2426935"/>
              <a:gd name="connsiteX225" fmla="*/ 2947988 w 2967329"/>
              <a:gd name="connsiteY225" fmla="*/ 1343025 h 2426935"/>
              <a:gd name="connsiteX226" fmla="*/ 2962275 w 2967329"/>
              <a:gd name="connsiteY226" fmla="*/ 1328737 h 2426935"/>
              <a:gd name="connsiteX227" fmla="*/ 2962275 w 2967329"/>
              <a:gd name="connsiteY227" fmla="*/ 1285875 h 2426935"/>
              <a:gd name="connsiteX228" fmla="*/ 2947988 w 2967329"/>
              <a:gd name="connsiteY228" fmla="*/ 1276350 h 2426935"/>
              <a:gd name="connsiteX229" fmla="*/ 2919413 w 2967329"/>
              <a:gd name="connsiteY229" fmla="*/ 1271587 h 2426935"/>
              <a:gd name="connsiteX230" fmla="*/ 2905125 w 2967329"/>
              <a:gd name="connsiteY230" fmla="*/ 1266825 h 2426935"/>
              <a:gd name="connsiteX231" fmla="*/ 2886075 w 2967329"/>
              <a:gd name="connsiteY231" fmla="*/ 1238250 h 2426935"/>
              <a:gd name="connsiteX232" fmla="*/ 2876550 w 2967329"/>
              <a:gd name="connsiteY232" fmla="*/ 1223962 h 2426935"/>
              <a:gd name="connsiteX233" fmla="*/ 2871788 w 2967329"/>
              <a:gd name="connsiteY233" fmla="*/ 1209675 h 2426935"/>
              <a:gd name="connsiteX234" fmla="*/ 2852738 w 2967329"/>
              <a:gd name="connsiteY234" fmla="*/ 1181100 h 2426935"/>
              <a:gd name="connsiteX235" fmla="*/ 2833688 w 2967329"/>
              <a:gd name="connsiteY235" fmla="*/ 1152525 h 2426935"/>
              <a:gd name="connsiteX236" fmla="*/ 2819400 w 2967329"/>
              <a:gd name="connsiteY236" fmla="*/ 1123950 h 2426935"/>
              <a:gd name="connsiteX237" fmla="*/ 2814638 w 2967329"/>
              <a:gd name="connsiteY237" fmla="*/ 1109662 h 2426935"/>
              <a:gd name="connsiteX238" fmla="*/ 2795588 w 2967329"/>
              <a:gd name="connsiteY238" fmla="*/ 1081087 h 2426935"/>
              <a:gd name="connsiteX239" fmla="*/ 2786063 w 2967329"/>
              <a:gd name="connsiteY239" fmla="*/ 1066800 h 2426935"/>
              <a:gd name="connsiteX240" fmla="*/ 2771775 w 2967329"/>
              <a:gd name="connsiteY240" fmla="*/ 1038225 h 2426935"/>
              <a:gd name="connsiteX241" fmla="*/ 2757488 w 2967329"/>
              <a:gd name="connsiteY241" fmla="*/ 1033462 h 2426935"/>
              <a:gd name="connsiteX242" fmla="*/ 2743200 w 2967329"/>
              <a:gd name="connsiteY242" fmla="*/ 1023937 h 2426935"/>
              <a:gd name="connsiteX243" fmla="*/ 2686050 w 2967329"/>
              <a:gd name="connsiteY243" fmla="*/ 1028700 h 2426935"/>
              <a:gd name="connsiteX244" fmla="*/ 2657475 w 2967329"/>
              <a:gd name="connsiteY244" fmla="*/ 1047750 h 2426935"/>
              <a:gd name="connsiteX245" fmla="*/ 2643188 w 2967329"/>
              <a:gd name="connsiteY245" fmla="*/ 1052512 h 2426935"/>
              <a:gd name="connsiteX246" fmla="*/ 2633663 w 2967329"/>
              <a:gd name="connsiteY246" fmla="*/ 1066800 h 2426935"/>
              <a:gd name="connsiteX247" fmla="*/ 2605088 w 2967329"/>
              <a:gd name="connsiteY247" fmla="*/ 1076325 h 2426935"/>
              <a:gd name="connsiteX248" fmla="*/ 2547938 w 2967329"/>
              <a:gd name="connsiteY248" fmla="*/ 1066800 h 2426935"/>
              <a:gd name="connsiteX249" fmla="*/ 2533650 w 2967329"/>
              <a:gd name="connsiteY249" fmla="*/ 1062037 h 2426935"/>
              <a:gd name="connsiteX250" fmla="*/ 2519363 w 2967329"/>
              <a:gd name="connsiteY250" fmla="*/ 1052512 h 2426935"/>
              <a:gd name="connsiteX251" fmla="*/ 2495550 w 2967329"/>
              <a:gd name="connsiteY251" fmla="*/ 1023937 h 2426935"/>
              <a:gd name="connsiteX252" fmla="*/ 2481263 w 2967329"/>
              <a:gd name="connsiteY252" fmla="*/ 1014412 h 2426935"/>
              <a:gd name="connsiteX253" fmla="*/ 2471738 w 2967329"/>
              <a:gd name="connsiteY253" fmla="*/ 1000125 h 2426935"/>
              <a:gd name="connsiteX254" fmla="*/ 2457450 w 2967329"/>
              <a:gd name="connsiteY254" fmla="*/ 990600 h 2426935"/>
              <a:gd name="connsiteX255" fmla="*/ 2452688 w 2967329"/>
              <a:gd name="connsiteY255" fmla="*/ 976312 h 2426935"/>
              <a:gd name="connsiteX256" fmla="*/ 2443163 w 2967329"/>
              <a:gd name="connsiteY256" fmla="*/ 962025 h 2426935"/>
              <a:gd name="connsiteX257" fmla="*/ 2438400 w 2967329"/>
              <a:gd name="connsiteY257" fmla="*/ 947737 h 2426935"/>
              <a:gd name="connsiteX258" fmla="*/ 2424113 w 2967329"/>
              <a:gd name="connsiteY258" fmla="*/ 933450 h 2426935"/>
              <a:gd name="connsiteX259" fmla="*/ 2414588 w 2967329"/>
              <a:gd name="connsiteY259" fmla="*/ 919162 h 2426935"/>
              <a:gd name="connsiteX260" fmla="*/ 2400300 w 2967329"/>
              <a:gd name="connsiteY260" fmla="*/ 904875 h 2426935"/>
              <a:gd name="connsiteX261" fmla="*/ 2390775 w 2967329"/>
              <a:gd name="connsiteY261" fmla="*/ 890587 h 2426935"/>
              <a:gd name="connsiteX262" fmla="*/ 2376488 w 2967329"/>
              <a:gd name="connsiteY262" fmla="*/ 885825 h 2426935"/>
              <a:gd name="connsiteX263" fmla="*/ 2352675 w 2967329"/>
              <a:gd name="connsiteY263" fmla="*/ 842962 h 2426935"/>
              <a:gd name="connsiteX264" fmla="*/ 2333625 w 2967329"/>
              <a:gd name="connsiteY264" fmla="*/ 828675 h 2426935"/>
              <a:gd name="connsiteX265" fmla="*/ 2309813 w 2967329"/>
              <a:gd name="connsiteY265" fmla="*/ 800100 h 2426935"/>
              <a:gd name="connsiteX266" fmla="*/ 2281238 w 2967329"/>
              <a:gd name="connsiteY266" fmla="*/ 785812 h 2426935"/>
              <a:gd name="connsiteX267" fmla="*/ 2238375 w 2967329"/>
              <a:gd name="connsiteY267" fmla="*/ 752475 h 2426935"/>
              <a:gd name="connsiteX268" fmla="*/ 2209800 w 2967329"/>
              <a:gd name="connsiteY268" fmla="*/ 733425 h 2426935"/>
              <a:gd name="connsiteX269" fmla="*/ 2195513 w 2967329"/>
              <a:gd name="connsiteY269" fmla="*/ 723900 h 2426935"/>
              <a:gd name="connsiteX270" fmla="*/ 2181225 w 2967329"/>
              <a:gd name="connsiteY270" fmla="*/ 719137 h 2426935"/>
              <a:gd name="connsiteX271" fmla="*/ 2152650 w 2967329"/>
              <a:gd name="connsiteY271" fmla="*/ 700087 h 2426935"/>
              <a:gd name="connsiteX272" fmla="*/ 2081213 w 2967329"/>
              <a:gd name="connsiteY272" fmla="*/ 652462 h 2426935"/>
              <a:gd name="connsiteX273" fmla="*/ 2052638 w 2967329"/>
              <a:gd name="connsiteY273" fmla="*/ 633412 h 2426935"/>
              <a:gd name="connsiteX274" fmla="*/ 2038350 w 2967329"/>
              <a:gd name="connsiteY274" fmla="*/ 623887 h 2426935"/>
              <a:gd name="connsiteX275" fmla="*/ 2009775 w 2967329"/>
              <a:gd name="connsiteY275" fmla="*/ 614362 h 2426935"/>
              <a:gd name="connsiteX276" fmla="*/ 1995488 w 2967329"/>
              <a:gd name="connsiteY276" fmla="*/ 609600 h 2426935"/>
              <a:gd name="connsiteX277" fmla="*/ 1914525 w 2967329"/>
              <a:gd name="connsiteY277" fmla="*/ 619125 h 2426935"/>
              <a:gd name="connsiteX278" fmla="*/ 1900238 w 2967329"/>
              <a:gd name="connsiteY278" fmla="*/ 628650 h 2426935"/>
              <a:gd name="connsiteX279" fmla="*/ 1871663 w 2967329"/>
              <a:gd name="connsiteY279" fmla="*/ 638175 h 2426935"/>
              <a:gd name="connsiteX280" fmla="*/ 1757363 w 2967329"/>
              <a:gd name="connsiteY280" fmla="*/ 633412 h 2426935"/>
              <a:gd name="connsiteX281" fmla="*/ 1743075 w 2967329"/>
              <a:gd name="connsiteY281" fmla="*/ 623887 h 2426935"/>
              <a:gd name="connsiteX282" fmla="*/ 1728788 w 2967329"/>
              <a:gd name="connsiteY282" fmla="*/ 571500 h 2426935"/>
              <a:gd name="connsiteX283" fmla="*/ 1719263 w 2967329"/>
              <a:gd name="connsiteY283" fmla="*/ 557212 h 2426935"/>
              <a:gd name="connsiteX284" fmla="*/ 1647825 w 2967329"/>
              <a:gd name="connsiteY284" fmla="*/ 504825 h 2426935"/>
              <a:gd name="connsiteX285" fmla="*/ 1638300 w 2967329"/>
              <a:gd name="connsiteY285" fmla="*/ 442912 h 2426935"/>
              <a:gd name="connsiteX286" fmla="*/ 1619250 w 2967329"/>
              <a:gd name="connsiteY286" fmla="*/ 400050 h 2426935"/>
              <a:gd name="connsiteX287" fmla="*/ 1600200 w 2967329"/>
              <a:gd name="connsiteY287" fmla="*/ 357187 h 2426935"/>
              <a:gd name="connsiteX288" fmla="*/ 1590675 w 2967329"/>
              <a:gd name="connsiteY288" fmla="*/ 328612 h 2426935"/>
              <a:gd name="connsiteX289" fmla="*/ 1576388 w 2967329"/>
              <a:gd name="connsiteY289" fmla="*/ 300037 h 2426935"/>
              <a:gd name="connsiteX290" fmla="*/ 1547813 w 2967329"/>
              <a:gd name="connsiteY290" fmla="*/ 290512 h 2426935"/>
              <a:gd name="connsiteX291" fmla="*/ 1519238 w 2967329"/>
              <a:gd name="connsiteY291" fmla="*/ 276225 h 2426935"/>
              <a:gd name="connsiteX292" fmla="*/ 1504950 w 2967329"/>
              <a:gd name="connsiteY292" fmla="*/ 266700 h 2426935"/>
              <a:gd name="connsiteX293" fmla="*/ 1476375 w 2967329"/>
              <a:gd name="connsiteY293" fmla="*/ 257175 h 2426935"/>
              <a:gd name="connsiteX294" fmla="*/ 1447800 w 2967329"/>
              <a:gd name="connsiteY294" fmla="*/ 271462 h 2426935"/>
              <a:gd name="connsiteX295" fmla="*/ 1433513 w 2967329"/>
              <a:gd name="connsiteY295" fmla="*/ 276225 h 2426935"/>
              <a:gd name="connsiteX296" fmla="*/ 1419225 w 2967329"/>
              <a:gd name="connsiteY296" fmla="*/ 285750 h 2426935"/>
              <a:gd name="connsiteX297" fmla="*/ 1390650 w 2967329"/>
              <a:gd name="connsiteY297" fmla="*/ 295275 h 2426935"/>
              <a:gd name="connsiteX298" fmla="*/ 1333500 w 2967329"/>
              <a:gd name="connsiteY298" fmla="*/ 290512 h 2426935"/>
              <a:gd name="connsiteX299" fmla="*/ 1304925 w 2967329"/>
              <a:gd name="connsiteY299" fmla="*/ 280987 h 2426935"/>
              <a:gd name="connsiteX300" fmla="*/ 1271588 w 2967329"/>
              <a:gd name="connsiteY300" fmla="*/ 271462 h 2426935"/>
              <a:gd name="connsiteX301" fmla="*/ 1062038 w 2967329"/>
              <a:gd name="connsiteY301" fmla="*/ 276225 h 2426935"/>
              <a:gd name="connsiteX302" fmla="*/ 962025 w 2967329"/>
              <a:gd name="connsiteY302" fmla="*/ 276225 h 2426935"/>
              <a:gd name="connsiteX303" fmla="*/ 947738 w 2967329"/>
              <a:gd name="connsiteY303" fmla="*/ 271462 h 2426935"/>
              <a:gd name="connsiteX304" fmla="*/ 942975 w 2967329"/>
              <a:gd name="connsiteY304" fmla="*/ 228600 h 2426935"/>
              <a:gd name="connsiteX305" fmla="*/ 985838 w 2967329"/>
              <a:gd name="connsiteY305" fmla="*/ 204787 h 2426935"/>
              <a:gd name="connsiteX306" fmla="*/ 990600 w 2967329"/>
              <a:gd name="connsiteY306" fmla="*/ 180975 h 2426935"/>
              <a:gd name="connsiteX307" fmla="*/ 995363 w 2967329"/>
              <a:gd name="connsiteY307" fmla="*/ 152400 h 2426935"/>
              <a:gd name="connsiteX308" fmla="*/ 1009650 w 2967329"/>
              <a:gd name="connsiteY308" fmla="*/ 142875 h 2426935"/>
              <a:gd name="connsiteX309" fmla="*/ 1004888 w 2967329"/>
              <a:gd name="connsiteY309" fmla="*/ 104775 h 2426935"/>
              <a:gd name="connsiteX310" fmla="*/ 995363 w 2967329"/>
              <a:gd name="connsiteY310" fmla="*/ 76200 h 2426935"/>
              <a:gd name="connsiteX311" fmla="*/ 976313 w 2967329"/>
              <a:gd name="connsiteY311" fmla="*/ 71437 h 2426935"/>
              <a:gd name="connsiteX312" fmla="*/ 962025 w 2967329"/>
              <a:gd name="connsiteY312" fmla="*/ 61912 h 2426935"/>
              <a:gd name="connsiteX313" fmla="*/ 952500 w 2967329"/>
              <a:gd name="connsiteY313" fmla="*/ 47625 h 2426935"/>
              <a:gd name="connsiteX314" fmla="*/ 938213 w 2967329"/>
              <a:gd name="connsiteY314" fmla="*/ 42862 h 2426935"/>
              <a:gd name="connsiteX315" fmla="*/ 919163 w 2967329"/>
              <a:gd name="connsiteY315" fmla="*/ 14287 h 2426935"/>
              <a:gd name="connsiteX316" fmla="*/ 909638 w 2967329"/>
              <a:gd name="connsiteY316" fmla="*/ 0 h 2426935"/>
              <a:gd name="connsiteX317" fmla="*/ 842963 w 2967329"/>
              <a:gd name="connsiteY317" fmla="*/ 4762 h 2426935"/>
              <a:gd name="connsiteX318" fmla="*/ 823913 w 2967329"/>
              <a:gd name="connsiteY318" fmla="*/ 9525 h 2426935"/>
              <a:gd name="connsiteX319" fmla="*/ 771525 w 2967329"/>
              <a:gd name="connsiteY319" fmla="*/ 14287 h 2426935"/>
              <a:gd name="connsiteX320" fmla="*/ 790575 w 2967329"/>
              <a:gd name="connsiteY320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76313 w 2967329"/>
              <a:gd name="connsiteY122" fmla="*/ 1104900 h 2426935"/>
              <a:gd name="connsiteX123" fmla="*/ 1004888 w 2967329"/>
              <a:gd name="connsiteY123" fmla="*/ 1114425 h 2426935"/>
              <a:gd name="connsiteX124" fmla="*/ 1047750 w 2967329"/>
              <a:gd name="connsiteY124" fmla="*/ 1128712 h 2426935"/>
              <a:gd name="connsiteX125" fmla="*/ 1062038 w 2967329"/>
              <a:gd name="connsiteY125" fmla="*/ 1133475 h 2426935"/>
              <a:gd name="connsiteX126" fmla="*/ 1104900 w 2967329"/>
              <a:gd name="connsiteY126" fmla="*/ 1157287 h 2426935"/>
              <a:gd name="connsiteX127" fmla="*/ 1133475 w 2967329"/>
              <a:gd name="connsiteY127" fmla="*/ 1176337 h 2426935"/>
              <a:gd name="connsiteX128" fmla="*/ 1157288 w 2967329"/>
              <a:gd name="connsiteY128" fmla="*/ 1195387 h 2426935"/>
              <a:gd name="connsiteX129" fmla="*/ 1166813 w 2967329"/>
              <a:gd name="connsiteY129" fmla="*/ 1209675 h 2426935"/>
              <a:gd name="connsiteX130" fmla="*/ 1195388 w 2967329"/>
              <a:gd name="connsiteY130" fmla="*/ 1228725 h 2426935"/>
              <a:gd name="connsiteX131" fmla="*/ 1209675 w 2967329"/>
              <a:gd name="connsiteY131" fmla="*/ 1238250 h 2426935"/>
              <a:gd name="connsiteX132" fmla="*/ 1238250 w 2967329"/>
              <a:gd name="connsiteY132" fmla="*/ 1257300 h 2426935"/>
              <a:gd name="connsiteX133" fmla="*/ 1262063 w 2967329"/>
              <a:gd name="connsiteY133" fmla="*/ 1285875 h 2426935"/>
              <a:gd name="connsiteX134" fmla="*/ 1281113 w 2967329"/>
              <a:gd name="connsiteY134" fmla="*/ 1314450 h 2426935"/>
              <a:gd name="connsiteX135" fmla="*/ 1290638 w 2967329"/>
              <a:gd name="connsiteY135" fmla="*/ 1328737 h 2426935"/>
              <a:gd name="connsiteX136" fmla="*/ 1319213 w 2967329"/>
              <a:gd name="connsiteY136" fmla="*/ 1371600 h 2426935"/>
              <a:gd name="connsiteX137" fmla="*/ 1328738 w 2967329"/>
              <a:gd name="connsiteY137" fmla="*/ 1385887 h 2426935"/>
              <a:gd name="connsiteX138" fmla="*/ 1343025 w 2967329"/>
              <a:gd name="connsiteY138" fmla="*/ 1395412 h 2426935"/>
              <a:gd name="connsiteX139" fmla="*/ 1362075 w 2967329"/>
              <a:gd name="connsiteY139" fmla="*/ 1419225 h 2426935"/>
              <a:gd name="connsiteX140" fmla="*/ 1381125 w 2967329"/>
              <a:gd name="connsiteY140" fmla="*/ 1447800 h 2426935"/>
              <a:gd name="connsiteX141" fmla="*/ 1390650 w 2967329"/>
              <a:gd name="connsiteY141" fmla="*/ 1462087 h 2426935"/>
              <a:gd name="connsiteX142" fmla="*/ 1404938 w 2967329"/>
              <a:gd name="connsiteY142" fmla="*/ 1466850 h 2426935"/>
              <a:gd name="connsiteX143" fmla="*/ 1428750 w 2967329"/>
              <a:gd name="connsiteY143" fmla="*/ 1490662 h 2426935"/>
              <a:gd name="connsiteX144" fmla="*/ 1438275 w 2967329"/>
              <a:gd name="connsiteY144" fmla="*/ 1504950 h 2426935"/>
              <a:gd name="connsiteX145" fmla="*/ 1452563 w 2967329"/>
              <a:gd name="connsiteY145" fmla="*/ 1514475 h 2426935"/>
              <a:gd name="connsiteX146" fmla="*/ 1466850 w 2967329"/>
              <a:gd name="connsiteY146" fmla="*/ 1528762 h 2426935"/>
              <a:gd name="connsiteX147" fmla="*/ 1495425 w 2967329"/>
              <a:gd name="connsiteY147" fmla="*/ 1538287 h 2426935"/>
              <a:gd name="connsiteX148" fmla="*/ 1528763 w 2967329"/>
              <a:gd name="connsiteY148" fmla="*/ 1547812 h 2426935"/>
              <a:gd name="connsiteX149" fmla="*/ 1557338 w 2967329"/>
              <a:gd name="connsiteY149" fmla="*/ 1552575 h 2426935"/>
              <a:gd name="connsiteX150" fmla="*/ 1571625 w 2967329"/>
              <a:gd name="connsiteY150" fmla="*/ 1557337 h 2426935"/>
              <a:gd name="connsiteX151" fmla="*/ 1590675 w 2967329"/>
              <a:gd name="connsiteY151" fmla="*/ 1562100 h 2426935"/>
              <a:gd name="connsiteX152" fmla="*/ 1619250 w 2967329"/>
              <a:gd name="connsiteY152" fmla="*/ 1581150 h 2426935"/>
              <a:gd name="connsiteX153" fmla="*/ 1633538 w 2967329"/>
              <a:gd name="connsiteY153" fmla="*/ 1590675 h 2426935"/>
              <a:gd name="connsiteX154" fmla="*/ 1657350 w 2967329"/>
              <a:gd name="connsiteY154" fmla="*/ 1614487 h 2426935"/>
              <a:gd name="connsiteX155" fmla="*/ 1681163 w 2967329"/>
              <a:gd name="connsiteY155" fmla="*/ 1633537 h 2426935"/>
              <a:gd name="connsiteX156" fmla="*/ 1704975 w 2967329"/>
              <a:gd name="connsiteY156" fmla="*/ 1676400 h 2426935"/>
              <a:gd name="connsiteX157" fmla="*/ 1714500 w 2967329"/>
              <a:gd name="connsiteY157" fmla="*/ 1690687 h 2426935"/>
              <a:gd name="connsiteX158" fmla="*/ 1728788 w 2967329"/>
              <a:gd name="connsiteY158" fmla="*/ 1695450 h 2426935"/>
              <a:gd name="connsiteX159" fmla="*/ 1752600 w 2967329"/>
              <a:gd name="connsiteY159" fmla="*/ 1719262 h 2426935"/>
              <a:gd name="connsiteX160" fmla="*/ 1776413 w 2967329"/>
              <a:gd name="connsiteY160" fmla="*/ 1743075 h 2426935"/>
              <a:gd name="connsiteX161" fmla="*/ 1785938 w 2967329"/>
              <a:gd name="connsiteY161" fmla="*/ 1757362 h 2426935"/>
              <a:gd name="connsiteX162" fmla="*/ 1809750 w 2967329"/>
              <a:gd name="connsiteY162" fmla="*/ 1781175 h 2426935"/>
              <a:gd name="connsiteX163" fmla="*/ 1819275 w 2967329"/>
              <a:gd name="connsiteY163" fmla="*/ 1809750 h 2426935"/>
              <a:gd name="connsiteX164" fmla="*/ 1824038 w 2967329"/>
              <a:gd name="connsiteY164" fmla="*/ 1824037 h 2426935"/>
              <a:gd name="connsiteX165" fmla="*/ 1828800 w 2967329"/>
              <a:gd name="connsiteY165" fmla="*/ 1909762 h 2426935"/>
              <a:gd name="connsiteX166" fmla="*/ 1843088 w 2967329"/>
              <a:gd name="connsiteY166" fmla="*/ 1957387 h 2426935"/>
              <a:gd name="connsiteX167" fmla="*/ 1857375 w 2967329"/>
              <a:gd name="connsiteY167" fmla="*/ 2000250 h 2426935"/>
              <a:gd name="connsiteX168" fmla="*/ 1866900 w 2967329"/>
              <a:gd name="connsiteY168" fmla="*/ 2028825 h 2426935"/>
              <a:gd name="connsiteX169" fmla="*/ 1881188 w 2967329"/>
              <a:gd name="connsiteY169" fmla="*/ 2081212 h 2426935"/>
              <a:gd name="connsiteX170" fmla="*/ 1885950 w 2967329"/>
              <a:gd name="connsiteY170" fmla="*/ 2095500 h 2426935"/>
              <a:gd name="connsiteX171" fmla="*/ 1900238 w 2967329"/>
              <a:gd name="connsiteY171" fmla="*/ 2105025 h 2426935"/>
              <a:gd name="connsiteX172" fmla="*/ 1919288 w 2967329"/>
              <a:gd name="connsiteY172" fmla="*/ 2147887 h 2426935"/>
              <a:gd name="connsiteX173" fmla="*/ 1924050 w 2967329"/>
              <a:gd name="connsiteY173" fmla="*/ 2162175 h 2426935"/>
              <a:gd name="connsiteX174" fmla="*/ 1943100 w 2967329"/>
              <a:gd name="connsiteY174" fmla="*/ 2190750 h 2426935"/>
              <a:gd name="connsiteX175" fmla="*/ 1966913 w 2967329"/>
              <a:gd name="connsiteY175" fmla="*/ 2219325 h 2426935"/>
              <a:gd name="connsiteX176" fmla="*/ 1981200 w 2967329"/>
              <a:gd name="connsiteY176" fmla="*/ 2228850 h 2426935"/>
              <a:gd name="connsiteX177" fmla="*/ 1995488 w 2967329"/>
              <a:gd name="connsiteY177" fmla="*/ 2243137 h 2426935"/>
              <a:gd name="connsiteX178" fmla="*/ 2009775 w 2967329"/>
              <a:gd name="connsiteY178" fmla="*/ 2247900 h 2426935"/>
              <a:gd name="connsiteX179" fmla="*/ 2052638 w 2967329"/>
              <a:gd name="connsiteY179" fmla="*/ 2266950 h 2426935"/>
              <a:gd name="connsiteX180" fmla="*/ 2119313 w 2967329"/>
              <a:gd name="connsiteY180" fmla="*/ 2286000 h 2426935"/>
              <a:gd name="connsiteX181" fmla="*/ 2147888 w 2967329"/>
              <a:gd name="connsiteY181" fmla="*/ 2305050 h 2426935"/>
              <a:gd name="connsiteX182" fmla="*/ 2176463 w 2967329"/>
              <a:gd name="connsiteY182" fmla="*/ 2314575 h 2426935"/>
              <a:gd name="connsiteX183" fmla="*/ 2190750 w 2967329"/>
              <a:gd name="connsiteY183" fmla="*/ 2324100 h 2426935"/>
              <a:gd name="connsiteX184" fmla="*/ 2233613 w 2967329"/>
              <a:gd name="connsiteY184" fmla="*/ 2333625 h 2426935"/>
              <a:gd name="connsiteX185" fmla="*/ 2262188 w 2967329"/>
              <a:gd name="connsiteY185" fmla="*/ 2343150 h 2426935"/>
              <a:gd name="connsiteX186" fmla="*/ 2290763 w 2967329"/>
              <a:gd name="connsiteY186" fmla="*/ 2352675 h 2426935"/>
              <a:gd name="connsiteX187" fmla="*/ 2319338 w 2967329"/>
              <a:gd name="connsiteY187" fmla="*/ 2366962 h 2426935"/>
              <a:gd name="connsiteX188" fmla="*/ 2347913 w 2967329"/>
              <a:gd name="connsiteY188" fmla="*/ 2381250 h 2426935"/>
              <a:gd name="connsiteX189" fmla="*/ 2362200 w 2967329"/>
              <a:gd name="connsiteY189" fmla="*/ 2390775 h 2426935"/>
              <a:gd name="connsiteX190" fmla="*/ 2390775 w 2967329"/>
              <a:gd name="connsiteY190" fmla="*/ 2400300 h 2426935"/>
              <a:gd name="connsiteX191" fmla="*/ 2419350 w 2967329"/>
              <a:gd name="connsiteY191" fmla="*/ 2409825 h 2426935"/>
              <a:gd name="connsiteX192" fmla="*/ 2433638 w 2967329"/>
              <a:gd name="connsiteY192" fmla="*/ 2414587 h 2426935"/>
              <a:gd name="connsiteX193" fmla="*/ 2624137 w 2967329"/>
              <a:gd name="connsiteY193" fmla="*/ 2421731 h 2426935"/>
              <a:gd name="connsiteX194" fmla="*/ 2678906 w 2967329"/>
              <a:gd name="connsiteY194" fmla="*/ 2328862 h 2426935"/>
              <a:gd name="connsiteX195" fmla="*/ 2626519 w 2967329"/>
              <a:gd name="connsiteY195" fmla="*/ 2195513 h 2426935"/>
              <a:gd name="connsiteX196" fmla="*/ 2566988 w 2967329"/>
              <a:gd name="connsiteY196" fmla="*/ 2028825 h 2426935"/>
              <a:gd name="connsiteX197" fmla="*/ 2571750 w 2967329"/>
              <a:gd name="connsiteY197" fmla="*/ 1981200 h 2426935"/>
              <a:gd name="connsiteX198" fmla="*/ 2576513 w 2967329"/>
              <a:gd name="connsiteY198" fmla="*/ 1962150 h 2426935"/>
              <a:gd name="connsiteX199" fmla="*/ 2581275 w 2967329"/>
              <a:gd name="connsiteY199" fmla="*/ 1938337 h 2426935"/>
              <a:gd name="connsiteX200" fmla="*/ 2586038 w 2967329"/>
              <a:gd name="connsiteY200" fmla="*/ 1924050 h 2426935"/>
              <a:gd name="connsiteX201" fmla="*/ 2605088 w 2967329"/>
              <a:gd name="connsiteY201" fmla="*/ 1895475 h 2426935"/>
              <a:gd name="connsiteX202" fmla="*/ 2619375 w 2967329"/>
              <a:gd name="connsiteY202" fmla="*/ 1852612 h 2426935"/>
              <a:gd name="connsiteX203" fmla="*/ 2624138 w 2967329"/>
              <a:gd name="connsiteY203" fmla="*/ 1838325 h 2426935"/>
              <a:gd name="connsiteX204" fmla="*/ 2628900 w 2967329"/>
              <a:gd name="connsiteY204" fmla="*/ 1824037 h 2426935"/>
              <a:gd name="connsiteX205" fmla="*/ 2633663 w 2967329"/>
              <a:gd name="connsiteY205" fmla="*/ 1790700 h 2426935"/>
              <a:gd name="connsiteX206" fmla="*/ 2638425 w 2967329"/>
              <a:gd name="connsiteY206" fmla="*/ 1766887 h 2426935"/>
              <a:gd name="connsiteX207" fmla="*/ 2643188 w 2967329"/>
              <a:gd name="connsiteY207" fmla="*/ 1662112 h 2426935"/>
              <a:gd name="connsiteX208" fmla="*/ 2652713 w 2967329"/>
              <a:gd name="connsiteY208" fmla="*/ 1633537 h 2426935"/>
              <a:gd name="connsiteX209" fmla="*/ 2657475 w 2967329"/>
              <a:gd name="connsiteY209" fmla="*/ 1619250 h 2426935"/>
              <a:gd name="connsiteX210" fmla="*/ 2676525 w 2967329"/>
              <a:gd name="connsiteY210" fmla="*/ 1562100 h 2426935"/>
              <a:gd name="connsiteX211" fmla="*/ 2690813 w 2967329"/>
              <a:gd name="connsiteY211" fmla="*/ 1533525 h 2426935"/>
              <a:gd name="connsiteX212" fmla="*/ 2705100 w 2967329"/>
              <a:gd name="connsiteY212" fmla="*/ 1524000 h 2426935"/>
              <a:gd name="connsiteX213" fmla="*/ 2714625 w 2967329"/>
              <a:gd name="connsiteY213" fmla="*/ 1509712 h 2426935"/>
              <a:gd name="connsiteX214" fmla="*/ 2728913 w 2967329"/>
              <a:gd name="connsiteY214" fmla="*/ 1504950 h 2426935"/>
              <a:gd name="connsiteX215" fmla="*/ 2733675 w 2967329"/>
              <a:gd name="connsiteY215" fmla="*/ 1490662 h 2426935"/>
              <a:gd name="connsiteX216" fmla="*/ 2743200 w 2967329"/>
              <a:gd name="connsiteY216" fmla="*/ 1476375 h 2426935"/>
              <a:gd name="connsiteX217" fmla="*/ 2752725 w 2967329"/>
              <a:gd name="connsiteY217" fmla="*/ 1447800 h 2426935"/>
              <a:gd name="connsiteX218" fmla="*/ 2767013 w 2967329"/>
              <a:gd name="connsiteY218" fmla="*/ 1419225 h 2426935"/>
              <a:gd name="connsiteX219" fmla="*/ 2809875 w 2967329"/>
              <a:gd name="connsiteY219" fmla="*/ 1400175 h 2426935"/>
              <a:gd name="connsiteX220" fmla="*/ 2838450 w 2967329"/>
              <a:gd name="connsiteY220" fmla="*/ 1390650 h 2426935"/>
              <a:gd name="connsiteX221" fmla="*/ 2881313 w 2967329"/>
              <a:gd name="connsiteY221" fmla="*/ 1381125 h 2426935"/>
              <a:gd name="connsiteX222" fmla="*/ 2895600 w 2967329"/>
              <a:gd name="connsiteY222" fmla="*/ 1371600 h 2426935"/>
              <a:gd name="connsiteX223" fmla="*/ 2909888 w 2967329"/>
              <a:gd name="connsiteY223" fmla="*/ 1366837 h 2426935"/>
              <a:gd name="connsiteX224" fmla="*/ 2919413 w 2967329"/>
              <a:gd name="connsiteY224" fmla="*/ 1352550 h 2426935"/>
              <a:gd name="connsiteX225" fmla="*/ 2947988 w 2967329"/>
              <a:gd name="connsiteY225" fmla="*/ 1343025 h 2426935"/>
              <a:gd name="connsiteX226" fmla="*/ 2962275 w 2967329"/>
              <a:gd name="connsiteY226" fmla="*/ 1328737 h 2426935"/>
              <a:gd name="connsiteX227" fmla="*/ 2962275 w 2967329"/>
              <a:gd name="connsiteY227" fmla="*/ 1285875 h 2426935"/>
              <a:gd name="connsiteX228" fmla="*/ 2947988 w 2967329"/>
              <a:gd name="connsiteY228" fmla="*/ 1276350 h 2426935"/>
              <a:gd name="connsiteX229" fmla="*/ 2919413 w 2967329"/>
              <a:gd name="connsiteY229" fmla="*/ 1271587 h 2426935"/>
              <a:gd name="connsiteX230" fmla="*/ 2905125 w 2967329"/>
              <a:gd name="connsiteY230" fmla="*/ 1266825 h 2426935"/>
              <a:gd name="connsiteX231" fmla="*/ 2886075 w 2967329"/>
              <a:gd name="connsiteY231" fmla="*/ 1238250 h 2426935"/>
              <a:gd name="connsiteX232" fmla="*/ 2876550 w 2967329"/>
              <a:gd name="connsiteY232" fmla="*/ 1223962 h 2426935"/>
              <a:gd name="connsiteX233" fmla="*/ 2871788 w 2967329"/>
              <a:gd name="connsiteY233" fmla="*/ 1209675 h 2426935"/>
              <a:gd name="connsiteX234" fmla="*/ 2852738 w 2967329"/>
              <a:gd name="connsiteY234" fmla="*/ 1181100 h 2426935"/>
              <a:gd name="connsiteX235" fmla="*/ 2833688 w 2967329"/>
              <a:gd name="connsiteY235" fmla="*/ 1152525 h 2426935"/>
              <a:gd name="connsiteX236" fmla="*/ 2819400 w 2967329"/>
              <a:gd name="connsiteY236" fmla="*/ 1123950 h 2426935"/>
              <a:gd name="connsiteX237" fmla="*/ 2814638 w 2967329"/>
              <a:gd name="connsiteY237" fmla="*/ 1109662 h 2426935"/>
              <a:gd name="connsiteX238" fmla="*/ 2795588 w 2967329"/>
              <a:gd name="connsiteY238" fmla="*/ 1081087 h 2426935"/>
              <a:gd name="connsiteX239" fmla="*/ 2786063 w 2967329"/>
              <a:gd name="connsiteY239" fmla="*/ 1066800 h 2426935"/>
              <a:gd name="connsiteX240" fmla="*/ 2771775 w 2967329"/>
              <a:gd name="connsiteY240" fmla="*/ 1038225 h 2426935"/>
              <a:gd name="connsiteX241" fmla="*/ 2757488 w 2967329"/>
              <a:gd name="connsiteY241" fmla="*/ 1033462 h 2426935"/>
              <a:gd name="connsiteX242" fmla="*/ 2743200 w 2967329"/>
              <a:gd name="connsiteY242" fmla="*/ 1023937 h 2426935"/>
              <a:gd name="connsiteX243" fmla="*/ 2686050 w 2967329"/>
              <a:gd name="connsiteY243" fmla="*/ 1028700 h 2426935"/>
              <a:gd name="connsiteX244" fmla="*/ 2657475 w 2967329"/>
              <a:gd name="connsiteY244" fmla="*/ 1047750 h 2426935"/>
              <a:gd name="connsiteX245" fmla="*/ 2643188 w 2967329"/>
              <a:gd name="connsiteY245" fmla="*/ 1052512 h 2426935"/>
              <a:gd name="connsiteX246" fmla="*/ 2633663 w 2967329"/>
              <a:gd name="connsiteY246" fmla="*/ 1066800 h 2426935"/>
              <a:gd name="connsiteX247" fmla="*/ 2605088 w 2967329"/>
              <a:gd name="connsiteY247" fmla="*/ 1076325 h 2426935"/>
              <a:gd name="connsiteX248" fmla="*/ 2547938 w 2967329"/>
              <a:gd name="connsiteY248" fmla="*/ 1066800 h 2426935"/>
              <a:gd name="connsiteX249" fmla="*/ 2533650 w 2967329"/>
              <a:gd name="connsiteY249" fmla="*/ 1062037 h 2426935"/>
              <a:gd name="connsiteX250" fmla="*/ 2519363 w 2967329"/>
              <a:gd name="connsiteY250" fmla="*/ 1052512 h 2426935"/>
              <a:gd name="connsiteX251" fmla="*/ 2495550 w 2967329"/>
              <a:gd name="connsiteY251" fmla="*/ 1023937 h 2426935"/>
              <a:gd name="connsiteX252" fmla="*/ 2481263 w 2967329"/>
              <a:gd name="connsiteY252" fmla="*/ 1014412 h 2426935"/>
              <a:gd name="connsiteX253" fmla="*/ 2471738 w 2967329"/>
              <a:gd name="connsiteY253" fmla="*/ 1000125 h 2426935"/>
              <a:gd name="connsiteX254" fmla="*/ 2457450 w 2967329"/>
              <a:gd name="connsiteY254" fmla="*/ 990600 h 2426935"/>
              <a:gd name="connsiteX255" fmla="*/ 2452688 w 2967329"/>
              <a:gd name="connsiteY255" fmla="*/ 976312 h 2426935"/>
              <a:gd name="connsiteX256" fmla="*/ 2443163 w 2967329"/>
              <a:gd name="connsiteY256" fmla="*/ 962025 h 2426935"/>
              <a:gd name="connsiteX257" fmla="*/ 2438400 w 2967329"/>
              <a:gd name="connsiteY257" fmla="*/ 947737 h 2426935"/>
              <a:gd name="connsiteX258" fmla="*/ 2424113 w 2967329"/>
              <a:gd name="connsiteY258" fmla="*/ 933450 h 2426935"/>
              <a:gd name="connsiteX259" fmla="*/ 2414588 w 2967329"/>
              <a:gd name="connsiteY259" fmla="*/ 919162 h 2426935"/>
              <a:gd name="connsiteX260" fmla="*/ 2400300 w 2967329"/>
              <a:gd name="connsiteY260" fmla="*/ 904875 h 2426935"/>
              <a:gd name="connsiteX261" fmla="*/ 2390775 w 2967329"/>
              <a:gd name="connsiteY261" fmla="*/ 890587 h 2426935"/>
              <a:gd name="connsiteX262" fmla="*/ 2376488 w 2967329"/>
              <a:gd name="connsiteY262" fmla="*/ 885825 h 2426935"/>
              <a:gd name="connsiteX263" fmla="*/ 2352675 w 2967329"/>
              <a:gd name="connsiteY263" fmla="*/ 842962 h 2426935"/>
              <a:gd name="connsiteX264" fmla="*/ 2333625 w 2967329"/>
              <a:gd name="connsiteY264" fmla="*/ 828675 h 2426935"/>
              <a:gd name="connsiteX265" fmla="*/ 2309813 w 2967329"/>
              <a:gd name="connsiteY265" fmla="*/ 800100 h 2426935"/>
              <a:gd name="connsiteX266" fmla="*/ 2281238 w 2967329"/>
              <a:gd name="connsiteY266" fmla="*/ 785812 h 2426935"/>
              <a:gd name="connsiteX267" fmla="*/ 2238375 w 2967329"/>
              <a:gd name="connsiteY267" fmla="*/ 752475 h 2426935"/>
              <a:gd name="connsiteX268" fmla="*/ 2209800 w 2967329"/>
              <a:gd name="connsiteY268" fmla="*/ 733425 h 2426935"/>
              <a:gd name="connsiteX269" fmla="*/ 2195513 w 2967329"/>
              <a:gd name="connsiteY269" fmla="*/ 723900 h 2426935"/>
              <a:gd name="connsiteX270" fmla="*/ 2181225 w 2967329"/>
              <a:gd name="connsiteY270" fmla="*/ 719137 h 2426935"/>
              <a:gd name="connsiteX271" fmla="*/ 2152650 w 2967329"/>
              <a:gd name="connsiteY271" fmla="*/ 700087 h 2426935"/>
              <a:gd name="connsiteX272" fmla="*/ 2081213 w 2967329"/>
              <a:gd name="connsiteY272" fmla="*/ 652462 h 2426935"/>
              <a:gd name="connsiteX273" fmla="*/ 2052638 w 2967329"/>
              <a:gd name="connsiteY273" fmla="*/ 633412 h 2426935"/>
              <a:gd name="connsiteX274" fmla="*/ 2038350 w 2967329"/>
              <a:gd name="connsiteY274" fmla="*/ 623887 h 2426935"/>
              <a:gd name="connsiteX275" fmla="*/ 2009775 w 2967329"/>
              <a:gd name="connsiteY275" fmla="*/ 614362 h 2426935"/>
              <a:gd name="connsiteX276" fmla="*/ 1995488 w 2967329"/>
              <a:gd name="connsiteY276" fmla="*/ 609600 h 2426935"/>
              <a:gd name="connsiteX277" fmla="*/ 1914525 w 2967329"/>
              <a:gd name="connsiteY277" fmla="*/ 619125 h 2426935"/>
              <a:gd name="connsiteX278" fmla="*/ 1900238 w 2967329"/>
              <a:gd name="connsiteY278" fmla="*/ 628650 h 2426935"/>
              <a:gd name="connsiteX279" fmla="*/ 1871663 w 2967329"/>
              <a:gd name="connsiteY279" fmla="*/ 638175 h 2426935"/>
              <a:gd name="connsiteX280" fmla="*/ 1757363 w 2967329"/>
              <a:gd name="connsiteY280" fmla="*/ 633412 h 2426935"/>
              <a:gd name="connsiteX281" fmla="*/ 1743075 w 2967329"/>
              <a:gd name="connsiteY281" fmla="*/ 623887 h 2426935"/>
              <a:gd name="connsiteX282" fmla="*/ 1728788 w 2967329"/>
              <a:gd name="connsiteY282" fmla="*/ 571500 h 2426935"/>
              <a:gd name="connsiteX283" fmla="*/ 1719263 w 2967329"/>
              <a:gd name="connsiteY283" fmla="*/ 557212 h 2426935"/>
              <a:gd name="connsiteX284" fmla="*/ 1669256 w 2967329"/>
              <a:gd name="connsiteY284" fmla="*/ 495300 h 2426935"/>
              <a:gd name="connsiteX285" fmla="*/ 1638300 w 2967329"/>
              <a:gd name="connsiteY285" fmla="*/ 442912 h 2426935"/>
              <a:gd name="connsiteX286" fmla="*/ 1619250 w 2967329"/>
              <a:gd name="connsiteY286" fmla="*/ 400050 h 2426935"/>
              <a:gd name="connsiteX287" fmla="*/ 1600200 w 2967329"/>
              <a:gd name="connsiteY287" fmla="*/ 357187 h 2426935"/>
              <a:gd name="connsiteX288" fmla="*/ 1590675 w 2967329"/>
              <a:gd name="connsiteY288" fmla="*/ 328612 h 2426935"/>
              <a:gd name="connsiteX289" fmla="*/ 1576388 w 2967329"/>
              <a:gd name="connsiteY289" fmla="*/ 300037 h 2426935"/>
              <a:gd name="connsiteX290" fmla="*/ 1547813 w 2967329"/>
              <a:gd name="connsiteY290" fmla="*/ 290512 h 2426935"/>
              <a:gd name="connsiteX291" fmla="*/ 1519238 w 2967329"/>
              <a:gd name="connsiteY291" fmla="*/ 276225 h 2426935"/>
              <a:gd name="connsiteX292" fmla="*/ 1504950 w 2967329"/>
              <a:gd name="connsiteY292" fmla="*/ 266700 h 2426935"/>
              <a:gd name="connsiteX293" fmla="*/ 1476375 w 2967329"/>
              <a:gd name="connsiteY293" fmla="*/ 257175 h 2426935"/>
              <a:gd name="connsiteX294" fmla="*/ 1447800 w 2967329"/>
              <a:gd name="connsiteY294" fmla="*/ 271462 h 2426935"/>
              <a:gd name="connsiteX295" fmla="*/ 1433513 w 2967329"/>
              <a:gd name="connsiteY295" fmla="*/ 276225 h 2426935"/>
              <a:gd name="connsiteX296" fmla="*/ 1419225 w 2967329"/>
              <a:gd name="connsiteY296" fmla="*/ 285750 h 2426935"/>
              <a:gd name="connsiteX297" fmla="*/ 1390650 w 2967329"/>
              <a:gd name="connsiteY297" fmla="*/ 295275 h 2426935"/>
              <a:gd name="connsiteX298" fmla="*/ 1333500 w 2967329"/>
              <a:gd name="connsiteY298" fmla="*/ 290512 h 2426935"/>
              <a:gd name="connsiteX299" fmla="*/ 1304925 w 2967329"/>
              <a:gd name="connsiteY299" fmla="*/ 280987 h 2426935"/>
              <a:gd name="connsiteX300" fmla="*/ 1271588 w 2967329"/>
              <a:gd name="connsiteY300" fmla="*/ 271462 h 2426935"/>
              <a:gd name="connsiteX301" fmla="*/ 1062038 w 2967329"/>
              <a:gd name="connsiteY301" fmla="*/ 276225 h 2426935"/>
              <a:gd name="connsiteX302" fmla="*/ 962025 w 2967329"/>
              <a:gd name="connsiteY302" fmla="*/ 276225 h 2426935"/>
              <a:gd name="connsiteX303" fmla="*/ 947738 w 2967329"/>
              <a:gd name="connsiteY303" fmla="*/ 271462 h 2426935"/>
              <a:gd name="connsiteX304" fmla="*/ 942975 w 2967329"/>
              <a:gd name="connsiteY304" fmla="*/ 228600 h 2426935"/>
              <a:gd name="connsiteX305" fmla="*/ 985838 w 2967329"/>
              <a:gd name="connsiteY305" fmla="*/ 204787 h 2426935"/>
              <a:gd name="connsiteX306" fmla="*/ 990600 w 2967329"/>
              <a:gd name="connsiteY306" fmla="*/ 180975 h 2426935"/>
              <a:gd name="connsiteX307" fmla="*/ 995363 w 2967329"/>
              <a:gd name="connsiteY307" fmla="*/ 152400 h 2426935"/>
              <a:gd name="connsiteX308" fmla="*/ 1009650 w 2967329"/>
              <a:gd name="connsiteY308" fmla="*/ 142875 h 2426935"/>
              <a:gd name="connsiteX309" fmla="*/ 1004888 w 2967329"/>
              <a:gd name="connsiteY309" fmla="*/ 104775 h 2426935"/>
              <a:gd name="connsiteX310" fmla="*/ 995363 w 2967329"/>
              <a:gd name="connsiteY310" fmla="*/ 76200 h 2426935"/>
              <a:gd name="connsiteX311" fmla="*/ 976313 w 2967329"/>
              <a:gd name="connsiteY311" fmla="*/ 71437 h 2426935"/>
              <a:gd name="connsiteX312" fmla="*/ 962025 w 2967329"/>
              <a:gd name="connsiteY312" fmla="*/ 61912 h 2426935"/>
              <a:gd name="connsiteX313" fmla="*/ 952500 w 2967329"/>
              <a:gd name="connsiteY313" fmla="*/ 47625 h 2426935"/>
              <a:gd name="connsiteX314" fmla="*/ 938213 w 2967329"/>
              <a:gd name="connsiteY314" fmla="*/ 42862 h 2426935"/>
              <a:gd name="connsiteX315" fmla="*/ 919163 w 2967329"/>
              <a:gd name="connsiteY315" fmla="*/ 14287 h 2426935"/>
              <a:gd name="connsiteX316" fmla="*/ 909638 w 2967329"/>
              <a:gd name="connsiteY316" fmla="*/ 0 h 2426935"/>
              <a:gd name="connsiteX317" fmla="*/ 842963 w 2967329"/>
              <a:gd name="connsiteY317" fmla="*/ 4762 h 2426935"/>
              <a:gd name="connsiteX318" fmla="*/ 823913 w 2967329"/>
              <a:gd name="connsiteY318" fmla="*/ 9525 h 2426935"/>
              <a:gd name="connsiteX319" fmla="*/ 771525 w 2967329"/>
              <a:gd name="connsiteY319" fmla="*/ 14287 h 2426935"/>
              <a:gd name="connsiteX320" fmla="*/ 790575 w 2967329"/>
              <a:gd name="connsiteY320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76313 w 2967329"/>
              <a:gd name="connsiteY122" fmla="*/ 1104900 h 2426935"/>
              <a:gd name="connsiteX123" fmla="*/ 1004888 w 2967329"/>
              <a:gd name="connsiteY123" fmla="*/ 1114425 h 2426935"/>
              <a:gd name="connsiteX124" fmla="*/ 1047750 w 2967329"/>
              <a:gd name="connsiteY124" fmla="*/ 1128712 h 2426935"/>
              <a:gd name="connsiteX125" fmla="*/ 1062038 w 2967329"/>
              <a:gd name="connsiteY125" fmla="*/ 1133475 h 2426935"/>
              <a:gd name="connsiteX126" fmla="*/ 1104900 w 2967329"/>
              <a:gd name="connsiteY126" fmla="*/ 1157287 h 2426935"/>
              <a:gd name="connsiteX127" fmla="*/ 1133475 w 2967329"/>
              <a:gd name="connsiteY127" fmla="*/ 1176337 h 2426935"/>
              <a:gd name="connsiteX128" fmla="*/ 1157288 w 2967329"/>
              <a:gd name="connsiteY128" fmla="*/ 1195387 h 2426935"/>
              <a:gd name="connsiteX129" fmla="*/ 1166813 w 2967329"/>
              <a:gd name="connsiteY129" fmla="*/ 1209675 h 2426935"/>
              <a:gd name="connsiteX130" fmla="*/ 1195388 w 2967329"/>
              <a:gd name="connsiteY130" fmla="*/ 1228725 h 2426935"/>
              <a:gd name="connsiteX131" fmla="*/ 1209675 w 2967329"/>
              <a:gd name="connsiteY131" fmla="*/ 1238250 h 2426935"/>
              <a:gd name="connsiteX132" fmla="*/ 1238250 w 2967329"/>
              <a:gd name="connsiteY132" fmla="*/ 1257300 h 2426935"/>
              <a:gd name="connsiteX133" fmla="*/ 1262063 w 2967329"/>
              <a:gd name="connsiteY133" fmla="*/ 1285875 h 2426935"/>
              <a:gd name="connsiteX134" fmla="*/ 1281113 w 2967329"/>
              <a:gd name="connsiteY134" fmla="*/ 1314450 h 2426935"/>
              <a:gd name="connsiteX135" fmla="*/ 1290638 w 2967329"/>
              <a:gd name="connsiteY135" fmla="*/ 1328737 h 2426935"/>
              <a:gd name="connsiteX136" fmla="*/ 1319213 w 2967329"/>
              <a:gd name="connsiteY136" fmla="*/ 1371600 h 2426935"/>
              <a:gd name="connsiteX137" fmla="*/ 1328738 w 2967329"/>
              <a:gd name="connsiteY137" fmla="*/ 1385887 h 2426935"/>
              <a:gd name="connsiteX138" fmla="*/ 1343025 w 2967329"/>
              <a:gd name="connsiteY138" fmla="*/ 1395412 h 2426935"/>
              <a:gd name="connsiteX139" fmla="*/ 1362075 w 2967329"/>
              <a:gd name="connsiteY139" fmla="*/ 1419225 h 2426935"/>
              <a:gd name="connsiteX140" fmla="*/ 1381125 w 2967329"/>
              <a:gd name="connsiteY140" fmla="*/ 1447800 h 2426935"/>
              <a:gd name="connsiteX141" fmla="*/ 1390650 w 2967329"/>
              <a:gd name="connsiteY141" fmla="*/ 1462087 h 2426935"/>
              <a:gd name="connsiteX142" fmla="*/ 1404938 w 2967329"/>
              <a:gd name="connsiteY142" fmla="*/ 1466850 h 2426935"/>
              <a:gd name="connsiteX143" fmla="*/ 1428750 w 2967329"/>
              <a:gd name="connsiteY143" fmla="*/ 1490662 h 2426935"/>
              <a:gd name="connsiteX144" fmla="*/ 1438275 w 2967329"/>
              <a:gd name="connsiteY144" fmla="*/ 1504950 h 2426935"/>
              <a:gd name="connsiteX145" fmla="*/ 1452563 w 2967329"/>
              <a:gd name="connsiteY145" fmla="*/ 1514475 h 2426935"/>
              <a:gd name="connsiteX146" fmla="*/ 1466850 w 2967329"/>
              <a:gd name="connsiteY146" fmla="*/ 1528762 h 2426935"/>
              <a:gd name="connsiteX147" fmla="*/ 1495425 w 2967329"/>
              <a:gd name="connsiteY147" fmla="*/ 1538287 h 2426935"/>
              <a:gd name="connsiteX148" fmla="*/ 1528763 w 2967329"/>
              <a:gd name="connsiteY148" fmla="*/ 1547812 h 2426935"/>
              <a:gd name="connsiteX149" fmla="*/ 1557338 w 2967329"/>
              <a:gd name="connsiteY149" fmla="*/ 1552575 h 2426935"/>
              <a:gd name="connsiteX150" fmla="*/ 1571625 w 2967329"/>
              <a:gd name="connsiteY150" fmla="*/ 1557337 h 2426935"/>
              <a:gd name="connsiteX151" fmla="*/ 1590675 w 2967329"/>
              <a:gd name="connsiteY151" fmla="*/ 1562100 h 2426935"/>
              <a:gd name="connsiteX152" fmla="*/ 1619250 w 2967329"/>
              <a:gd name="connsiteY152" fmla="*/ 1581150 h 2426935"/>
              <a:gd name="connsiteX153" fmla="*/ 1633538 w 2967329"/>
              <a:gd name="connsiteY153" fmla="*/ 1590675 h 2426935"/>
              <a:gd name="connsiteX154" fmla="*/ 1657350 w 2967329"/>
              <a:gd name="connsiteY154" fmla="*/ 1614487 h 2426935"/>
              <a:gd name="connsiteX155" fmla="*/ 1681163 w 2967329"/>
              <a:gd name="connsiteY155" fmla="*/ 1633537 h 2426935"/>
              <a:gd name="connsiteX156" fmla="*/ 1704975 w 2967329"/>
              <a:gd name="connsiteY156" fmla="*/ 1676400 h 2426935"/>
              <a:gd name="connsiteX157" fmla="*/ 1714500 w 2967329"/>
              <a:gd name="connsiteY157" fmla="*/ 1690687 h 2426935"/>
              <a:gd name="connsiteX158" fmla="*/ 1728788 w 2967329"/>
              <a:gd name="connsiteY158" fmla="*/ 1695450 h 2426935"/>
              <a:gd name="connsiteX159" fmla="*/ 1752600 w 2967329"/>
              <a:gd name="connsiteY159" fmla="*/ 1719262 h 2426935"/>
              <a:gd name="connsiteX160" fmla="*/ 1776413 w 2967329"/>
              <a:gd name="connsiteY160" fmla="*/ 1743075 h 2426935"/>
              <a:gd name="connsiteX161" fmla="*/ 1785938 w 2967329"/>
              <a:gd name="connsiteY161" fmla="*/ 1757362 h 2426935"/>
              <a:gd name="connsiteX162" fmla="*/ 1809750 w 2967329"/>
              <a:gd name="connsiteY162" fmla="*/ 1781175 h 2426935"/>
              <a:gd name="connsiteX163" fmla="*/ 1819275 w 2967329"/>
              <a:gd name="connsiteY163" fmla="*/ 1809750 h 2426935"/>
              <a:gd name="connsiteX164" fmla="*/ 1824038 w 2967329"/>
              <a:gd name="connsiteY164" fmla="*/ 1824037 h 2426935"/>
              <a:gd name="connsiteX165" fmla="*/ 1828800 w 2967329"/>
              <a:gd name="connsiteY165" fmla="*/ 1909762 h 2426935"/>
              <a:gd name="connsiteX166" fmla="*/ 1843088 w 2967329"/>
              <a:gd name="connsiteY166" fmla="*/ 1957387 h 2426935"/>
              <a:gd name="connsiteX167" fmla="*/ 1857375 w 2967329"/>
              <a:gd name="connsiteY167" fmla="*/ 2000250 h 2426935"/>
              <a:gd name="connsiteX168" fmla="*/ 1866900 w 2967329"/>
              <a:gd name="connsiteY168" fmla="*/ 2028825 h 2426935"/>
              <a:gd name="connsiteX169" fmla="*/ 1881188 w 2967329"/>
              <a:gd name="connsiteY169" fmla="*/ 2081212 h 2426935"/>
              <a:gd name="connsiteX170" fmla="*/ 1885950 w 2967329"/>
              <a:gd name="connsiteY170" fmla="*/ 2095500 h 2426935"/>
              <a:gd name="connsiteX171" fmla="*/ 1900238 w 2967329"/>
              <a:gd name="connsiteY171" fmla="*/ 2105025 h 2426935"/>
              <a:gd name="connsiteX172" fmla="*/ 1919288 w 2967329"/>
              <a:gd name="connsiteY172" fmla="*/ 2147887 h 2426935"/>
              <a:gd name="connsiteX173" fmla="*/ 1924050 w 2967329"/>
              <a:gd name="connsiteY173" fmla="*/ 2162175 h 2426935"/>
              <a:gd name="connsiteX174" fmla="*/ 1943100 w 2967329"/>
              <a:gd name="connsiteY174" fmla="*/ 2190750 h 2426935"/>
              <a:gd name="connsiteX175" fmla="*/ 1966913 w 2967329"/>
              <a:gd name="connsiteY175" fmla="*/ 2219325 h 2426935"/>
              <a:gd name="connsiteX176" fmla="*/ 1981200 w 2967329"/>
              <a:gd name="connsiteY176" fmla="*/ 2228850 h 2426935"/>
              <a:gd name="connsiteX177" fmla="*/ 1995488 w 2967329"/>
              <a:gd name="connsiteY177" fmla="*/ 2243137 h 2426935"/>
              <a:gd name="connsiteX178" fmla="*/ 2009775 w 2967329"/>
              <a:gd name="connsiteY178" fmla="*/ 2247900 h 2426935"/>
              <a:gd name="connsiteX179" fmla="*/ 2052638 w 2967329"/>
              <a:gd name="connsiteY179" fmla="*/ 2266950 h 2426935"/>
              <a:gd name="connsiteX180" fmla="*/ 2119313 w 2967329"/>
              <a:gd name="connsiteY180" fmla="*/ 2286000 h 2426935"/>
              <a:gd name="connsiteX181" fmla="*/ 2147888 w 2967329"/>
              <a:gd name="connsiteY181" fmla="*/ 2305050 h 2426935"/>
              <a:gd name="connsiteX182" fmla="*/ 2176463 w 2967329"/>
              <a:gd name="connsiteY182" fmla="*/ 2314575 h 2426935"/>
              <a:gd name="connsiteX183" fmla="*/ 2190750 w 2967329"/>
              <a:gd name="connsiteY183" fmla="*/ 2324100 h 2426935"/>
              <a:gd name="connsiteX184" fmla="*/ 2233613 w 2967329"/>
              <a:gd name="connsiteY184" fmla="*/ 2333625 h 2426935"/>
              <a:gd name="connsiteX185" fmla="*/ 2262188 w 2967329"/>
              <a:gd name="connsiteY185" fmla="*/ 2343150 h 2426935"/>
              <a:gd name="connsiteX186" fmla="*/ 2290763 w 2967329"/>
              <a:gd name="connsiteY186" fmla="*/ 2352675 h 2426935"/>
              <a:gd name="connsiteX187" fmla="*/ 2319338 w 2967329"/>
              <a:gd name="connsiteY187" fmla="*/ 2366962 h 2426935"/>
              <a:gd name="connsiteX188" fmla="*/ 2347913 w 2967329"/>
              <a:gd name="connsiteY188" fmla="*/ 2381250 h 2426935"/>
              <a:gd name="connsiteX189" fmla="*/ 2362200 w 2967329"/>
              <a:gd name="connsiteY189" fmla="*/ 2390775 h 2426935"/>
              <a:gd name="connsiteX190" fmla="*/ 2390775 w 2967329"/>
              <a:gd name="connsiteY190" fmla="*/ 2400300 h 2426935"/>
              <a:gd name="connsiteX191" fmla="*/ 2419350 w 2967329"/>
              <a:gd name="connsiteY191" fmla="*/ 2409825 h 2426935"/>
              <a:gd name="connsiteX192" fmla="*/ 2433638 w 2967329"/>
              <a:gd name="connsiteY192" fmla="*/ 2414587 h 2426935"/>
              <a:gd name="connsiteX193" fmla="*/ 2624137 w 2967329"/>
              <a:gd name="connsiteY193" fmla="*/ 2421731 h 2426935"/>
              <a:gd name="connsiteX194" fmla="*/ 2678906 w 2967329"/>
              <a:gd name="connsiteY194" fmla="*/ 2328862 h 2426935"/>
              <a:gd name="connsiteX195" fmla="*/ 2626519 w 2967329"/>
              <a:gd name="connsiteY195" fmla="*/ 2195513 h 2426935"/>
              <a:gd name="connsiteX196" fmla="*/ 2566988 w 2967329"/>
              <a:gd name="connsiteY196" fmla="*/ 2028825 h 2426935"/>
              <a:gd name="connsiteX197" fmla="*/ 2571750 w 2967329"/>
              <a:gd name="connsiteY197" fmla="*/ 1981200 h 2426935"/>
              <a:gd name="connsiteX198" fmla="*/ 2576513 w 2967329"/>
              <a:gd name="connsiteY198" fmla="*/ 1962150 h 2426935"/>
              <a:gd name="connsiteX199" fmla="*/ 2581275 w 2967329"/>
              <a:gd name="connsiteY199" fmla="*/ 1938337 h 2426935"/>
              <a:gd name="connsiteX200" fmla="*/ 2586038 w 2967329"/>
              <a:gd name="connsiteY200" fmla="*/ 1924050 h 2426935"/>
              <a:gd name="connsiteX201" fmla="*/ 2605088 w 2967329"/>
              <a:gd name="connsiteY201" fmla="*/ 1895475 h 2426935"/>
              <a:gd name="connsiteX202" fmla="*/ 2619375 w 2967329"/>
              <a:gd name="connsiteY202" fmla="*/ 1852612 h 2426935"/>
              <a:gd name="connsiteX203" fmla="*/ 2624138 w 2967329"/>
              <a:gd name="connsiteY203" fmla="*/ 1838325 h 2426935"/>
              <a:gd name="connsiteX204" fmla="*/ 2628900 w 2967329"/>
              <a:gd name="connsiteY204" fmla="*/ 1824037 h 2426935"/>
              <a:gd name="connsiteX205" fmla="*/ 2633663 w 2967329"/>
              <a:gd name="connsiteY205" fmla="*/ 1790700 h 2426935"/>
              <a:gd name="connsiteX206" fmla="*/ 2638425 w 2967329"/>
              <a:gd name="connsiteY206" fmla="*/ 1766887 h 2426935"/>
              <a:gd name="connsiteX207" fmla="*/ 2643188 w 2967329"/>
              <a:gd name="connsiteY207" fmla="*/ 1662112 h 2426935"/>
              <a:gd name="connsiteX208" fmla="*/ 2652713 w 2967329"/>
              <a:gd name="connsiteY208" fmla="*/ 1633537 h 2426935"/>
              <a:gd name="connsiteX209" fmla="*/ 2657475 w 2967329"/>
              <a:gd name="connsiteY209" fmla="*/ 1619250 h 2426935"/>
              <a:gd name="connsiteX210" fmla="*/ 2676525 w 2967329"/>
              <a:gd name="connsiteY210" fmla="*/ 1562100 h 2426935"/>
              <a:gd name="connsiteX211" fmla="*/ 2690813 w 2967329"/>
              <a:gd name="connsiteY211" fmla="*/ 1533525 h 2426935"/>
              <a:gd name="connsiteX212" fmla="*/ 2705100 w 2967329"/>
              <a:gd name="connsiteY212" fmla="*/ 1524000 h 2426935"/>
              <a:gd name="connsiteX213" fmla="*/ 2714625 w 2967329"/>
              <a:gd name="connsiteY213" fmla="*/ 1509712 h 2426935"/>
              <a:gd name="connsiteX214" fmla="*/ 2728913 w 2967329"/>
              <a:gd name="connsiteY214" fmla="*/ 1504950 h 2426935"/>
              <a:gd name="connsiteX215" fmla="*/ 2733675 w 2967329"/>
              <a:gd name="connsiteY215" fmla="*/ 1490662 h 2426935"/>
              <a:gd name="connsiteX216" fmla="*/ 2743200 w 2967329"/>
              <a:gd name="connsiteY216" fmla="*/ 1476375 h 2426935"/>
              <a:gd name="connsiteX217" fmla="*/ 2752725 w 2967329"/>
              <a:gd name="connsiteY217" fmla="*/ 1447800 h 2426935"/>
              <a:gd name="connsiteX218" fmla="*/ 2767013 w 2967329"/>
              <a:gd name="connsiteY218" fmla="*/ 1419225 h 2426935"/>
              <a:gd name="connsiteX219" fmla="*/ 2809875 w 2967329"/>
              <a:gd name="connsiteY219" fmla="*/ 1400175 h 2426935"/>
              <a:gd name="connsiteX220" fmla="*/ 2838450 w 2967329"/>
              <a:gd name="connsiteY220" fmla="*/ 1390650 h 2426935"/>
              <a:gd name="connsiteX221" fmla="*/ 2881313 w 2967329"/>
              <a:gd name="connsiteY221" fmla="*/ 1381125 h 2426935"/>
              <a:gd name="connsiteX222" fmla="*/ 2895600 w 2967329"/>
              <a:gd name="connsiteY222" fmla="*/ 1371600 h 2426935"/>
              <a:gd name="connsiteX223" fmla="*/ 2909888 w 2967329"/>
              <a:gd name="connsiteY223" fmla="*/ 1366837 h 2426935"/>
              <a:gd name="connsiteX224" fmla="*/ 2919413 w 2967329"/>
              <a:gd name="connsiteY224" fmla="*/ 1352550 h 2426935"/>
              <a:gd name="connsiteX225" fmla="*/ 2947988 w 2967329"/>
              <a:gd name="connsiteY225" fmla="*/ 1343025 h 2426935"/>
              <a:gd name="connsiteX226" fmla="*/ 2962275 w 2967329"/>
              <a:gd name="connsiteY226" fmla="*/ 1328737 h 2426935"/>
              <a:gd name="connsiteX227" fmla="*/ 2962275 w 2967329"/>
              <a:gd name="connsiteY227" fmla="*/ 1285875 h 2426935"/>
              <a:gd name="connsiteX228" fmla="*/ 2947988 w 2967329"/>
              <a:gd name="connsiteY228" fmla="*/ 1276350 h 2426935"/>
              <a:gd name="connsiteX229" fmla="*/ 2919413 w 2967329"/>
              <a:gd name="connsiteY229" fmla="*/ 1271587 h 2426935"/>
              <a:gd name="connsiteX230" fmla="*/ 2905125 w 2967329"/>
              <a:gd name="connsiteY230" fmla="*/ 1266825 h 2426935"/>
              <a:gd name="connsiteX231" fmla="*/ 2886075 w 2967329"/>
              <a:gd name="connsiteY231" fmla="*/ 1238250 h 2426935"/>
              <a:gd name="connsiteX232" fmla="*/ 2876550 w 2967329"/>
              <a:gd name="connsiteY232" fmla="*/ 1223962 h 2426935"/>
              <a:gd name="connsiteX233" fmla="*/ 2871788 w 2967329"/>
              <a:gd name="connsiteY233" fmla="*/ 1209675 h 2426935"/>
              <a:gd name="connsiteX234" fmla="*/ 2852738 w 2967329"/>
              <a:gd name="connsiteY234" fmla="*/ 1181100 h 2426935"/>
              <a:gd name="connsiteX235" fmla="*/ 2833688 w 2967329"/>
              <a:gd name="connsiteY235" fmla="*/ 1152525 h 2426935"/>
              <a:gd name="connsiteX236" fmla="*/ 2819400 w 2967329"/>
              <a:gd name="connsiteY236" fmla="*/ 1123950 h 2426935"/>
              <a:gd name="connsiteX237" fmla="*/ 2814638 w 2967329"/>
              <a:gd name="connsiteY237" fmla="*/ 1109662 h 2426935"/>
              <a:gd name="connsiteX238" fmla="*/ 2795588 w 2967329"/>
              <a:gd name="connsiteY238" fmla="*/ 1081087 h 2426935"/>
              <a:gd name="connsiteX239" fmla="*/ 2786063 w 2967329"/>
              <a:gd name="connsiteY239" fmla="*/ 1066800 h 2426935"/>
              <a:gd name="connsiteX240" fmla="*/ 2771775 w 2967329"/>
              <a:gd name="connsiteY240" fmla="*/ 1038225 h 2426935"/>
              <a:gd name="connsiteX241" fmla="*/ 2757488 w 2967329"/>
              <a:gd name="connsiteY241" fmla="*/ 1033462 h 2426935"/>
              <a:gd name="connsiteX242" fmla="*/ 2743200 w 2967329"/>
              <a:gd name="connsiteY242" fmla="*/ 1023937 h 2426935"/>
              <a:gd name="connsiteX243" fmla="*/ 2686050 w 2967329"/>
              <a:gd name="connsiteY243" fmla="*/ 1028700 h 2426935"/>
              <a:gd name="connsiteX244" fmla="*/ 2657475 w 2967329"/>
              <a:gd name="connsiteY244" fmla="*/ 1047750 h 2426935"/>
              <a:gd name="connsiteX245" fmla="*/ 2643188 w 2967329"/>
              <a:gd name="connsiteY245" fmla="*/ 1052512 h 2426935"/>
              <a:gd name="connsiteX246" fmla="*/ 2633663 w 2967329"/>
              <a:gd name="connsiteY246" fmla="*/ 1066800 h 2426935"/>
              <a:gd name="connsiteX247" fmla="*/ 2605088 w 2967329"/>
              <a:gd name="connsiteY247" fmla="*/ 1076325 h 2426935"/>
              <a:gd name="connsiteX248" fmla="*/ 2547938 w 2967329"/>
              <a:gd name="connsiteY248" fmla="*/ 1066800 h 2426935"/>
              <a:gd name="connsiteX249" fmla="*/ 2533650 w 2967329"/>
              <a:gd name="connsiteY249" fmla="*/ 1062037 h 2426935"/>
              <a:gd name="connsiteX250" fmla="*/ 2519363 w 2967329"/>
              <a:gd name="connsiteY250" fmla="*/ 1052512 h 2426935"/>
              <a:gd name="connsiteX251" fmla="*/ 2495550 w 2967329"/>
              <a:gd name="connsiteY251" fmla="*/ 1023937 h 2426935"/>
              <a:gd name="connsiteX252" fmla="*/ 2481263 w 2967329"/>
              <a:gd name="connsiteY252" fmla="*/ 1014412 h 2426935"/>
              <a:gd name="connsiteX253" fmla="*/ 2471738 w 2967329"/>
              <a:gd name="connsiteY253" fmla="*/ 1000125 h 2426935"/>
              <a:gd name="connsiteX254" fmla="*/ 2457450 w 2967329"/>
              <a:gd name="connsiteY254" fmla="*/ 990600 h 2426935"/>
              <a:gd name="connsiteX255" fmla="*/ 2452688 w 2967329"/>
              <a:gd name="connsiteY255" fmla="*/ 976312 h 2426935"/>
              <a:gd name="connsiteX256" fmla="*/ 2443163 w 2967329"/>
              <a:gd name="connsiteY256" fmla="*/ 962025 h 2426935"/>
              <a:gd name="connsiteX257" fmla="*/ 2438400 w 2967329"/>
              <a:gd name="connsiteY257" fmla="*/ 947737 h 2426935"/>
              <a:gd name="connsiteX258" fmla="*/ 2424113 w 2967329"/>
              <a:gd name="connsiteY258" fmla="*/ 933450 h 2426935"/>
              <a:gd name="connsiteX259" fmla="*/ 2414588 w 2967329"/>
              <a:gd name="connsiteY259" fmla="*/ 919162 h 2426935"/>
              <a:gd name="connsiteX260" fmla="*/ 2400300 w 2967329"/>
              <a:gd name="connsiteY260" fmla="*/ 904875 h 2426935"/>
              <a:gd name="connsiteX261" fmla="*/ 2390775 w 2967329"/>
              <a:gd name="connsiteY261" fmla="*/ 890587 h 2426935"/>
              <a:gd name="connsiteX262" fmla="*/ 2376488 w 2967329"/>
              <a:gd name="connsiteY262" fmla="*/ 885825 h 2426935"/>
              <a:gd name="connsiteX263" fmla="*/ 2352675 w 2967329"/>
              <a:gd name="connsiteY263" fmla="*/ 842962 h 2426935"/>
              <a:gd name="connsiteX264" fmla="*/ 2333625 w 2967329"/>
              <a:gd name="connsiteY264" fmla="*/ 828675 h 2426935"/>
              <a:gd name="connsiteX265" fmla="*/ 2309813 w 2967329"/>
              <a:gd name="connsiteY265" fmla="*/ 800100 h 2426935"/>
              <a:gd name="connsiteX266" fmla="*/ 2281238 w 2967329"/>
              <a:gd name="connsiteY266" fmla="*/ 785812 h 2426935"/>
              <a:gd name="connsiteX267" fmla="*/ 2238375 w 2967329"/>
              <a:gd name="connsiteY267" fmla="*/ 752475 h 2426935"/>
              <a:gd name="connsiteX268" fmla="*/ 2209800 w 2967329"/>
              <a:gd name="connsiteY268" fmla="*/ 733425 h 2426935"/>
              <a:gd name="connsiteX269" fmla="*/ 2195513 w 2967329"/>
              <a:gd name="connsiteY269" fmla="*/ 723900 h 2426935"/>
              <a:gd name="connsiteX270" fmla="*/ 2181225 w 2967329"/>
              <a:gd name="connsiteY270" fmla="*/ 719137 h 2426935"/>
              <a:gd name="connsiteX271" fmla="*/ 2152650 w 2967329"/>
              <a:gd name="connsiteY271" fmla="*/ 700087 h 2426935"/>
              <a:gd name="connsiteX272" fmla="*/ 2081213 w 2967329"/>
              <a:gd name="connsiteY272" fmla="*/ 652462 h 2426935"/>
              <a:gd name="connsiteX273" fmla="*/ 2052638 w 2967329"/>
              <a:gd name="connsiteY273" fmla="*/ 633412 h 2426935"/>
              <a:gd name="connsiteX274" fmla="*/ 2038350 w 2967329"/>
              <a:gd name="connsiteY274" fmla="*/ 623887 h 2426935"/>
              <a:gd name="connsiteX275" fmla="*/ 2009775 w 2967329"/>
              <a:gd name="connsiteY275" fmla="*/ 614362 h 2426935"/>
              <a:gd name="connsiteX276" fmla="*/ 1995488 w 2967329"/>
              <a:gd name="connsiteY276" fmla="*/ 609600 h 2426935"/>
              <a:gd name="connsiteX277" fmla="*/ 1914525 w 2967329"/>
              <a:gd name="connsiteY277" fmla="*/ 619125 h 2426935"/>
              <a:gd name="connsiteX278" fmla="*/ 1900238 w 2967329"/>
              <a:gd name="connsiteY278" fmla="*/ 628650 h 2426935"/>
              <a:gd name="connsiteX279" fmla="*/ 1871663 w 2967329"/>
              <a:gd name="connsiteY279" fmla="*/ 638175 h 2426935"/>
              <a:gd name="connsiteX280" fmla="*/ 1757363 w 2967329"/>
              <a:gd name="connsiteY280" fmla="*/ 633412 h 2426935"/>
              <a:gd name="connsiteX281" fmla="*/ 1743075 w 2967329"/>
              <a:gd name="connsiteY281" fmla="*/ 623887 h 2426935"/>
              <a:gd name="connsiteX282" fmla="*/ 1728788 w 2967329"/>
              <a:gd name="connsiteY282" fmla="*/ 571500 h 2426935"/>
              <a:gd name="connsiteX283" fmla="*/ 1669256 w 2967329"/>
              <a:gd name="connsiteY283" fmla="*/ 495300 h 2426935"/>
              <a:gd name="connsiteX284" fmla="*/ 1638300 w 2967329"/>
              <a:gd name="connsiteY284" fmla="*/ 442912 h 2426935"/>
              <a:gd name="connsiteX285" fmla="*/ 1619250 w 2967329"/>
              <a:gd name="connsiteY285" fmla="*/ 400050 h 2426935"/>
              <a:gd name="connsiteX286" fmla="*/ 1600200 w 2967329"/>
              <a:gd name="connsiteY286" fmla="*/ 357187 h 2426935"/>
              <a:gd name="connsiteX287" fmla="*/ 1590675 w 2967329"/>
              <a:gd name="connsiteY287" fmla="*/ 328612 h 2426935"/>
              <a:gd name="connsiteX288" fmla="*/ 1576388 w 2967329"/>
              <a:gd name="connsiteY288" fmla="*/ 300037 h 2426935"/>
              <a:gd name="connsiteX289" fmla="*/ 1547813 w 2967329"/>
              <a:gd name="connsiteY289" fmla="*/ 290512 h 2426935"/>
              <a:gd name="connsiteX290" fmla="*/ 1519238 w 2967329"/>
              <a:gd name="connsiteY290" fmla="*/ 276225 h 2426935"/>
              <a:gd name="connsiteX291" fmla="*/ 1504950 w 2967329"/>
              <a:gd name="connsiteY291" fmla="*/ 266700 h 2426935"/>
              <a:gd name="connsiteX292" fmla="*/ 1476375 w 2967329"/>
              <a:gd name="connsiteY292" fmla="*/ 257175 h 2426935"/>
              <a:gd name="connsiteX293" fmla="*/ 1447800 w 2967329"/>
              <a:gd name="connsiteY293" fmla="*/ 271462 h 2426935"/>
              <a:gd name="connsiteX294" fmla="*/ 1433513 w 2967329"/>
              <a:gd name="connsiteY294" fmla="*/ 276225 h 2426935"/>
              <a:gd name="connsiteX295" fmla="*/ 1419225 w 2967329"/>
              <a:gd name="connsiteY295" fmla="*/ 285750 h 2426935"/>
              <a:gd name="connsiteX296" fmla="*/ 1390650 w 2967329"/>
              <a:gd name="connsiteY296" fmla="*/ 295275 h 2426935"/>
              <a:gd name="connsiteX297" fmla="*/ 1333500 w 2967329"/>
              <a:gd name="connsiteY297" fmla="*/ 290512 h 2426935"/>
              <a:gd name="connsiteX298" fmla="*/ 1304925 w 2967329"/>
              <a:gd name="connsiteY298" fmla="*/ 280987 h 2426935"/>
              <a:gd name="connsiteX299" fmla="*/ 1271588 w 2967329"/>
              <a:gd name="connsiteY299" fmla="*/ 271462 h 2426935"/>
              <a:gd name="connsiteX300" fmla="*/ 1062038 w 2967329"/>
              <a:gd name="connsiteY300" fmla="*/ 276225 h 2426935"/>
              <a:gd name="connsiteX301" fmla="*/ 962025 w 2967329"/>
              <a:gd name="connsiteY301" fmla="*/ 276225 h 2426935"/>
              <a:gd name="connsiteX302" fmla="*/ 947738 w 2967329"/>
              <a:gd name="connsiteY302" fmla="*/ 271462 h 2426935"/>
              <a:gd name="connsiteX303" fmla="*/ 942975 w 2967329"/>
              <a:gd name="connsiteY303" fmla="*/ 228600 h 2426935"/>
              <a:gd name="connsiteX304" fmla="*/ 985838 w 2967329"/>
              <a:gd name="connsiteY304" fmla="*/ 204787 h 2426935"/>
              <a:gd name="connsiteX305" fmla="*/ 990600 w 2967329"/>
              <a:gd name="connsiteY305" fmla="*/ 180975 h 2426935"/>
              <a:gd name="connsiteX306" fmla="*/ 995363 w 2967329"/>
              <a:gd name="connsiteY306" fmla="*/ 152400 h 2426935"/>
              <a:gd name="connsiteX307" fmla="*/ 1009650 w 2967329"/>
              <a:gd name="connsiteY307" fmla="*/ 142875 h 2426935"/>
              <a:gd name="connsiteX308" fmla="*/ 1004888 w 2967329"/>
              <a:gd name="connsiteY308" fmla="*/ 104775 h 2426935"/>
              <a:gd name="connsiteX309" fmla="*/ 995363 w 2967329"/>
              <a:gd name="connsiteY309" fmla="*/ 76200 h 2426935"/>
              <a:gd name="connsiteX310" fmla="*/ 976313 w 2967329"/>
              <a:gd name="connsiteY310" fmla="*/ 71437 h 2426935"/>
              <a:gd name="connsiteX311" fmla="*/ 962025 w 2967329"/>
              <a:gd name="connsiteY311" fmla="*/ 61912 h 2426935"/>
              <a:gd name="connsiteX312" fmla="*/ 952500 w 2967329"/>
              <a:gd name="connsiteY312" fmla="*/ 47625 h 2426935"/>
              <a:gd name="connsiteX313" fmla="*/ 938213 w 2967329"/>
              <a:gd name="connsiteY313" fmla="*/ 42862 h 2426935"/>
              <a:gd name="connsiteX314" fmla="*/ 919163 w 2967329"/>
              <a:gd name="connsiteY314" fmla="*/ 14287 h 2426935"/>
              <a:gd name="connsiteX315" fmla="*/ 909638 w 2967329"/>
              <a:gd name="connsiteY315" fmla="*/ 0 h 2426935"/>
              <a:gd name="connsiteX316" fmla="*/ 842963 w 2967329"/>
              <a:gd name="connsiteY316" fmla="*/ 4762 h 2426935"/>
              <a:gd name="connsiteX317" fmla="*/ 823913 w 2967329"/>
              <a:gd name="connsiteY317" fmla="*/ 9525 h 2426935"/>
              <a:gd name="connsiteX318" fmla="*/ 771525 w 2967329"/>
              <a:gd name="connsiteY318" fmla="*/ 14287 h 2426935"/>
              <a:gd name="connsiteX319" fmla="*/ 790575 w 2967329"/>
              <a:gd name="connsiteY319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76313 w 2967329"/>
              <a:gd name="connsiteY122" fmla="*/ 1104900 h 2426935"/>
              <a:gd name="connsiteX123" fmla="*/ 1004888 w 2967329"/>
              <a:gd name="connsiteY123" fmla="*/ 1114425 h 2426935"/>
              <a:gd name="connsiteX124" fmla="*/ 1047750 w 2967329"/>
              <a:gd name="connsiteY124" fmla="*/ 1128712 h 2426935"/>
              <a:gd name="connsiteX125" fmla="*/ 1062038 w 2967329"/>
              <a:gd name="connsiteY125" fmla="*/ 1133475 h 2426935"/>
              <a:gd name="connsiteX126" fmla="*/ 1104900 w 2967329"/>
              <a:gd name="connsiteY126" fmla="*/ 1157287 h 2426935"/>
              <a:gd name="connsiteX127" fmla="*/ 1133475 w 2967329"/>
              <a:gd name="connsiteY127" fmla="*/ 1176337 h 2426935"/>
              <a:gd name="connsiteX128" fmla="*/ 1157288 w 2967329"/>
              <a:gd name="connsiteY128" fmla="*/ 1195387 h 2426935"/>
              <a:gd name="connsiteX129" fmla="*/ 1166813 w 2967329"/>
              <a:gd name="connsiteY129" fmla="*/ 1209675 h 2426935"/>
              <a:gd name="connsiteX130" fmla="*/ 1195388 w 2967329"/>
              <a:gd name="connsiteY130" fmla="*/ 1228725 h 2426935"/>
              <a:gd name="connsiteX131" fmla="*/ 1209675 w 2967329"/>
              <a:gd name="connsiteY131" fmla="*/ 1238250 h 2426935"/>
              <a:gd name="connsiteX132" fmla="*/ 1238250 w 2967329"/>
              <a:gd name="connsiteY132" fmla="*/ 1257300 h 2426935"/>
              <a:gd name="connsiteX133" fmla="*/ 1262063 w 2967329"/>
              <a:gd name="connsiteY133" fmla="*/ 1285875 h 2426935"/>
              <a:gd name="connsiteX134" fmla="*/ 1281113 w 2967329"/>
              <a:gd name="connsiteY134" fmla="*/ 1314450 h 2426935"/>
              <a:gd name="connsiteX135" fmla="*/ 1290638 w 2967329"/>
              <a:gd name="connsiteY135" fmla="*/ 1328737 h 2426935"/>
              <a:gd name="connsiteX136" fmla="*/ 1319213 w 2967329"/>
              <a:gd name="connsiteY136" fmla="*/ 1371600 h 2426935"/>
              <a:gd name="connsiteX137" fmla="*/ 1328738 w 2967329"/>
              <a:gd name="connsiteY137" fmla="*/ 1385887 h 2426935"/>
              <a:gd name="connsiteX138" fmla="*/ 1343025 w 2967329"/>
              <a:gd name="connsiteY138" fmla="*/ 1395412 h 2426935"/>
              <a:gd name="connsiteX139" fmla="*/ 1362075 w 2967329"/>
              <a:gd name="connsiteY139" fmla="*/ 1419225 h 2426935"/>
              <a:gd name="connsiteX140" fmla="*/ 1381125 w 2967329"/>
              <a:gd name="connsiteY140" fmla="*/ 1447800 h 2426935"/>
              <a:gd name="connsiteX141" fmla="*/ 1390650 w 2967329"/>
              <a:gd name="connsiteY141" fmla="*/ 1462087 h 2426935"/>
              <a:gd name="connsiteX142" fmla="*/ 1404938 w 2967329"/>
              <a:gd name="connsiteY142" fmla="*/ 1466850 h 2426935"/>
              <a:gd name="connsiteX143" fmla="*/ 1428750 w 2967329"/>
              <a:gd name="connsiteY143" fmla="*/ 1490662 h 2426935"/>
              <a:gd name="connsiteX144" fmla="*/ 1438275 w 2967329"/>
              <a:gd name="connsiteY144" fmla="*/ 1504950 h 2426935"/>
              <a:gd name="connsiteX145" fmla="*/ 1452563 w 2967329"/>
              <a:gd name="connsiteY145" fmla="*/ 1514475 h 2426935"/>
              <a:gd name="connsiteX146" fmla="*/ 1466850 w 2967329"/>
              <a:gd name="connsiteY146" fmla="*/ 1528762 h 2426935"/>
              <a:gd name="connsiteX147" fmla="*/ 1495425 w 2967329"/>
              <a:gd name="connsiteY147" fmla="*/ 1538287 h 2426935"/>
              <a:gd name="connsiteX148" fmla="*/ 1528763 w 2967329"/>
              <a:gd name="connsiteY148" fmla="*/ 1547812 h 2426935"/>
              <a:gd name="connsiteX149" fmla="*/ 1557338 w 2967329"/>
              <a:gd name="connsiteY149" fmla="*/ 1552575 h 2426935"/>
              <a:gd name="connsiteX150" fmla="*/ 1571625 w 2967329"/>
              <a:gd name="connsiteY150" fmla="*/ 1557337 h 2426935"/>
              <a:gd name="connsiteX151" fmla="*/ 1590675 w 2967329"/>
              <a:gd name="connsiteY151" fmla="*/ 1562100 h 2426935"/>
              <a:gd name="connsiteX152" fmla="*/ 1619250 w 2967329"/>
              <a:gd name="connsiteY152" fmla="*/ 1581150 h 2426935"/>
              <a:gd name="connsiteX153" fmla="*/ 1633538 w 2967329"/>
              <a:gd name="connsiteY153" fmla="*/ 1590675 h 2426935"/>
              <a:gd name="connsiteX154" fmla="*/ 1657350 w 2967329"/>
              <a:gd name="connsiteY154" fmla="*/ 1614487 h 2426935"/>
              <a:gd name="connsiteX155" fmla="*/ 1681163 w 2967329"/>
              <a:gd name="connsiteY155" fmla="*/ 1633537 h 2426935"/>
              <a:gd name="connsiteX156" fmla="*/ 1704975 w 2967329"/>
              <a:gd name="connsiteY156" fmla="*/ 1676400 h 2426935"/>
              <a:gd name="connsiteX157" fmla="*/ 1714500 w 2967329"/>
              <a:gd name="connsiteY157" fmla="*/ 1690687 h 2426935"/>
              <a:gd name="connsiteX158" fmla="*/ 1728788 w 2967329"/>
              <a:gd name="connsiteY158" fmla="*/ 1695450 h 2426935"/>
              <a:gd name="connsiteX159" fmla="*/ 1752600 w 2967329"/>
              <a:gd name="connsiteY159" fmla="*/ 1719262 h 2426935"/>
              <a:gd name="connsiteX160" fmla="*/ 1776413 w 2967329"/>
              <a:gd name="connsiteY160" fmla="*/ 1743075 h 2426935"/>
              <a:gd name="connsiteX161" fmla="*/ 1785938 w 2967329"/>
              <a:gd name="connsiteY161" fmla="*/ 1757362 h 2426935"/>
              <a:gd name="connsiteX162" fmla="*/ 1809750 w 2967329"/>
              <a:gd name="connsiteY162" fmla="*/ 1781175 h 2426935"/>
              <a:gd name="connsiteX163" fmla="*/ 1819275 w 2967329"/>
              <a:gd name="connsiteY163" fmla="*/ 1809750 h 2426935"/>
              <a:gd name="connsiteX164" fmla="*/ 1824038 w 2967329"/>
              <a:gd name="connsiteY164" fmla="*/ 1824037 h 2426935"/>
              <a:gd name="connsiteX165" fmla="*/ 1828800 w 2967329"/>
              <a:gd name="connsiteY165" fmla="*/ 1909762 h 2426935"/>
              <a:gd name="connsiteX166" fmla="*/ 1843088 w 2967329"/>
              <a:gd name="connsiteY166" fmla="*/ 1957387 h 2426935"/>
              <a:gd name="connsiteX167" fmla="*/ 1857375 w 2967329"/>
              <a:gd name="connsiteY167" fmla="*/ 2000250 h 2426935"/>
              <a:gd name="connsiteX168" fmla="*/ 1866900 w 2967329"/>
              <a:gd name="connsiteY168" fmla="*/ 2028825 h 2426935"/>
              <a:gd name="connsiteX169" fmla="*/ 1881188 w 2967329"/>
              <a:gd name="connsiteY169" fmla="*/ 2081212 h 2426935"/>
              <a:gd name="connsiteX170" fmla="*/ 1885950 w 2967329"/>
              <a:gd name="connsiteY170" fmla="*/ 2095500 h 2426935"/>
              <a:gd name="connsiteX171" fmla="*/ 1900238 w 2967329"/>
              <a:gd name="connsiteY171" fmla="*/ 2105025 h 2426935"/>
              <a:gd name="connsiteX172" fmla="*/ 1919288 w 2967329"/>
              <a:gd name="connsiteY172" fmla="*/ 2147887 h 2426935"/>
              <a:gd name="connsiteX173" fmla="*/ 1924050 w 2967329"/>
              <a:gd name="connsiteY173" fmla="*/ 2162175 h 2426935"/>
              <a:gd name="connsiteX174" fmla="*/ 1943100 w 2967329"/>
              <a:gd name="connsiteY174" fmla="*/ 2190750 h 2426935"/>
              <a:gd name="connsiteX175" fmla="*/ 1966913 w 2967329"/>
              <a:gd name="connsiteY175" fmla="*/ 2219325 h 2426935"/>
              <a:gd name="connsiteX176" fmla="*/ 1981200 w 2967329"/>
              <a:gd name="connsiteY176" fmla="*/ 2228850 h 2426935"/>
              <a:gd name="connsiteX177" fmla="*/ 1995488 w 2967329"/>
              <a:gd name="connsiteY177" fmla="*/ 2243137 h 2426935"/>
              <a:gd name="connsiteX178" fmla="*/ 2009775 w 2967329"/>
              <a:gd name="connsiteY178" fmla="*/ 2247900 h 2426935"/>
              <a:gd name="connsiteX179" fmla="*/ 2052638 w 2967329"/>
              <a:gd name="connsiteY179" fmla="*/ 2266950 h 2426935"/>
              <a:gd name="connsiteX180" fmla="*/ 2119313 w 2967329"/>
              <a:gd name="connsiteY180" fmla="*/ 2286000 h 2426935"/>
              <a:gd name="connsiteX181" fmla="*/ 2147888 w 2967329"/>
              <a:gd name="connsiteY181" fmla="*/ 2305050 h 2426935"/>
              <a:gd name="connsiteX182" fmla="*/ 2176463 w 2967329"/>
              <a:gd name="connsiteY182" fmla="*/ 2314575 h 2426935"/>
              <a:gd name="connsiteX183" fmla="*/ 2190750 w 2967329"/>
              <a:gd name="connsiteY183" fmla="*/ 2324100 h 2426935"/>
              <a:gd name="connsiteX184" fmla="*/ 2233613 w 2967329"/>
              <a:gd name="connsiteY184" fmla="*/ 2333625 h 2426935"/>
              <a:gd name="connsiteX185" fmla="*/ 2262188 w 2967329"/>
              <a:gd name="connsiteY185" fmla="*/ 2343150 h 2426935"/>
              <a:gd name="connsiteX186" fmla="*/ 2290763 w 2967329"/>
              <a:gd name="connsiteY186" fmla="*/ 2352675 h 2426935"/>
              <a:gd name="connsiteX187" fmla="*/ 2319338 w 2967329"/>
              <a:gd name="connsiteY187" fmla="*/ 2366962 h 2426935"/>
              <a:gd name="connsiteX188" fmla="*/ 2347913 w 2967329"/>
              <a:gd name="connsiteY188" fmla="*/ 2381250 h 2426935"/>
              <a:gd name="connsiteX189" fmla="*/ 2362200 w 2967329"/>
              <a:gd name="connsiteY189" fmla="*/ 2390775 h 2426935"/>
              <a:gd name="connsiteX190" fmla="*/ 2390775 w 2967329"/>
              <a:gd name="connsiteY190" fmla="*/ 2400300 h 2426935"/>
              <a:gd name="connsiteX191" fmla="*/ 2419350 w 2967329"/>
              <a:gd name="connsiteY191" fmla="*/ 2409825 h 2426935"/>
              <a:gd name="connsiteX192" fmla="*/ 2433638 w 2967329"/>
              <a:gd name="connsiteY192" fmla="*/ 2414587 h 2426935"/>
              <a:gd name="connsiteX193" fmla="*/ 2624137 w 2967329"/>
              <a:gd name="connsiteY193" fmla="*/ 2421731 h 2426935"/>
              <a:gd name="connsiteX194" fmla="*/ 2678906 w 2967329"/>
              <a:gd name="connsiteY194" fmla="*/ 2328862 h 2426935"/>
              <a:gd name="connsiteX195" fmla="*/ 2626519 w 2967329"/>
              <a:gd name="connsiteY195" fmla="*/ 2195513 h 2426935"/>
              <a:gd name="connsiteX196" fmla="*/ 2566988 w 2967329"/>
              <a:gd name="connsiteY196" fmla="*/ 2028825 h 2426935"/>
              <a:gd name="connsiteX197" fmla="*/ 2571750 w 2967329"/>
              <a:gd name="connsiteY197" fmla="*/ 1981200 h 2426935"/>
              <a:gd name="connsiteX198" fmla="*/ 2576513 w 2967329"/>
              <a:gd name="connsiteY198" fmla="*/ 1962150 h 2426935"/>
              <a:gd name="connsiteX199" fmla="*/ 2581275 w 2967329"/>
              <a:gd name="connsiteY199" fmla="*/ 1938337 h 2426935"/>
              <a:gd name="connsiteX200" fmla="*/ 2586038 w 2967329"/>
              <a:gd name="connsiteY200" fmla="*/ 1924050 h 2426935"/>
              <a:gd name="connsiteX201" fmla="*/ 2605088 w 2967329"/>
              <a:gd name="connsiteY201" fmla="*/ 1895475 h 2426935"/>
              <a:gd name="connsiteX202" fmla="*/ 2619375 w 2967329"/>
              <a:gd name="connsiteY202" fmla="*/ 1852612 h 2426935"/>
              <a:gd name="connsiteX203" fmla="*/ 2624138 w 2967329"/>
              <a:gd name="connsiteY203" fmla="*/ 1838325 h 2426935"/>
              <a:gd name="connsiteX204" fmla="*/ 2628900 w 2967329"/>
              <a:gd name="connsiteY204" fmla="*/ 1824037 h 2426935"/>
              <a:gd name="connsiteX205" fmla="*/ 2633663 w 2967329"/>
              <a:gd name="connsiteY205" fmla="*/ 1790700 h 2426935"/>
              <a:gd name="connsiteX206" fmla="*/ 2638425 w 2967329"/>
              <a:gd name="connsiteY206" fmla="*/ 1766887 h 2426935"/>
              <a:gd name="connsiteX207" fmla="*/ 2643188 w 2967329"/>
              <a:gd name="connsiteY207" fmla="*/ 1662112 h 2426935"/>
              <a:gd name="connsiteX208" fmla="*/ 2652713 w 2967329"/>
              <a:gd name="connsiteY208" fmla="*/ 1633537 h 2426935"/>
              <a:gd name="connsiteX209" fmla="*/ 2657475 w 2967329"/>
              <a:gd name="connsiteY209" fmla="*/ 1619250 h 2426935"/>
              <a:gd name="connsiteX210" fmla="*/ 2676525 w 2967329"/>
              <a:gd name="connsiteY210" fmla="*/ 1562100 h 2426935"/>
              <a:gd name="connsiteX211" fmla="*/ 2690813 w 2967329"/>
              <a:gd name="connsiteY211" fmla="*/ 1533525 h 2426935"/>
              <a:gd name="connsiteX212" fmla="*/ 2705100 w 2967329"/>
              <a:gd name="connsiteY212" fmla="*/ 1524000 h 2426935"/>
              <a:gd name="connsiteX213" fmla="*/ 2714625 w 2967329"/>
              <a:gd name="connsiteY213" fmla="*/ 1509712 h 2426935"/>
              <a:gd name="connsiteX214" fmla="*/ 2728913 w 2967329"/>
              <a:gd name="connsiteY214" fmla="*/ 1504950 h 2426935"/>
              <a:gd name="connsiteX215" fmla="*/ 2733675 w 2967329"/>
              <a:gd name="connsiteY215" fmla="*/ 1490662 h 2426935"/>
              <a:gd name="connsiteX216" fmla="*/ 2743200 w 2967329"/>
              <a:gd name="connsiteY216" fmla="*/ 1476375 h 2426935"/>
              <a:gd name="connsiteX217" fmla="*/ 2752725 w 2967329"/>
              <a:gd name="connsiteY217" fmla="*/ 1447800 h 2426935"/>
              <a:gd name="connsiteX218" fmla="*/ 2767013 w 2967329"/>
              <a:gd name="connsiteY218" fmla="*/ 1419225 h 2426935"/>
              <a:gd name="connsiteX219" fmla="*/ 2809875 w 2967329"/>
              <a:gd name="connsiteY219" fmla="*/ 1400175 h 2426935"/>
              <a:gd name="connsiteX220" fmla="*/ 2838450 w 2967329"/>
              <a:gd name="connsiteY220" fmla="*/ 1390650 h 2426935"/>
              <a:gd name="connsiteX221" fmla="*/ 2881313 w 2967329"/>
              <a:gd name="connsiteY221" fmla="*/ 1381125 h 2426935"/>
              <a:gd name="connsiteX222" fmla="*/ 2895600 w 2967329"/>
              <a:gd name="connsiteY222" fmla="*/ 1371600 h 2426935"/>
              <a:gd name="connsiteX223" fmla="*/ 2909888 w 2967329"/>
              <a:gd name="connsiteY223" fmla="*/ 1366837 h 2426935"/>
              <a:gd name="connsiteX224" fmla="*/ 2919413 w 2967329"/>
              <a:gd name="connsiteY224" fmla="*/ 1352550 h 2426935"/>
              <a:gd name="connsiteX225" fmla="*/ 2947988 w 2967329"/>
              <a:gd name="connsiteY225" fmla="*/ 1343025 h 2426935"/>
              <a:gd name="connsiteX226" fmla="*/ 2962275 w 2967329"/>
              <a:gd name="connsiteY226" fmla="*/ 1328737 h 2426935"/>
              <a:gd name="connsiteX227" fmla="*/ 2962275 w 2967329"/>
              <a:gd name="connsiteY227" fmla="*/ 1285875 h 2426935"/>
              <a:gd name="connsiteX228" fmla="*/ 2947988 w 2967329"/>
              <a:gd name="connsiteY228" fmla="*/ 1276350 h 2426935"/>
              <a:gd name="connsiteX229" fmla="*/ 2919413 w 2967329"/>
              <a:gd name="connsiteY229" fmla="*/ 1271587 h 2426935"/>
              <a:gd name="connsiteX230" fmla="*/ 2905125 w 2967329"/>
              <a:gd name="connsiteY230" fmla="*/ 1266825 h 2426935"/>
              <a:gd name="connsiteX231" fmla="*/ 2886075 w 2967329"/>
              <a:gd name="connsiteY231" fmla="*/ 1238250 h 2426935"/>
              <a:gd name="connsiteX232" fmla="*/ 2876550 w 2967329"/>
              <a:gd name="connsiteY232" fmla="*/ 1223962 h 2426935"/>
              <a:gd name="connsiteX233" fmla="*/ 2871788 w 2967329"/>
              <a:gd name="connsiteY233" fmla="*/ 1209675 h 2426935"/>
              <a:gd name="connsiteX234" fmla="*/ 2852738 w 2967329"/>
              <a:gd name="connsiteY234" fmla="*/ 1181100 h 2426935"/>
              <a:gd name="connsiteX235" fmla="*/ 2833688 w 2967329"/>
              <a:gd name="connsiteY235" fmla="*/ 1152525 h 2426935"/>
              <a:gd name="connsiteX236" fmla="*/ 2819400 w 2967329"/>
              <a:gd name="connsiteY236" fmla="*/ 1123950 h 2426935"/>
              <a:gd name="connsiteX237" fmla="*/ 2814638 w 2967329"/>
              <a:gd name="connsiteY237" fmla="*/ 1109662 h 2426935"/>
              <a:gd name="connsiteX238" fmla="*/ 2795588 w 2967329"/>
              <a:gd name="connsiteY238" fmla="*/ 1081087 h 2426935"/>
              <a:gd name="connsiteX239" fmla="*/ 2786063 w 2967329"/>
              <a:gd name="connsiteY239" fmla="*/ 1066800 h 2426935"/>
              <a:gd name="connsiteX240" fmla="*/ 2771775 w 2967329"/>
              <a:gd name="connsiteY240" fmla="*/ 1038225 h 2426935"/>
              <a:gd name="connsiteX241" fmla="*/ 2757488 w 2967329"/>
              <a:gd name="connsiteY241" fmla="*/ 1033462 h 2426935"/>
              <a:gd name="connsiteX242" fmla="*/ 2743200 w 2967329"/>
              <a:gd name="connsiteY242" fmla="*/ 1023937 h 2426935"/>
              <a:gd name="connsiteX243" fmla="*/ 2686050 w 2967329"/>
              <a:gd name="connsiteY243" fmla="*/ 1028700 h 2426935"/>
              <a:gd name="connsiteX244" fmla="*/ 2657475 w 2967329"/>
              <a:gd name="connsiteY244" fmla="*/ 1047750 h 2426935"/>
              <a:gd name="connsiteX245" fmla="*/ 2643188 w 2967329"/>
              <a:gd name="connsiteY245" fmla="*/ 1052512 h 2426935"/>
              <a:gd name="connsiteX246" fmla="*/ 2633663 w 2967329"/>
              <a:gd name="connsiteY246" fmla="*/ 1066800 h 2426935"/>
              <a:gd name="connsiteX247" fmla="*/ 2605088 w 2967329"/>
              <a:gd name="connsiteY247" fmla="*/ 1076325 h 2426935"/>
              <a:gd name="connsiteX248" fmla="*/ 2547938 w 2967329"/>
              <a:gd name="connsiteY248" fmla="*/ 1066800 h 2426935"/>
              <a:gd name="connsiteX249" fmla="*/ 2533650 w 2967329"/>
              <a:gd name="connsiteY249" fmla="*/ 1062037 h 2426935"/>
              <a:gd name="connsiteX250" fmla="*/ 2519363 w 2967329"/>
              <a:gd name="connsiteY250" fmla="*/ 1052512 h 2426935"/>
              <a:gd name="connsiteX251" fmla="*/ 2495550 w 2967329"/>
              <a:gd name="connsiteY251" fmla="*/ 1023937 h 2426935"/>
              <a:gd name="connsiteX252" fmla="*/ 2481263 w 2967329"/>
              <a:gd name="connsiteY252" fmla="*/ 1014412 h 2426935"/>
              <a:gd name="connsiteX253" fmla="*/ 2471738 w 2967329"/>
              <a:gd name="connsiteY253" fmla="*/ 1000125 h 2426935"/>
              <a:gd name="connsiteX254" fmla="*/ 2457450 w 2967329"/>
              <a:gd name="connsiteY254" fmla="*/ 990600 h 2426935"/>
              <a:gd name="connsiteX255" fmla="*/ 2452688 w 2967329"/>
              <a:gd name="connsiteY255" fmla="*/ 976312 h 2426935"/>
              <a:gd name="connsiteX256" fmla="*/ 2443163 w 2967329"/>
              <a:gd name="connsiteY256" fmla="*/ 962025 h 2426935"/>
              <a:gd name="connsiteX257" fmla="*/ 2438400 w 2967329"/>
              <a:gd name="connsiteY257" fmla="*/ 947737 h 2426935"/>
              <a:gd name="connsiteX258" fmla="*/ 2424113 w 2967329"/>
              <a:gd name="connsiteY258" fmla="*/ 933450 h 2426935"/>
              <a:gd name="connsiteX259" fmla="*/ 2414588 w 2967329"/>
              <a:gd name="connsiteY259" fmla="*/ 919162 h 2426935"/>
              <a:gd name="connsiteX260" fmla="*/ 2400300 w 2967329"/>
              <a:gd name="connsiteY260" fmla="*/ 904875 h 2426935"/>
              <a:gd name="connsiteX261" fmla="*/ 2390775 w 2967329"/>
              <a:gd name="connsiteY261" fmla="*/ 890587 h 2426935"/>
              <a:gd name="connsiteX262" fmla="*/ 2376488 w 2967329"/>
              <a:gd name="connsiteY262" fmla="*/ 885825 h 2426935"/>
              <a:gd name="connsiteX263" fmla="*/ 2352675 w 2967329"/>
              <a:gd name="connsiteY263" fmla="*/ 842962 h 2426935"/>
              <a:gd name="connsiteX264" fmla="*/ 2333625 w 2967329"/>
              <a:gd name="connsiteY264" fmla="*/ 828675 h 2426935"/>
              <a:gd name="connsiteX265" fmla="*/ 2309813 w 2967329"/>
              <a:gd name="connsiteY265" fmla="*/ 800100 h 2426935"/>
              <a:gd name="connsiteX266" fmla="*/ 2281238 w 2967329"/>
              <a:gd name="connsiteY266" fmla="*/ 785812 h 2426935"/>
              <a:gd name="connsiteX267" fmla="*/ 2238375 w 2967329"/>
              <a:gd name="connsiteY267" fmla="*/ 752475 h 2426935"/>
              <a:gd name="connsiteX268" fmla="*/ 2209800 w 2967329"/>
              <a:gd name="connsiteY268" fmla="*/ 733425 h 2426935"/>
              <a:gd name="connsiteX269" fmla="*/ 2195513 w 2967329"/>
              <a:gd name="connsiteY269" fmla="*/ 723900 h 2426935"/>
              <a:gd name="connsiteX270" fmla="*/ 2181225 w 2967329"/>
              <a:gd name="connsiteY270" fmla="*/ 719137 h 2426935"/>
              <a:gd name="connsiteX271" fmla="*/ 2152650 w 2967329"/>
              <a:gd name="connsiteY271" fmla="*/ 700087 h 2426935"/>
              <a:gd name="connsiteX272" fmla="*/ 2081213 w 2967329"/>
              <a:gd name="connsiteY272" fmla="*/ 652462 h 2426935"/>
              <a:gd name="connsiteX273" fmla="*/ 2052638 w 2967329"/>
              <a:gd name="connsiteY273" fmla="*/ 633412 h 2426935"/>
              <a:gd name="connsiteX274" fmla="*/ 2038350 w 2967329"/>
              <a:gd name="connsiteY274" fmla="*/ 623887 h 2426935"/>
              <a:gd name="connsiteX275" fmla="*/ 2009775 w 2967329"/>
              <a:gd name="connsiteY275" fmla="*/ 614362 h 2426935"/>
              <a:gd name="connsiteX276" fmla="*/ 1995488 w 2967329"/>
              <a:gd name="connsiteY276" fmla="*/ 609600 h 2426935"/>
              <a:gd name="connsiteX277" fmla="*/ 1914525 w 2967329"/>
              <a:gd name="connsiteY277" fmla="*/ 619125 h 2426935"/>
              <a:gd name="connsiteX278" fmla="*/ 1900238 w 2967329"/>
              <a:gd name="connsiteY278" fmla="*/ 628650 h 2426935"/>
              <a:gd name="connsiteX279" fmla="*/ 1871663 w 2967329"/>
              <a:gd name="connsiteY279" fmla="*/ 638175 h 2426935"/>
              <a:gd name="connsiteX280" fmla="*/ 1757363 w 2967329"/>
              <a:gd name="connsiteY280" fmla="*/ 633412 h 2426935"/>
              <a:gd name="connsiteX281" fmla="*/ 1728788 w 2967329"/>
              <a:gd name="connsiteY281" fmla="*/ 571500 h 2426935"/>
              <a:gd name="connsiteX282" fmla="*/ 1669256 w 2967329"/>
              <a:gd name="connsiteY282" fmla="*/ 495300 h 2426935"/>
              <a:gd name="connsiteX283" fmla="*/ 1638300 w 2967329"/>
              <a:gd name="connsiteY283" fmla="*/ 442912 h 2426935"/>
              <a:gd name="connsiteX284" fmla="*/ 1619250 w 2967329"/>
              <a:gd name="connsiteY284" fmla="*/ 400050 h 2426935"/>
              <a:gd name="connsiteX285" fmla="*/ 1600200 w 2967329"/>
              <a:gd name="connsiteY285" fmla="*/ 357187 h 2426935"/>
              <a:gd name="connsiteX286" fmla="*/ 1590675 w 2967329"/>
              <a:gd name="connsiteY286" fmla="*/ 328612 h 2426935"/>
              <a:gd name="connsiteX287" fmla="*/ 1576388 w 2967329"/>
              <a:gd name="connsiteY287" fmla="*/ 300037 h 2426935"/>
              <a:gd name="connsiteX288" fmla="*/ 1547813 w 2967329"/>
              <a:gd name="connsiteY288" fmla="*/ 290512 h 2426935"/>
              <a:gd name="connsiteX289" fmla="*/ 1519238 w 2967329"/>
              <a:gd name="connsiteY289" fmla="*/ 276225 h 2426935"/>
              <a:gd name="connsiteX290" fmla="*/ 1504950 w 2967329"/>
              <a:gd name="connsiteY290" fmla="*/ 266700 h 2426935"/>
              <a:gd name="connsiteX291" fmla="*/ 1476375 w 2967329"/>
              <a:gd name="connsiteY291" fmla="*/ 257175 h 2426935"/>
              <a:gd name="connsiteX292" fmla="*/ 1447800 w 2967329"/>
              <a:gd name="connsiteY292" fmla="*/ 271462 h 2426935"/>
              <a:gd name="connsiteX293" fmla="*/ 1433513 w 2967329"/>
              <a:gd name="connsiteY293" fmla="*/ 276225 h 2426935"/>
              <a:gd name="connsiteX294" fmla="*/ 1419225 w 2967329"/>
              <a:gd name="connsiteY294" fmla="*/ 285750 h 2426935"/>
              <a:gd name="connsiteX295" fmla="*/ 1390650 w 2967329"/>
              <a:gd name="connsiteY295" fmla="*/ 295275 h 2426935"/>
              <a:gd name="connsiteX296" fmla="*/ 1333500 w 2967329"/>
              <a:gd name="connsiteY296" fmla="*/ 290512 h 2426935"/>
              <a:gd name="connsiteX297" fmla="*/ 1304925 w 2967329"/>
              <a:gd name="connsiteY297" fmla="*/ 280987 h 2426935"/>
              <a:gd name="connsiteX298" fmla="*/ 1271588 w 2967329"/>
              <a:gd name="connsiteY298" fmla="*/ 271462 h 2426935"/>
              <a:gd name="connsiteX299" fmla="*/ 1062038 w 2967329"/>
              <a:gd name="connsiteY299" fmla="*/ 276225 h 2426935"/>
              <a:gd name="connsiteX300" fmla="*/ 962025 w 2967329"/>
              <a:gd name="connsiteY300" fmla="*/ 276225 h 2426935"/>
              <a:gd name="connsiteX301" fmla="*/ 947738 w 2967329"/>
              <a:gd name="connsiteY301" fmla="*/ 271462 h 2426935"/>
              <a:gd name="connsiteX302" fmla="*/ 942975 w 2967329"/>
              <a:gd name="connsiteY302" fmla="*/ 228600 h 2426935"/>
              <a:gd name="connsiteX303" fmla="*/ 985838 w 2967329"/>
              <a:gd name="connsiteY303" fmla="*/ 204787 h 2426935"/>
              <a:gd name="connsiteX304" fmla="*/ 990600 w 2967329"/>
              <a:gd name="connsiteY304" fmla="*/ 180975 h 2426935"/>
              <a:gd name="connsiteX305" fmla="*/ 995363 w 2967329"/>
              <a:gd name="connsiteY305" fmla="*/ 152400 h 2426935"/>
              <a:gd name="connsiteX306" fmla="*/ 1009650 w 2967329"/>
              <a:gd name="connsiteY306" fmla="*/ 142875 h 2426935"/>
              <a:gd name="connsiteX307" fmla="*/ 1004888 w 2967329"/>
              <a:gd name="connsiteY307" fmla="*/ 104775 h 2426935"/>
              <a:gd name="connsiteX308" fmla="*/ 995363 w 2967329"/>
              <a:gd name="connsiteY308" fmla="*/ 76200 h 2426935"/>
              <a:gd name="connsiteX309" fmla="*/ 976313 w 2967329"/>
              <a:gd name="connsiteY309" fmla="*/ 71437 h 2426935"/>
              <a:gd name="connsiteX310" fmla="*/ 962025 w 2967329"/>
              <a:gd name="connsiteY310" fmla="*/ 61912 h 2426935"/>
              <a:gd name="connsiteX311" fmla="*/ 952500 w 2967329"/>
              <a:gd name="connsiteY311" fmla="*/ 47625 h 2426935"/>
              <a:gd name="connsiteX312" fmla="*/ 938213 w 2967329"/>
              <a:gd name="connsiteY312" fmla="*/ 42862 h 2426935"/>
              <a:gd name="connsiteX313" fmla="*/ 919163 w 2967329"/>
              <a:gd name="connsiteY313" fmla="*/ 14287 h 2426935"/>
              <a:gd name="connsiteX314" fmla="*/ 909638 w 2967329"/>
              <a:gd name="connsiteY314" fmla="*/ 0 h 2426935"/>
              <a:gd name="connsiteX315" fmla="*/ 842963 w 2967329"/>
              <a:gd name="connsiteY315" fmla="*/ 4762 h 2426935"/>
              <a:gd name="connsiteX316" fmla="*/ 823913 w 2967329"/>
              <a:gd name="connsiteY316" fmla="*/ 9525 h 2426935"/>
              <a:gd name="connsiteX317" fmla="*/ 771525 w 2967329"/>
              <a:gd name="connsiteY317" fmla="*/ 14287 h 2426935"/>
              <a:gd name="connsiteX318" fmla="*/ 790575 w 2967329"/>
              <a:gd name="connsiteY318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76313 w 2967329"/>
              <a:gd name="connsiteY122" fmla="*/ 1104900 h 2426935"/>
              <a:gd name="connsiteX123" fmla="*/ 1004888 w 2967329"/>
              <a:gd name="connsiteY123" fmla="*/ 1114425 h 2426935"/>
              <a:gd name="connsiteX124" fmla="*/ 1047750 w 2967329"/>
              <a:gd name="connsiteY124" fmla="*/ 1128712 h 2426935"/>
              <a:gd name="connsiteX125" fmla="*/ 1062038 w 2967329"/>
              <a:gd name="connsiteY125" fmla="*/ 1133475 h 2426935"/>
              <a:gd name="connsiteX126" fmla="*/ 1104900 w 2967329"/>
              <a:gd name="connsiteY126" fmla="*/ 1157287 h 2426935"/>
              <a:gd name="connsiteX127" fmla="*/ 1133475 w 2967329"/>
              <a:gd name="connsiteY127" fmla="*/ 1176337 h 2426935"/>
              <a:gd name="connsiteX128" fmla="*/ 1157288 w 2967329"/>
              <a:gd name="connsiteY128" fmla="*/ 1195387 h 2426935"/>
              <a:gd name="connsiteX129" fmla="*/ 1166813 w 2967329"/>
              <a:gd name="connsiteY129" fmla="*/ 1209675 h 2426935"/>
              <a:gd name="connsiteX130" fmla="*/ 1195388 w 2967329"/>
              <a:gd name="connsiteY130" fmla="*/ 1228725 h 2426935"/>
              <a:gd name="connsiteX131" fmla="*/ 1209675 w 2967329"/>
              <a:gd name="connsiteY131" fmla="*/ 1238250 h 2426935"/>
              <a:gd name="connsiteX132" fmla="*/ 1238250 w 2967329"/>
              <a:gd name="connsiteY132" fmla="*/ 1257300 h 2426935"/>
              <a:gd name="connsiteX133" fmla="*/ 1262063 w 2967329"/>
              <a:gd name="connsiteY133" fmla="*/ 1285875 h 2426935"/>
              <a:gd name="connsiteX134" fmla="*/ 1281113 w 2967329"/>
              <a:gd name="connsiteY134" fmla="*/ 1314450 h 2426935"/>
              <a:gd name="connsiteX135" fmla="*/ 1290638 w 2967329"/>
              <a:gd name="connsiteY135" fmla="*/ 1328737 h 2426935"/>
              <a:gd name="connsiteX136" fmla="*/ 1319213 w 2967329"/>
              <a:gd name="connsiteY136" fmla="*/ 1371600 h 2426935"/>
              <a:gd name="connsiteX137" fmla="*/ 1328738 w 2967329"/>
              <a:gd name="connsiteY137" fmla="*/ 1385887 h 2426935"/>
              <a:gd name="connsiteX138" fmla="*/ 1343025 w 2967329"/>
              <a:gd name="connsiteY138" fmla="*/ 1395412 h 2426935"/>
              <a:gd name="connsiteX139" fmla="*/ 1362075 w 2967329"/>
              <a:gd name="connsiteY139" fmla="*/ 1419225 h 2426935"/>
              <a:gd name="connsiteX140" fmla="*/ 1381125 w 2967329"/>
              <a:gd name="connsiteY140" fmla="*/ 1447800 h 2426935"/>
              <a:gd name="connsiteX141" fmla="*/ 1390650 w 2967329"/>
              <a:gd name="connsiteY141" fmla="*/ 1462087 h 2426935"/>
              <a:gd name="connsiteX142" fmla="*/ 1404938 w 2967329"/>
              <a:gd name="connsiteY142" fmla="*/ 1466850 h 2426935"/>
              <a:gd name="connsiteX143" fmla="*/ 1428750 w 2967329"/>
              <a:gd name="connsiteY143" fmla="*/ 1490662 h 2426935"/>
              <a:gd name="connsiteX144" fmla="*/ 1438275 w 2967329"/>
              <a:gd name="connsiteY144" fmla="*/ 1504950 h 2426935"/>
              <a:gd name="connsiteX145" fmla="*/ 1452563 w 2967329"/>
              <a:gd name="connsiteY145" fmla="*/ 1514475 h 2426935"/>
              <a:gd name="connsiteX146" fmla="*/ 1466850 w 2967329"/>
              <a:gd name="connsiteY146" fmla="*/ 1528762 h 2426935"/>
              <a:gd name="connsiteX147" fmla="*/ 1495425 w 2967329"/>
              <a:gd name="connsiteY147" fmla="*/ 1538287 h 2426935"/>
              <a:gd name="connsiteX148" fmla="*/ 1528763 w 2967329"/>
              <a:gd name="connsiteY148" fmla="*/ 1547812 h 2426935"/>
              <a:gd name="connsiteX149" fmla="*/ 1557338 w 2967329"/>
              <a:gd name="connsiteY149" fmla="*/ 1552575 h 2426935"/>
              <a:gd name="connsiteX150" fmla="*/ 1571625 w 2967329"/>
              <a:gd name="connsiteY150" fmla="*/ 1557337 h 2426935"/>
              <a:gd name="connsiteX151" fmla="*/ 1590675 w 2967329"/>
              <a:gd name="connsiteY151" fmla="*/ 1562100 h 2426935"/>
              <a:gd name="connsiteX152" fmla="*/ 1619250 w 2967329"/>
              <a:gd name="connsiteY152" fmla="*/ 1581150 h 2426935"/>
              <a:gd name="connsiteX153" fmla="*/ 1633538 w 2967329"/>
              <a:gd name="connsiteY153" fmla="*/ 1590675 h 2426935"/>
              <a:gd name="connsiteX154" fmla="*/ 1657350 w 2967329"/>
              <a:gd name="connsiteY154" fmla="*/ 1614487 h 2426935"/>
              <a:gd name="connsiteX155" fmla="*/ 1681163 w 2967329"/>
              <a:gd name="connsiteY155" fmla="*/ 1633537 h 2426935"/>
              <a:gd name="connsiteX156" fmla="*/ 1704975 w 2967329"/>
              <a:gd name="connsiteY156" fmla="*/ 1676400 h 2426935"/>
              <a:gd name="connsiteX157" fmla="*/ 1714500 w 2967329"/>
              <a:gd name="connsiteY157" fmla="*/ 1690687 h 2426935"/>
              <a:gd name="connsiteX158" fmla="*/ 1728788 w 2967329"/>
              <a:gd name="connsiteY158" fmla="*/ 1695450 h 2426935"/>
              <a:gd name="connsiteX159" fmla="*/ 1752600 w 2967329"/>
              <a:gd name="connsiteY159" fmla="*/ 1719262 h 2426935"/>
              <a:gd name="connsiteX160" fmla="*/ 1776413 w 2967329"/>
              <a:gd name="connsiteY160" fmla="*/ 1743075 h 2426935"/>
              <a:gd name="connsiteX161" fmla="*/ 1785938 w 2967329"/>
              <a:gd name="connsiteY161" fmla="*/ 1757362 h 2426935"/>
              <a:gd name="connsiteX162" fmla="*/ 1809750 w 2967329"/>
              <a:gd name="connsiteY162" fmla="*/ 1781175 h 2426935"/>
              <a:gd name="connsiteX163" fmla="*/ 1819275 w 2967329"/>
              <a:gd name="connsiteY163" fmla="*/ 1809750 h 2426935"/>
              <a:gd name="connsiteX164" fmla="*/ 1824038 w 2967329"/>
              <a:gd name="connsiteY164" fmla="*/ 1824037 h 2426935"/>
              <a:gd name="connsiteX165" fmla="*/ 1828800 w 2967329"/>
              <a:gd name="connsiteY165" fmla="*/ 1909762 h 2426935"/>
              <a:gd name="connsiteX166" fmla="*/ 1843088 w 2967329"/>
              <a:gd name="connsiteY166" fmla="*/ 1957387 h 2426935"/>
              <a:gd name="connsiteX167" fmla="*/ 1857375 w 2967329"/>
              <a:gd name="connsiteY167" fmla="*/ 2000250 h 2426935"/>
              <a:gd name="connsiteX168" fmla="*/ 1866900 w 2967329"/>
              <a:gd name="connsiteY168" fmla="*/ 2028825 h 2426935"/>
              <a:gd name="connsiteX169" fmla="*/ 1881188 w 2967329"/>
              <a:gd name="connsiteY169" fmla="*/ 2081212 h 2426935"/>
              <a:gd name="connsiteX170" fmla="*/ 1885950 w 2967329"/>
              <a:gd name="connsiteY170" fmla="*/ 2095500 h 2426935"/>
              <a:gd name="connsiteX171" fmla="*/ 1900238 w 2967329"/>
              <a:gd name="connsiteY171" fmla="*/ 2105025 h 2426935"/>
              <a:gd name="connsiteX172" fmla="*/ 1919288 w 2967329"/>
              <a:gd name="connsiteY172" fmla="*/ 2147887 h 2426935"/>
              <a:gd name="connsiteX173" fmla="*/ 1924050 w 2967329"/>
              <a:gd name="connsiteY173" fmla="*/ 2162175 h 2426935"/>
              <a:gd name="connsiteX174" fmla="*/ 1943100 w 2967329"/>
              <a:gd name="connsiteY174" fmla="*/ 2190750 h 2426935"/>
              <a:gd name="connsiteX175" fmla="*/ 1966913 w 2967329"/>
              <a:gd name="connsiteY175" fmla="*/ 2219325 h 2426935"/>
              <a:gd name="connsiteX176" fmla="*/ 1981200 w 2967329"/>
              <a:gd name="connsiteY176" fmla="*/ 2228850 h 2426935"/>
              <a:gd name="connsiteX177" fmla="*/ 1995488 w 2967329"/>
              <a:gd name="connsiteY177" fmla="*/ 2243137 h 2426935"/>
              <a:gd name="connsiteX178" fmla="*/ 2009775 w 2967329"/>
              <a:gd name="connsiteY178" fmla="*/ 2247900 h 2426935"/>
              <a:gd name="connsiteX179" fmla="*/ 2052638 w 2967329"/>
              <a:gd name="connsiteY179" fmla="*/ 2266950 h 2426935"/>
              <a:gd name="connsiteX180" fmla="*/ 2119313 w 2967329"/>
              <a:gd name="connsiteY180" fmla="*/ 2286000 h 2426935"/>
              <a:gd name="connsiteX181" fmla="*/ 2147888 w 2967329"/>
              <a:gd name="connsiteY181" fmla="*/ 2305050 h 2426935"/>
              <a:gd name="connsiteX182" fmla="*/ 2176463 w 2967329"/>
              <a:gd name="connsiteY182" fmla="*/ 2314575 h 2426935"/>
              <a:gd name="connsiteX183" fmla="*/ 2190750 w 2967329"/>
              <a:gd name="connsiteY183" fmla="*/ 2324100 h 2426935"/>
              <a:gd name="connsiteX184" fmla="*/ 2233613 w 2967329"/>
              <a:gd name="connsiteY184" fmla="*/ 2333625 h 2426935"/>
              <a:gd name="connsiteX185" fmla="*/ 2262188 w 2967329"/>
              <a:gd name="connsiteY185" fmla="*/ 2343150 h 2426935"/>
              <a:gd name="connsiteX186" fmla="*/ 2290763 w 2967329"/>
              <a:gd name="connsiteY186" fmla="*/ 2352675 h 2426935"/>
              <a:gd name="connsiteX187" fmla="*/ 2319338 w 2967329"/>
              <a:gd name="connsiteY187" fmla="*/ 2366962 h 2426935"/>
              <a:gd name="connsiteX188" fmla="*/ 2347913 w 2967329"/>
              <a:gd name="connsiteY188" fmla="*/ 2381250 h 2426935"/>
              <a:gd name="connsiteX189" fmla="*/ 2362200 w 2967329"/>
              <a:gd name="connsiteY189" fmla="*/ 2390775 h 2426935"/>
              <a:gd name="connsiteX190" fmla="*/ 2390775 w 2967329"/>
              <a:gd name="connsiteY190" fmla="*/ 2400300 h 2426935"/>
              <a:gd name="connsiteX191" fmla="*/ 2419350 w 2967329"/>
              <a:gd name="connsiteY191" fmla="*/ 2409825 h 2426935"/>
              <a:gd name="connsiteX192" fmla="*/ 2433638 w 2967329"/>
              <a:gd name="connsiteY192" fmla="*/ 2414587 h 2426935"/>
              <a:gd name="connsiteX193" fmla="*/ 2624137 w 2967329"/>
              <a:gd name="connsiteY193" fmla="*/ 2421731 h 2426935"/>
              <a:gd name="connsiteX194" fmla="*/ 2678906 w 2967329"/>
              <a:gd name="connsiteY194" fmla="*/ 2328862 h 2426935"/>
              <a:gd name="connsiteX195" fmla="*/ 2626519 w 2967329"/>
              <a:gd name="connsiteY195" fmla="*/ 2195513 h 2426935"/>
              <a:gd name="connsiteX196" fmla="*/ 2566988 w 2967329"/>
              <a:gd name="connsiteY196" fmla="*/ 2028825 h 2426935"/>
              <a:gd name="connsiteX197" fmla="*/ 2571750 w 2967329"/>
              <a:gd name="connsiteY197" fmla="*/ 1981200 h 2426935"/>
              <a:gd name="connsiteX198" fmla="*/ 2576513 w 2967329"/>
              <a:gd name="connsiteY198" fmla="*/ 1962150 h 2426935"/>
              <a:gd name="connsiteX199" fmla="*/ 2581275 w 2967329"/>
              <a:gd name="connsiteY199" fmla="*/ 1938337 h 2426935"/>
              <a:gd name="connsiteX200" fmla="*/ 2586038 w 2967329"/>
              <a:gd name="connsiteY200" fmla="*/ 1924050 h 2426935"/>
              <a:gd name="connsiteX201" fmla="*/ 2605088 w 2967329"/>
              <a:gd name="connsiteY201" fmla="*/ 1895475 h 2426935"/>
              <a:gd name="connsiteX202" fmla="*/ 2619375 w 2967329"/>
              <a:gd name="connsiteY202" fmla="*/ 1852612 h 2426935"/>
              <a:gd name="connsiteX203" fmla="*/ 2624138 w 2967329"/>
              <a:gd name="connsiteY203" fmla="*/ 1838325 h 2426935"/>
              <a:gd name="connsiteX204" fmla="*/ 2628900 w 2967329"/>
              <a:gd name="connsiteY204" fmla="*/ 1824037 h 2426935"/>
              <a:gd name="connsiteX205" fmla="*/ 2633663 w 2967329"/>
              <a:gd name="connsiteY205" fmla="*/ 1790700 h 2426935"/>
              <a:gd name="connsiteX206" fmla="*/ 2638425 w 2967329"/>
              <a:gd name="connsiteY206" fmla="*/ 1766887 h 2426935"/>
              <a:gd name="connsiteX207" fmla="*/ 2643188 w 2967329"/>
              <a:gd name="connsiteY207" fmla="*/ 1662112 h 2426935"/>
              <a:gd name="connsiteX208" fmla="*/ 2652713 w 2967329"/>
              <a:gd name="connsiteY208" fmla="*/ 1633537 h 2426935"/>
              <a:gd name="connsiteX209" fmla="*/ 2657475 w 2967329"/>
              <a:gd name="connsiteY209" fmla="*/ 1619250 h 2426935"/>
              <a:gd name="connsiteX210" fmla="*/ 2676525 w 2967329"/>
              <a:gd name="connsiteY210" fmla="*/ 1562100 h 2426935"/>
              <a:gd name="connsiteX211" fmla="*/ 2690813 w 2967329"/>
              <a:gd name="connsiteY211" fmla="*/ 1533525 h 2426935"/>
              <a:gd name="connsiteX212" fmla="*/ 2705100 w 2967329"/>
              <a:gd name="connsiteY212" fmla="*/ 1524000 h 2426935"/>
              <a:gd name="connsiteX213" fmla="*/ 2714625 w 2967329"/>
              <a:gd name="connsiteY213" fmla="*/ 1509712 h 2426935"/>
              <a:gd name="connsiteX214" fmla="*/ 2728913 w 2967329"/>
              <a:gd name="connsiteY214" fmla="*/ 1504950 h 2426935"/>
              <a:gd name="connsiteX215" fmla="*/ 2733675 w 2967329"/>
              <a:gd name="connsiteY215" fmla="*/ 1490662 h 2426935"/>
              <a:gd name="connsiteX216" fmla="*/ 2743200 w 2967329"/>
              <a:gd name="connsiteY216" fmla="*/ 1476375 h 2426935"/>
              <a:gd name="connsiteX217" fmla="*/ 2752725 w 2967329"/>
              <a:gd name="connsiteY217" fmla="*/ 1447800 h 2426935"/>
              <a:gd name="connsiteX218" fmla="*/ 2767013 w 2967329"/>
              <a:gd name="connsiteY218" fmla="*/ 1419225 h 2426935"/>
              <a:gd name="connsiteX219" fmla="*/ 2809875 w 2967329"/>
              <a:gd name="connsiteY219" fmla="*/ 1400175 h 2426935"/>
              <a:gd name="connsiteX220" fmla="*/ 2838450 w 2967329"/>
              <a:gd name="connsiteY220" fmla="*/ 1390650 h 2426935"/>
              <a:gd name="connsiteX221" fmla="*/ 2881313 w 2967329"/>
              <a:gd name="connsiteY221" fmla="*/ 1381125 h 2426935"/>
              <a:gd name="connsiteX222" fmla="*/ 2895600 w 2967329"/>
              <a:gd name="connsiteY222" fmla="*/ 1371600 h 2426935"/>
              <a:gd name="connsiteX223" fmla="*/ 2909888 w 2967329"/>
              <a:gd name="connsiteY223" fmla="*/ 1366837 h 2426935"/>
              <a:gd name="connsiteX224" fmla="*/ 2919413 w 2967329"/>
              <a:gd name="connsiteY224" fmla="*/ 1352550 h 2426935"/>
              <a:gd name="connsiteX225" fmla="*/ 2947988 w 2967329"/>
              <a:gd name="connsiteY225" fmla="*/ 1343025 h 2426935"/>
              <a:gd name="connsiteX226" fmla="*/ 2962275 w 2967329"/>
              <a:gd name="connsiteY226" fmla="*/ 1328737 h 2426935"/>
              <a:gd name="connsiteX227" fmla="*/ 2962275 w 2967329"/>
              <a:gd name="connsiteY227" fmla="*/ 1285875 h 2426935"/>
              <a:gd name="connsiteX228" fmla="*/ 2947988 w 2967329"/>
              <a:gd name="connsiteY228" fmla="*/ 1276350 h 2426935"/>
              <a:gd name="connsiteX229" fmla="*/ 2919413 w 2967329"/>
              <a:gd name="connsiteY229" fmla="*/ 1271587 h 2426935"/>
              <a:gd name="connsiteX230" fmla="*/ 2905125 w 2967329"/>
              <a:gd name="connsiteY230" fmla="*/ 1266825 h 2426935"/>
              <a:gd name="connsiteX231" fmla="*/ 2886075 w 2967329"/>
              <a:gd name="connsiteY231" fmla="*/ 1238250 h 2426935"/>
              <a:gd name="connsiteX232" fmla="*/ 2876550 w 2967329"/>
              <a:gd name="connsiteY232" fmla="*/ 1223962 h 2426935"/>
              <a:gd name="connsiteX233" fmla="*/ 2871788 w 2967329"/>
              <a:gd name="connsiteY233" fmla="*/ 1209675 h 2426935"/>
              <a:gd name="connsiteX234" fmla="*/ 2852738 w 2967329"/>
              <a:gd name="connsiteY234" fmla="*/ 1181100 h 2426935"/>
              <a:gd name="connsiteX235" fmla="*/ 2833688 w 2967329"/>
              <a:gd name="connsiteY235" fmla="*/ 1152525 h 2426935"/>
              <a:gd name="connsiteX236" fmla="*/ 2819400 w 2967329"/>
              <a:gd name="connsiteY236" fmla="*/ 1123950 h 2426935"/>
              <a:gd name="connsiteX237" fmla="*/ 2814638 w 2967329"/>
              <a:gd name="connsiteY237" fmla="*/ 1109662 h 2426935"/>
              <a:gd name="connsiteX238" fmla="*/ 2795588 w 2967329"/>
              <a:gd name="connsiteY238" fmla="*/ 1081087 h 2426935"/>
              <a:gd name="connsiteX239" fmla="*/ 2786063 w 2967329"/>
              <a:gd name="connsiteY239" fmla="*/ 1066800 h 2426935"/>
              <a:gd name="connsiteX240" fmla="*/ 2771775 w 2967329"/>
              <a:gd name="connsiteY240" fmla="*/ 1038225 h 2426935"/>
              <a:gd name="connsiteX241" fmla="*/ 2757488 w 2967329"/>
              <a:gd name="connsiteY241" fmla="*/ 1033462 h 2426935"/>
              <a:gd name="connsiteX242" fmla="*/ 2743200 w 2967329"/>
              <a:gd name="connsiteY242" fmla="*/ 1023937 h 2426935"/>
              <a:gd name="connsiteX243" fmla="*/ 2686050 w 2967329"/>
              <a:gd name="connsiteY243" fmla="*/ 1028700 h 2426935"/>
              <a:gd name="connsiteX244" fmla="*/ 2657475 w 2967329"/>
              <a:gd name="connsiteY244" fmla="*/ 1047750 h 2426935"/>
              <a:gd name="connsiteX245" fmla="*/ 2643188 w 2967329"/>
              <a:gd name="connsiteY245" fmla="*/ 1052512 h 2426935"/>
              <a:gd name="connsiteX246" fmla="*/ 2633663 w 2967329"/>
              <a:gd name="connsiteY246" fmla="*/ 1066800 h 2426935"/>
              <a:gd name="connsiteX247" fmla="*/ 2605088 w 2967329"/>
              <a:gd name="connsiteY247" fmla="*/ 1076325 h 2426935"/>
              <a:gd name="connsiteX248" fmla="*/ 2547938 w 2967329"/>
              <a:gd name="connsiteY248" fmla="*/ 1066800 h 2426935"/>
              <a:gd name="connsiteX249" fmla="*/ 2533650 w 2967329"/>
              <a:gd name="connsiteY249" fmla="*/ 1062037 h 2426935"/>
              <a:gd name="connsiteX250" fmla="*/ 2519363 w 2967329"/>
              <a:gd name="connsiteY250" fmla="*/ 1052512 h 2426935"/>
              <a:gd name="connsiteX251" fmla="*/ 2495550 w 2967329"/>
              <a:gd name="connsiteY251" fmla="*/ 1023937 h 2426935"/>
              <a:gd name="connsiteX252" fmla="*/ 2481263 w 2967329"/>
              <a:gd name="connsiteY252" fmla="*/ 1014412 h 2426935"/>
              <a:gd name="connsiteX253" fmla="*/ 2471738 w 2967329"/>
              <a:gd name="connsiteY253" fmla="*/ 1000125 h 2426935"/>
              <a:gd name="connsiteX254" fmla="*/ 2457450 w 2967329"/>
              <a:gd name="connsiteY254" fmla="*/ 990600 h 2426935"/>
              <a:gd name="connsiteX255" fmla="*/ 2452688 w 2967329"/>
              <a:gd name="connsiteY255" fmla="*/ 976312 h 2426935"/>
              <a:gd name="connsiteX256" fmla="*/ 2443163 w 2967329"/>
              <a:gd name="connsiteY256" fmla="*/ 962025 h 2426935"/>
              <a:gd name="connsiteX257" fmla="*/ 2438400 w 2967329"/>
              <a:gd name="connsiteY257" fmla="*/ 947737 h 2426935"/>
              <a:gd name="connsiteX258" fmla="*/ 2424113 w 2967329"/>
              <a:gd name="connsiteY258" fmla="*/ 933450 h 2426935"/>
              <a:gd name="connsiteX259" fmla="*/ 2414588 w 2967329"/>
              <a:gd name="connsiteY259" fmla="*/ 919162 h 2426935"/>
              <a:gd name="connsiteX260" fmla="*/ 2400300 w 2967329"/>
              <a:gd name="connsiteY260" fmla="*/ 904875 h 2426935"/>
              <a:gd name="connsiteX261" fmla="*/ 2390775 w 2967329"/>
              <a:gd name="connsiteY261" fmla="*/ 890587 h 2426935"/>
              <a:gd name="connsiteX262" fmla="*/ 2376488 w 2967329"/>
              <a:gd name="connsiteY262" fmla="*/ 885825 h 2426935"/>
              <a:gd name="connsiteX263" fmla="*/ 2352675 w 2967329"/>
              <a:gd name="connsiteY263" fmla="*/ 842962 h 2426935"/>
              <a:gd name="connsiteX264" fmla="*/ 2333625 w 2967329"/>
              <a:gd name="connsiteY264" fmla="*/ 828675 h 2426935"/>
              <a:gd name="connsiteX265" fmla="*/ 2309813 w 2967329"/>
              <a:gd name="connsiteY265" fmla="*/ 800100 h 2426935"/>
              <a:gd name="connsiteX266" fmla="*/ 2281238 w 2967329"/>
              <a:gd name="connsiteY266" fmla="*/ 785812 h 2426935"/>
              <a:gd name="connsiteX267" fmla="*/ 2238375 w 2967329"/>
              <a:gd name="connsiteY267" fmla="*/ 752475 h 2426935"/>
              <a:gd name="connsiteX268" fmla="*/ 2209800 w 2967329"/>
              <a:gd name="connsiteY268" fmla="*/ 733425 h 2426935"/>
              <a:gd name="connsiteX269" fmla="*/ 2195513 w 2967329"/>
              <a:gd name="connsiteY269" fmla="*/ 723900 h 2426935"/>
              <a:gd name="connsiteX270" fmla="*/ 2181225 w 2967329"/>
              <a:gd name="connsiteY270" fmla="*/ 719137 h 2426935"/>
              <a:gd name="connsiteX271" fmla="*/ 2152650 w 2967329"/>
              <a:gd name="connsiteY271" fmla="*/ 700087 h 2426935"/>
              <a:gd name="connsiteX272" fmla="*/ 2081213 w 2967329"/>
              <a:gd name="connsiteY272" fmla="*/ 652462 h 2426935"/>
              <a:gd name="connsiteX273" fmla="*/ 2052638 w 2967329"/>
              <a:gd name="connsiteY273" fmla="*/ 633412 h 2426935"/>
              <a:gd name="connsiteX274" fmla="*/ 2038350 w 2967329"/>
              <a:gd name="connsiteY274" fmla="*/ 623887 h 2426935"/>
              <a:gd name="connsiteX275" fmla="*/ 2009775 w 2967329"/>
              <a:gd name="connsiteY275" fmla="*/ 614362 h 2426935"/>
              <a:gd name="connsiteX276" fmla="*/ 1995488 w 2967329"/>
              <a:gd name="connsiteY276" fmla="*/ 609600 h 2426935"/>
              <a:gd name="connsiteX277" fmla="*/ 1914525 w 2967329"/>
              <a:gd name="connsiteY277" fmla="*/ 619125 h 2426935"/>
              <a:gd name="connsiteX278" fmla="*/ 1900238 w 2967329"/>
              <a:gd name="connsiteY278" fmla="*/ 628650 h 2426935"/>
              <a:gd name="connsiteX279" fmla="*/ 1871663 w 2967329"/>
              <a:gd name="connsiteY279" fmla="*/ 638175 h 2426935"/>
              <a:gd name="connsiteX280" fmla="*/ 1757363 w 2967329"/>
              <a:gd name="connsiteY280" fmla="*/ 633412 h 2426935"/>
              <a:gd name="connsiteX281" fmla="*/ 1728788 w 2967329"/>
              <a:gd name="connsiteY281" fmla="*/ 571500 h 2426935"/>
              <a:gd name="connsiteX282" fmla="*/ 1669256 w 2967329"/>
              <a:gd name="connsiteY282" fmla="*/ 495300 h 2426935"/>
              <a:gd name="connsiteX283" fmla="*/ 1638300 w 2967329"/>
              <a:gd name="connsiteY283" fmla="*/ 442912 h 2426935"/>
              <a:gd name="connsiteX284" fmla="*/ 1619250 w 2967329"/>
              <a:gd name="connsiteY284" fmla="*/ 400050 h 2426935"/>
              <a:gd name="connsiteX285" fmla="*/ 1600200 w 2967329"/>
              <a:gd name="connsiteY285" fmla="*/ 357187 h 2426935"/>
              <a:gd name="connsiteX286" fmla="*/ 1590675 w 2967329"/>
              <a:gd name="connsiteY286" fmla="*/ 328612 h 2426935"/>
              <a:gd name="connsiteX287" fmla="*/ 1576388 w 2967329"/>
              <a:gd name="connsiteY287" fmla="*/ 300037 h 2426935"/>
              <a:gd name="connsiteX288" fmla="*/ 1547813 w 2967329"/>
              <a:gd name="connsiteY288" fmla="*/ 290512 h 2426935"/>
              <a:gd name="connsiteX289" fmla="*/ 1519238 w 2967329"/>
              <a:gd name="connsiteY289" fmla="*/ 276225 h 2426935"/>
              <a:gd name="connsiteX290" fmla="*/ 1504950 w 2967329"/>
              <a:gd name="connsiteY290" fmla="*/ 266700 h 2426935"/>
              <a:gd name="connsiteX291" fmla="*/ 1476375 w 2967329"/>
              <a:gd name="connsiteY291" fmla="*/ 257175 h 2426935"/>
              <a:gd name="connsiteX292" fmla="*/ 1447800 w 2967329"/>
              <a:gd name="connsiteY292" fmla="*/ 271462 h 2426935"/>
              <a:gd name="connsiteX293" fmla="*/ 1433513 w 2967329"/>
              <a:gd name="connsiteY293" fmla="*/ 276225 h 2426935"/>
              <a:gd name="connsiteX294" fmla="*/ 1419225 w 2967329"/>
              <a:gd name="connsiteY294" fmla="*/ 285750 h 2426935"/>
              <a:gd name="connsiteX295" fmla="*/ 1390650 w 2967329"/>
              <a:gd name="connsiteY295" fmla="*/ 295275 h 2426935"/>
              <a:gd name="connsiteX296" fmla="*/ 1333500 w 2967329"/>
              <a:gd name="connsiteY296" fmla="*/ 290512 h 2426935"/>
              <a:gd name="connsiteX297" fmla="*/ 1304925 w 2967329"/>
              <a:gd name="connsiteY297" fmla="*/ 280987 h 2426935"/>
              <a:gd name="connsiteX298" fmla="*/ 1271588 w 2967329"/>
              <a:gd name="connsiteY298" fmla="*/ 271462 h 2426935"/>
              <a:gd name="connsiteX299" fmla="*/ 1062038 w 2967329"/>
              <a:gd name="connsiteY299" fmla="*/ 276225 h 2426935"/>
              <a:gd name="connsiteX300" fmla="*/ 962025 w 2967329"/>
              <a:gd name="connsiteY300" fmla="*/ 276225 h 2426935"/>
              <a:gd name="connsiteX301" fmla="*/ 947738 w 2967329"/>
              <a:gd name="connsiteY301" fmla="*/ 271462 h 2426935"/>
              <a:gd name="connsiteX302" fmla="*/ 942975 w 2967329"/>
              <a:gd name="connsiteY302" fmla="*/ 228600 h 2426935"/>
              <a:gd name="connsiteX303" fmla="*/ 985838 w 2967329"/>
              <a:gd name="connsiteY303" fmla="*/ 204787 h 2426935"/>
              <a:gd name="connsiteX304" fmla="*/ 990600 w 2967329"/>
              <a:gd name="connsiteY304" fmla="*/ 180975 h 2426935"/>
              <a:gd name="connsiteX305" fmla="*/ 1009650 w 2967329"/>
              <a:gd name="connsiteY305" fmla="*/ 142875 h 2426935"/>
              <a:gd name="connsiteX306" fmla="*/ 1004888 w 2967329"/>
              <a:gd name="connsiteY306" fmla="*/ 104775 h 2426935"/>
              <a:gd name="connsiteX307" fmla="*/ 995363 w 2967329"/>
              <a:gd name="connsiteY307" fmla="*/ 76200 h 2426935"/>
              <a:gd name="connsiteX308" fmla="*/ 976313 w 2967329"/>
              <a:gd name="connsiteY308" fmla="*/ 71437 h 2426935"/>
              <a:gd name="connsiteX309" fmla="*/ 962025 w 2967329"/>
              <a:gd name="connsiteY309" fmla="*/ 61912 h 2426935"/>
              <a:gd name="connsiteX310" fmla="*/ 952500 w 2967329"/>
              <a:gd name="connsiteY310" fmla="*/ 47625 h 2426935"/>
              <a:gd name="connsiteX311" fmla="*/ 938213 w 2967329"/>
              <a:gd name="connsiteY311" fmla="*/ 42862 h 2426935"/>
              <a:gd name="connsiteX312" fmla="*/ 919163 w 2967329"/>
              <a:gd name="connsiteY312" fmla="*/ 14287 h 2426935"/>
              <a:gd name="connsiteX313" fmla="*/ 909638 w 2967329"/>
              <a:gd name="connsiteY313" fmla="*/ 0 h 2426935"/>
              <a:gd name="connsiteX314" fmla="*/ 842963 w 2967329"/>
              <a:gd name="connsiteY314" fmla="*/ 4762 h 2426935"/>
              <a:gd name="connsiteX315" fmla="*/ 823913 w 2967329"/>
              <a:gd name="connsiteY315" fmla="*/ 9525 h 2426935"/>
              <a:gd name="connsiteX316" fmla="*/ 771525 w 2967329"/>
              <a:gd name="connsiteY316" fmla="*/ 14287 h 2426935"/>
              <a:gd name="connsiteX317" fmla="*/ 790575 w 2967329"/>
              <a:gd name="connsiteY317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76313 w 2967329"/>
              <a:gd name="connsiteY122" fmla="*/ 1104900 h 2426935"/>
              <a:gd name="connsiteX123" fmla="*/ 1004888 w 2967329"/>
              <a:gd name="connsiteY123" fmla="*/ 1114425 h 2426935"/>
              <a:gd name="connsiteX124" fmla="*/ 1047750 w 2967329"/>
              <a:gd name="connsiteY124" fmla="*/ 1128712 h 2426935"/>
              <a:gd name="connsiteX125" fmla="*/ 1062038 w 2967329"/>
              <a:gd name="connsiteY125" fmla="*/ 1133475 h 2426935"/>
              <a:gd name="connsiteX126" fmla="*/ 1104900 w 2967329"/>
              <a:gd name="connsiteY126" fmla="*/ 1157287 h 2426935"/>
              <a:gd name="connsiteX127" fmla="*/ 1133475 w 2967329"/>
              <a:gd name="connsiteY127" fmla="*/ 1176337 h 2426935"/>
              <a:gd name="connsiteX128" fmla="*/ 1157288 w 2967329"/>
              <a:gd name="connsiteY128" fmla="*/ 1195387 h 2426935"/>
              <a:gd name="connsiteX129" fmla="*/ 1166813 w 2967329"/>
              <a:gd name="connsiteY129" fmla="*/ 1209675 h 2426935"/>
              <a:gd name="connsiteX130" fmla="*/ 1195388 w 2967329"/>
              <a:gd name="connsiteY130" fmla="*/ 1228725 h 2426935"/>
              <a:gd name="connsiteX131" fmla="*/ 1209675 w 2967329"/>
              <a:gd name="connsiteY131" fmla="*/ 1238250 h 2426935"/>
              <a:gd name="connsiteX132" fmla="*/ 1238250 w 2967329"/>
              <a:gd name="connsiteY132" fmla="*/ 1257300 h 2426935"/>
              <a:gd name="connsiteX133" fmla="*/ 1262063 w 2967329"/>
              <a:gd name="connsiteY133" fmla="*/ 1285875 h 2426935"/>
              <a:gd name="connsiteX134" fmla="*/ 1281113 w 2967329"/>
              <a:gd name="connsiteY134" fmla="*/ 1314450 h 2426935"/>
              <a:gd name="connsiteX135" fmla="*/ 1290638 w 2967329"/>
              <a:gd name="connsiteY135" fmla="*/ 1328737 h 2426935"/>
              <a:gd name="connsiteX136" fmla="*/ 1319213 w 2967329"/>
              <a:gd name="connsiteY136" fmla="*/ 1371600 h 2426935"/>
              <a:gd name="connsiteX137" fmla="*/ 1328738 w 2967329"/>
              <a:gd name="connsiteY137" fmla="*/ 1385887 h 2426935"/>
              <a:gd name="connsiteX138" fmla="*/ 1343025 w 2967329"/>
              <a:gd name="connsiteY138" fmla="*/ 1395412 h 2426935"/>
              <a:gd name="connsiteX139" fmla="*/ 1362075 w 2967329"/>
              <a:gd name="connsiteY139" fmla="*/ 1419225 h 2426935"/>
              <a:gd name="connsiteX140" fmla="*/ 1381125 w 2967329"/>
              <a:gd name="connsiteY140" fmla="*/ 1447800 h 2426935"/>
              <a:gd name="connsiteX141" fmla="*/ 1390650 w 2967329"/>
              <a:gd name="connsiteY141" fmla="*/ 1462087 h 2426935"/>
              <a:gd name="connsiteX142" fmla="*/ 1404938 w 2967329"/>
              <a:gd name="connsiteY142" fmla="*/ 1466850 h 2426935"/>
              <a:gd name="connsiteX143" fmla="*/ 1428750 w 2967329"/>
              <a:gd name="connsiteY143" fmla="*/ 1490662 h 2426935"/>
              <a:gd name="connsiteX144" fmla="*/ 1438275 w 2967329"/>
              <a:gd name="connsiteY144" fmla="*/ 1504950 h 2426935"/>
              <a:gd name="connsiteX145" fmla="*/ 1452563 w 2967329"/>
              <a:gd name="connsiteY145" fmla="*/ 1514475 h 2426935"/>
              <a:gd name="connsiteX146" fmla="*/ 1466850 w 2967329"/>
              <a:gd name="connsiteY146" fmla="*/ 1528762 h 2426935"/>
              <a:gd name="connsiteX147" fmla="*/ 1495425 w 2967329"/>
              <a:gd name="connsiteY147" fmla="*/ 1538287 h 2426935"/>
              <a:gd name="connsiteX148" fmla="*/ 1528763 w 2967329"/>
              <a:gd name="connsiteY148" fmla="*/ 1547812 h 2426935"/>
              <a:gd name="connsiteX149" fmla="*/ 1557338 w 2967329"/>
              <a:gd name="connsiteY149" fmla="*/ 1552575 h 2426935"/>
              <a:gd name="connsiteX150" fmla="*/ 1571625 w 2967329"/>
              <a:gd name="connsiteY150" fmla="*/ 1557337 h 2426935"/>
              <a:gd name="connsiteX151" fmla="*/ 1590675 w 2967329"/>
              <a:gd name="connsiteY151" fmla="*/ 1562100 h 2426935"/>
              <a:gd name="connsiteX152" fmla="*/ 1619250 w 2967329"/>
              <a:gd name="connsiteY152" fmla="*/ 1581150 h 2426935"/>
              <a:gd name="connsiteX153" fmla="*/ 1633538 w 2967329"/>
              <a:gd name="connsiteY153" fmla="*/ 1590675 h 2426935"/>
              <a:gd name="connsiteX154" fmla="*/ 1657350 w 2967329"/>
              <a:gd name="connsiteY154" fmla="*/ 1614487 h 2426935"/>
              <a:gd name="connsiteX155" fmla="*/ 1681163 w 2967329"/>
              <a:gd name="connsiteY155" fmla="*/ 1633537 h 2426935"/>
              <a:gd name="connsiteX156" fmla="*/ 1704975 w 2967329"/>
              <a:gd name="connsiteY156" fmla="*/ 1676400 h 2426935"/>
              <a:gd name="connsiteX157" fmla="*/ 1714500 w 2967329"/>
              <a:gd name="connsiteY157" fmla="*/ 1690687 h 2426935"/>
              <a:gd name="connsiteX158" fmla="*/ 1728788 w 2967329"/>
              <a:gd name="connsiteY158" fmla="*/ 1695450 h 2426935"/>
              <a:gd name="connsiteX159" fmla="*/ 1752600 w 2967329"/>
              <a:gd name="connsiteY159" fmla="*/ 1719262 h 2426935"/>
              <a:gd name="connsiteX160" fmla="*/ 1776413 w 2967329"/>
              <a:gd name="connsiteY160" fmla="*/ 1743075 h 2426935"/>
              <a:gd name="connsiteX161" fmla="*/ 1785938 w 2967329"/>
              <a:gd name="connsiteY161" fmla="*/ 1757362 h 2426935"/>
              <a:gd name="connsiteX162" fmla="*/ 1809750 w 2967329"/>
              <a:gd name="connsiteY162" fmla="*/ 1781175 h 2426935"/>
              <a:gd name="connsiteX163" fmla="*/ 1819275 w 2967329"/>
              <a:gd name="connsiteY163" fmla="*/ 1809750 h 2426935"/>
              <a:gd name="connsiteX164" fmla="*/ 1824038 w 2967329"/>
              <a:gd name="connsiteY164" fmla="*/ 1824037 h 2426935"/>
              <a:gd name="connsiteX165" fmla="*/ 1828800 w 2967329"/>
              <a:gd name="connsiteY165" fmla="*/ 1909762 h 2426935"/>
              <a:gd name="connsiteX166" fmla="*/ 1843088 w 2967329"/>
              <a:gd name="connsiteY166" fmla="*/ 1957387 h 2426935"/>
              <a:gd name="connsiteX167" fmla="*/ 1857375 w 2967329"/>
              <a:gd name="connsiteY167" fmla="*/ 2000250 h 2426935"/>
              <a:gd name="connsiteX168" fmla="*/ 1866900 w 2967329"/>
              <a:gd name="connsiteY168" fmla="*/ 2028825 h 2426935"/>
              <a:gd name="connsiteX169" fmla="*/ 1881188 w 2967329"/>
              <a:gd name="connsiteY169" fmla="*/ 2081212 h 2426935"/>
              <a:gd name="connsiteX170" fmla="*/ 1885950 w 2967329"/>
              <a:gd name="connsiteY170" fmla="*/ 2095500 h 2426935"/>
              <a:gd name="connsiteX171" fmla="*/ 1900238 w 2967329"/>
              <a:gd name="connsiteY171" fmla="*/ 2105025 h 2426935"/>
              <a:gd name="connsiteX172" fmla="*/ 1919288 w 2967329"/>
              <a:gd name="connsiteY172" fmla="*/ 2147887 h 2426935"/>
              <a:gd name="connsiteX173" fmla="*/ 1924050 w 2967329"/>
              <a:gd name="connsiteY173" fmla="*/ 2162175 h 2426935"/>
              <a:gd name="connsiteX174" fmla="*/ 1943100 w 2967329"/>
              <a:gd name="connsiteY174" fmla="*/ 2190750 h 2426935"/>
              <a:gd name="connsiteX175" fmla="*/ 1966913 w 2967329"/>
              <a:gd name="connsiteY175" fmla="*/ 2219325 h 2426935"/>
              <a:gd name="connsiteX176" fmla="*/ 1981200 w 2967329"/>
              <a:gd name="connsiteY176" fmla="*/ 2228850 h 2426935"/>
              <a:gd name="connsiteX177" fmla="*/ 1995488 w 2967329"/>
              <a:gd name="connsiteY177" fmla="*/ 2243137 h 2426935"/>
              <a:gd name="connsiteX178" fmla="*/ 2009775 w 2967329"/>
              <a:gd name="connsiteY178" fmla="*/ 2247900 h 2426935"/>
              <a:gd name="connsiteX179" fmla="*/ 2052638 w 2967329"/>
              <a:gd name="connsiteY179" fmla="*/ 2266950 h 2426935"/>
              <a:gd name="connsiteX180" fmla="*/ 2119313 w 2967329"/>
              <a:gd name="connsiteY180" fmla="*/ 2286000 h 2426935"/>
              <a:gd name="connsiteX181" fmla="*/ 2147888 w 2967329"/>
              <a:gd name="connsiteY181" fmla="*/ 2305050 h 2426935"/>
              <a:gd name="connsiteX182" fmla="*/ 2176463 w 2967329"/>
              <a:gd name="connsiteY182" fmla="*/ 2314575 h 2426935"/>
              <a:gd name="connsiteX183" fmla="*/ 2190750 w 2967329"/>
              <a:gd name="connsiteY183" fmla="*/ 2324100 h 2426935"/>
              <a:gd name="connsiteX184" fmla="*/ 2233613 w 2967329"/>
              <a:gd name="connsiteY184" fmla="*/ 2333625 h 2426935"/>
              <a:gd name="connsiteX185" fmla="*/ 2262188 w 2967329"/>
              <a:gd name="connsiteY185" fmla="*/ 2343150 h 2426935"/>
              <a:gd name="connsiteX186" fmla="*/ 2290763 w 2967329"/>
              <a:gd name="connsiteY186" fmla="*/ 2352675 h 2426935"/>
              <a:gd name="connsiteX187" fmla="*/ 2319338 w 2967329"/>
              <a:gd name="connsiteY187" fmla="*/ 2366962 h 2426935"/>
              <a:gd name="connsiteX188" fmla="*/ 2347913 w 2967329"/>
              <a:gd name="connsiteY188" fmla="*/ 2381250 h 2426935"/>
              <a:gd name="connsiteX189" fmla="*/ 2362200 w 2967329"/>
              <a:gd name="connsiteY189" fmla="*/ 2390775 h 2426935"/>
              <a:gd name="connsiteX190" fmla="*/ 2390775 w 2967329"/>
              <a:gd name="connsiteY190" fmla="*/ 2400300 h 2426935"/>
              <a:gd name="connsiteX191" fmla="*/ 2419350 w 2967329"/>
              <a:gd name="connsiteY191" fmla="*/ 2409825 h 2426935"/>
              <a:gd name="connsiteX192" fmla="*/ 2433638 w 2967329"/>
              <a:gd name="connsiteY192" fmla="*/ 2414587 h 2426935"/>
              <a:gd name="connsiteX193" fmla="*/ 2624137 w 2967329"/>
              <a:gd name="connsiteY193" fmla="*/ 2421731 h 2426935"/>
              <a:gd name="connsiteX194" fmla="*/ 2678906 w 2967329"/>
              <a:gd name="connsiteY194" fmla="*/ 2328862 h 2426935"/>
              <a:gd name="connsiteX195" fmla="*/ 2626519 w 2967329"/>
              <a:gd name="connsiteY195" fmla="*/ 2195513 h 2426935"/>
              <a:gd name="connsiteX196" fmla="*/ 2566988 w 2967329"/>
              <a:gd name="connsiteY196" fmla="*/ 2028825 h 2426935"/>
              <a:gd name="connsiteX197" fmla="*/ 2571750 w 2967329"/>
              <a:gd name="connsiteY197" fmla="*/ 1981200 h 2426935"/>
              <a:gd name="connsiteX198" fmla="*/ 2576513 w 2967329"/>
              <a:gd name="connsiteY198" fmla="*/ 1962150 h 2426935"/>
              <a:gd name="connsiteX199" fmla="*/ 2581275 w 2967329"/>
              <a:gd name="connsiteY199" fmla="*/ 1938337 h 2426935"/>
              <a:gd name="connsiteX200" fmla="*/ 2586038 w 2967329"/>
              <a:gd name="connsiteY200" fmla="*/ 1924050 h 2426935"/>
              <a:gd name="connsiteX201" fmla="*/ 2605088 w 2967329"/>
              <a:gd name="connsiteY201" fmla="*/ 1895475 h 2426935"/>
              <a:gd name="connsiteX202" fmla="*/ 2619375 w 2967329"/>
              <a:gd name="connsiteY202" fmla="*/ 1852612 h 2426935"/>
              <a:gd name="connsiteX203" fmla="*/ 2624138 w 2967329"/>
              <a:gd name="connsiteY203" fmla="*/ 1838325 h 2426935"/>
              <a:gd name="connsiteX204" fmla="*/ 2628900 w 2967329"/>
              <a:gd name="connsiteY204" fmla="*/ 1824037 h 2426935"/>
              <a:gd name="connsiteX205" fmla="*/ 2633663 w 2967329"/>
              <a:gd name="connsiteY205" fmla="*/ 1790700 h 2426935"/>
              <a:gd name="connsiteX206" fmla="*/ 2638425 w 2967329"/>
              <a:gd name="connsiteY206" fmla="*/ 1766887 h 2426935"/>
              <a:gd name="connsiteX207" fmla="*/ 2643188 w 2967329"/>
              <a:gd name="connsiteY207" fmla="*/ 1662112 h 2426935"/>
              <a:gd name="connsiteX208" fmla="*/ 2652713 w 2967329"/>
              <a:gd name="connsiteY208" fmla="*/ 1633537 h 2426935"/>
              <a:gd name="connsiteX209" fmla="*/ 2657475 w 2967329"/>
              <a:gd name="connsiteY209" fmla="*/ 1619250 h 2426935"/>
              <a:gd name="connsiteX210" fmla="*/ 2676525 w 2967329"/>
              <a:gd name="connsiteY210" fmla="*/ 1562100 h 2426935"/>
              <a:gd name="connsiteX211" fmla="*/ 2690813 w 2967329"/>
              <a:gd name="connsiteY211" fmla="*/ 1533525 h 2426935"/>
              <a:gd name="connsiteX212" fmla="*/ 2705100 w 2967329"/>
              <a:gd name="connsiteY212" fmla="*/ 1524000 h 2426935"/>
              <a:gd name="connsiteX213" fmla="*/ 2714625 w 2967329"/>
              <a:gd name="connsiteY213" fmla="*/ 1509712 h 2426935"/>
              <a:gd name="connsiteX214" fmla="*/ 2728913 w 2967329"/>
              <a:gd name="connsiteY214" fmla="*/ 1504950 h 2426935"/>
              <a:gd name="connsiteX215" fmla="*/ 2733675 w 2967329"/>
              <a:gd name="connsiteY215" fmla="*/ 1490662 h 2426935"/>
              <a:gd name="connsiteX216" fmla="*/ 2743200 w 2967329"/>
              <a:gd name="connsiteY216" fmla="*/ 1476375 h 2426935"/>
              <a:gd name="connsiteX217" fmla="*/ 2752725 w 2967329"/>
              <a:gd name="connsiteY217" fmla="*/ 1447800 h 2426935"/>
              <a:gd name="connsiteX218" fmla="*/ 2767013 w 2967329"/>
              <a:gd name="connsiteY218" fmla="*/ 1419225 h 2426935"/>
              <a:gd name="connsiteX219" fmla="*/ 2809875 w 2967329"/>
              <a:gd name="connsiteY219" fmla="*/ 1400175 h 2426935"/>
              <a:gd name="connsiteX220" fmla="*/ 2838450 w 2967329"/>
              <a:gd name="connsiteY220" fmla="*/ 1390650 h 2426935"/>
              <a:gd name="connsiteX221" fmla="*/ 2881313 w 2967329"/>
              <a:gd name="connsiteY221" fmla="*/ 1381125 h 2426935"/>
              <a:gd name="connsiteX222" fmla="*/ 2895600 w 2967329"/>
              <a:gd name="connsiteY222" fmla="*/ 1371600 h 2426935"/>
              <a:gd name="connsiteX223" fmla="*/ 2909888 w 2967329"/>
              <a:gd name="connsiteY223" fmla="*/ 1366837 h 2426935"/>
              <a:gd name="connsiteX224" fmla="*/ 2919413 w 2967329"/>
              <a:gd name="connsiteY224" fmla="*/ 1352550 h 2426935"/>
              <a:gd name="connsiteX225" fmla="*/ 2947988 w 2967329"/>
              <a:gd name="connsiteY225" fmla="*/ 1343025 h 2426935"/>
              <a:gd name="connsiteX226" fmla="*/ 2962275 w 2967329"/>
              <a:gd name="connsiteY226" fmla="*/ 1328737 h 2426935"/>
              <a:gd name="connsiteX227" fmla="*/ 2962275 w 2967329"/>
              <a:gd name="connsiteY227" fmla="*/ 1285875 h 2426935"/>
              <a:gd name="connsiteX228" fmla="*/ 2947988 w 2967329"/>
              <a:gd name="connsiteY228" fmla="*/ 1276350 h 2426935"/>
              <a:gd name="connsiteX229" fmla="*/ 2919413 w 2967329"/>
              <a:gd name="connsiteY229" fmla="*/ 1271587 h 2426935"/>
              <a:gd name="connsiteX230" fmla="*/ 2905125 w 2967329"/>
              <a:gd name="connsiteY230" fmla="*/ 1266825 h 2426935"/>
              <a:gd name="connsiteX231" fmla="*/ 2886075 w 2967329"/>
              <a:gd name="connsiteY231" fmla="*/ 1238250 h 2426935"/>
              <a:gd name="connsiteX232" fmla="*/ 2876550 w 2967329"/>
              <a:gd name="connsiteY232" fmla="*/ 1223962 h 2426935"/>
              <a:gd name="connsiteX233" fmla="*/ 2871788 w 2967329"/>
              <a:gd name="connsiteY233" fmla="*/ 1209675 h 2426935"/>
              <a:gd name="connsiteX234" fmla="*/ 2852738 w 2967329"/>
              <a:gd name="connsiteY234" fmla="*/ 1181100 h 2426935"/>
              <a:gd name="connsiteX235" fmla="*/ 2833688 w 2967329"/>
              <a:gd name="connsiteY235" fmla="*/ 1152525 h 2426935"/>
              <a:gd name="connsiteX236" fmla="*/ 2819400 w 2967329"/>
              <a:gd name="connsiteY236" fmla="*/ 1123950 h 2426935"/>
              <a:gd name="connsiteX237" fmla="*/ 2814638 w 2967329"/>
              <a:gd name="connsiteY237" fmla="*/ 1109662 h 2426935"/>
              <a:gd name="connsiteX238" fmla="*/ 2795588 w 2967329"/>
              <a:gd name="connsiteY238" fmla="*/ 1081087 h 2426935"/>
              <a:gd name="connsiteX239" fmla="*/ 2786063 w 2967329"/>
              <a:gd name="connsiteY239" fmla="*/ 1066800 h 2426935"/>
              <a:gd name="connsiteX240" fmla="*/ 2771775 w 2967329"/>
              <a:gd name="connsiteY240" fmla="*/ 1038225 h 2426935"/>
              <a:gd name="connsiteX241" fmla="*/ 2757488 w 2967329"/>
              <a:gd name="connsiteY241" fmla="*/ 1033462 h 2426935"/>
              <a:gd name="connsiteX242" fmla="*/ 2743200 w 2967329"/>
              <a:gd name="connsiteY242" fmla="*/ 1023937 h 2426935"/>
              <a:gd name="connsiteX243" fmla="*/ 2686050 w 2967329"/>
              <a:gd name="connsiteY243" fmla="*/ 1028700 h 2426935"/>
              <a:gd name="connsiteX244" fmla="*/ 2657475 w 2967329"/>
              <a:gd name="connsiteY244" fmla="*/ 1047750 h 2426935"/>
              <a:gd name="connsiteX245" fmla="*/ 2643188 w 2967329"/>
              <a:gd name="connsiteY245" fmla="*/ 1052512 h 2426935"/>
              <a:gd name="connsiteX246" fmla="*/ 2633663 w 2967329"/>
              <a:gd name="connsiteY246" fmla="*/ 1066800 h 2426935"/>
              <a:gd name="connsiteX247" fmla="*/ 2605088 w 2967329"/>
              <a:gd name="connsiteY247" fmla="*/ 1076325 h 2426935"/>
              <a:gd name="connsiteX248" fmla="*/ 2547938 w 2967329"/>
              <a:gd name="connsiteY248" fmla="*/ 1066800 h 2426935"/>
              <a:gd name="connsiteX249" fmla="*/ 2533650 w 2967329"/>
              <a:gd name="connsiteY249" fmla="*/ 1062037 h 2426935"/>
              <a:gd name="connsiteX250" fmla="*/ 2519363 w 2967329"/>
              <a:gd name="connsiteY250" fmla="*/ 1052512 h 2426935"/>
              <a:gd name="connsiteX251" fmla="*/ 2495550 w 2967329"/>
              <a:gd name="connsiteY251" fmla="*/ 1023937 h 2426935"/>
              <a:gd name="connsiteX252" fmla="*/ 2481263 w 2967329"/>
              <a:gd name="connsiteY252" fmla="*/ 1014412 h 2426935"/>
              <a:gd name="connsiteX253" fmla="*/ 2471738 w 2967329"/>
              <a:gd name="connsiteY253" fmla="*/ 1000125 h 2426935"/>
              <a:gd name="connsiteX254" fmla="*/ 2457450 w 2967329"/>
              <a:gd name="connsiteY254" fmla="*/ 990600 h 2426935"/>
              <a:gd name="connsiteX255" fmla="*/ 2452688 w 2967329"/>
              <a:gd name="connsiteY255" fmla="*/ 976312 h 2426935"/>
              <a:gd name="connsiteX256" fmla="*/ 2443163 w 2967329"/>
              <a:gd name="connsiteY256" fmla="*/ 962025 h 2426935"/>
              <a:gd name="connsiteX257" fmla="*/ 2438400 w 2967329"/>
              <a:gd name="connsiteY257" fmla="*/ 947737 h 2426935"/>
              <a:gd name="connsiteX258" fmla="*/ 2424113 w 2967329"/>
              <a:gd name="connsiteY258" fmla="*/ 933450 h 2426935"/>
              <a:gd name="connsiteX259" fmla="*/ 2414588 w 2967329"/>
              <a:gd name="connsiteY259" fmla="*/ 919162 h 2426935"/>
              <a:gd name="connsiteX260" fmla="*/ 2400300 w 2967329"/>
              <a:gd name="connsiteY260" fmla="*/ 904875 h 2426935"/>
              <a:gd name="connsiteX261" fmla="*/ 2390775 w 2967329"/>
              <a:gd name="connsiteY261" fmla="*/ 890587 h 2426935"/>
              <a:gd name="connsiteX262" fmla="*/ 2376488 w 2967329"/>
              <a:gd name="connsiteY262" fmla="*/ 885825 h 2426935"/>
              <a:gd name="connsiteX263" fmla="*/ 2352675 w 2967329"/>
              <a:gd name="connsiteY263" fmla="*/ 842962 h 2426935"/>
              <a:gd name="connsiteX264" fmla="*/ 2333625 w 2967329"/>
              <a:gd name="connsiteY264" fmla="*/ 828675 h 2426935"/>
              <a:gd name="connsiteX265" fmla="*/ 2309813 w 2967329"/>
              <a:gd name="connsiteY265" fmla="*/ 800100 h 2426935"/>
              <a:gd name="connsiteX266" fmla="*/ 2281238 w 2967329"/>
              <a:gd name="connsiteY266" fmla="*/ 785812 h 2426935"/>
              <a:gd name="connsiteX267" fmla="*/ 2238375 w 2967329"/>
              <a:gd name="connsiteY267" fmla="*/ 752475 h 2426935"/>
              <a:gd name="connsiteX268" fmla="*/ 2209800 w 2967329"/>
              <a:gd name="connsiteY268" fmla="*/ 733425 h 2426935"/>
              <a:gd name="connsiteX269" fmla="*/ 2195513 w 2967329"/>
              <a:gd name="connsiteY269" fmla="*/ 723900 h 2426935"/>
              <a:gd name="connsiteX270" fmla="*/ 2181225 w 2967329"/>
              <a:gd name="connsiteY270" fmla="*/ 719137 h 2426935"/>
              <a:gd name="connsiteX271" fmla="*/ 2152650 w 2967329"/>
              <a:gd name="connsiteY271" fmla="*/ 700087 h 2426935"/>
              <a:gd name="connsiteX272" fmla="*/ 2081213 w 2967329"/>
              <a:gd name="connsiteY272" fmla="*/ 652462 h 2426935"/>
              <a:gd name="connsiteX273" fmla="*/ 2052638 w 2967329"/>
              <a:gd name="connsiteY273" fmla="*/ 633412 h 2426935"/>
              <a:gd name="connsiteX274" fmla="*/ 2038350 w 2967329"/>
              <a:gd name="connsiteY274" fmla="*/ 623887 h 2426935"/>
              <a:gd name="connsiteX275" fmla="*/ 2009775 w 2967329"/>
              <a:gd name="connsiteY275" fmla="*/ 614362 h 2426935"/>
              <a:gd name="connsiteX276" fmla="*/ 1995488 w 2967329"/>
              <a:gd name="connsiteY276" fmla="*/ 609600 h 2426935"/>
              <a:gd name="connsiteX277" fmla="*/ 1914525 w 2967329"/>
              <a:gd name="connsiteY277" fmla="*/ 619125 h 2426935"/>
              <a:gd name="connsiteX278" fmla="*/ 1900238 w 2967329"/>
              <a:gd name="connsiteY278" fmla="*/ 628650 h 2426935"/>
              <a:gd name="connsiteX279" fmla="*/ 1871663 w 2967329"/>
              <a:gd name="connsiteY279" fmla="*/ 638175 h 2426935"/>
              <a:gd name="connsiteX280" fmla="*/ 1757363 w 2967329"/>
              <a:gd name="connsiteY280" fmla="*/ 633412 h 2426935"/>
              <a:gd name="connsiteX281" fmla="*/ 1728788 w 2967329"/>
              <a:gd name="connsiteY281" fmla="*/ 571500 h 2426935"/>
              <a:gd name="connsiteX282" fmla="*/ 1669256 w 2967329"/>
              <a:gd name="connsiteY282" fmla="*/ 495300 h 2426935"/>
              <a:gd name="connsiteX283" fmla="*/ 1638300 w 2967329"/>
              <a:gd name="connsiteY283" fmla="*/ 442912 h 2426935"/>
              <a:gd name="connsiteX284" fmla="*/ 1619250 w 2967329"/>
              <a:gd name="connsiteY284" fmla="*/ 400050 h 2426935"/>
              <a:gd name="connsiteX285" fmla="*/ 1600200 w 2967329"/>
              <a:gd name="connsiteY285" fmla="*/ 357187 h 2426935"/>
              <a:gd name="connsiteX286" fmla="*/ 1590675 w 2967329"/>
              <a:gd name="connsiteY286" fmla="*/ 328612 h 2426935"/>
              <a:gd name="connsiteX287" fmla="*/ 1576388 w 2967329"/>
              <a:gd name="connsiteY287" fmla="*/ 300037 h 2426935"/>
              <a:gd name="connsiteX288" fmla="*/ 1547813 w 2967329"/>
              <a:gd name="connsiteY288" fmla="*/ 290512 h 2426935"/>
              <a:gd name="connsiteX289" fmla="*/ 1519238 w 2967329"/>
              <a:gd name="connsiteY289" fmla="*/ 276225 h 2426935"/>
              <a:gd name="connsiteX290" fmla="*/ 1504950 w 2967329"/>
              <a:gd name="connsiteY290" fmla="*/ 266700 h 2426935"/>
              <a:gd name="connsiteX291" fmla="*/ 1476375 w 2967329"/>
              <a:gd name="connsiteY291" fmla="*/ 257175 h 2426935"/>
              <a:gd name="connsiteX292" fmla="*/ 1447800 w 2967329"/>
              <a:gd name="connsiteY292" fmla="*/ 271462 h 2426935"/>
              <a:gd name="connsiteX293" fmla="*/ 1433513 w 2967329"/>
              <a:gd name="connsiteY293" fmla="*/ 276225 h 2426935"/>
              <a:gd name="connsiteX294" fmla="*/ 1419225 w 2967329"/>
              <a:gd name="connsiteY294" fmla="*/ 285750 h 2426935"/>
              <a:gd name="connsiteX295" fmla="*/ 1390650 w 2967329"/>
              <a:gd name="connsiteY295" fmla="*/ 295275 h 2426935"/>
              <a:gd name="connsiteX296" fmla="*/ 1333500 w 2967329"/>
              <a:gd name="connsiteY296" fmla="*/ 290512 h 2426935"/>
              <a:gd name="connsiteX297" fmla="*/ 1304925 w 2967329"/>
              <a:gd name="connsiteY297" fmla="*/ 280987 h 2426935"/>
              <a:gd name="connsiteX298" fmla="*/ 1271588 w 2967329"/>
              <a:gd name="connsiteY298" fmla="*/ 271462 h 2426935"/>
              <a:gd name="connsiteX299" fmla="*/ 1062038 w 2967329"/>
              <a:gd name="connsiteY299" fmla="*/ 276225 h 2426935"/>
              <a:gd name="connsiteX300" fmla="*/ 962025 w 2967329"/>
              <a:gd name="connsiteY300" fmla="*/ 276225 h 2426935"/>
              <a:gd name="connsiteX301" fmla="*/ 947738 w 2967329"/>
              <a:gd name="connsiteY301" fmla="*/ 271462 h 2426935"/>
              <a:gd name="connsiteX302" fmla="*/ 942975 w 2967329"/>
              <a:gd name="connsiteY302" fmla="*/ 228600 h 2426935"/>
              <a:gd name="connsiteX303" fmla="*/ 985838 w 2967329"/>
              <a:gd name="connsiteY303" fmla="*/ 204787 h 2426935"/>
              <a:gd name="connsiteX304" fmla="*/ 1009650 w 2967329"/>
              <a:gd name="connsiteY304" fmla="*/ 142875 h 2426935"/>
              <a:gd name="connsiteX305" fmla="*/ 1004888 w 2967329"/>
              <a:gd name="connsiteY305" fmla="*/ 104775 h 2426935"/>
              <a:gd name="connsiteX306" fmla="*/ 995363 w 2967329"/>
              <a:gd name="connsiteY306" fmla="*/ 76200 h 2426935"/>
              <a:gd name="connsiteX307" fmla="*/ 976313 w 2967329"/>
              <a:gd name="connsiteY307" fmla="*/ 71437 h 2426935"/>
              <a:gd name="connsiteX308" fmla="*/ 962025 w 2967329"/>
              <a:gd name="connsiteY308" fmla="*/ 61912 h 2426935"/>
              <a:gd name="connsiteX309" fmla="*/ 952500 w 2967329"/>
              <a:gd name="connsiteY309" fmla="*/ 47625 h 2426935"/>
              <a:gd name="connsiteX310" fmla="*/ 938213 w 2967329"/>
              <a:gd name="connsiteY310" fmla="*/ 42862 h 2426935"/>
              <a:gd name="connsiteX311" fmla="*/ 919163 w 2967329"/>
              <a:gd name="connsiteY311" fmla="*/ 14287 h 2426935"/>
              <a:gd name="connsiteX312" fmla="*/ 909638 w 2967329"/>
              <a:gd name="connsiteY312" fmla="*/ 0 h 2426935"/>
              <a:gd name="connsiteX313" fmla="*/ 842963 w 2967329"/>
              <a:gd name="connsiteY313" fmla="*/ 4762 h 2426935"/>
              <a:gd name="connsiteX314" fmla="*/ 823913 w 2967329"/>
              <a:gd name="connsiteY314" fmla="*/ 9525 h 2426935"/>
              <a:gd name="connsiteX315" fmla="*/ 771525 w 2967329"/>
              <a:gd name="connsiteY315" fmla="*/ 14287 h 2426935"/>
              <a:gd name="connsiteX316" fmla="*/ 790575 w 2967329"/>
              <a:gd name="connsiteY316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76313 w 2967329"/>
              <a:gd name="connsiteY122" fmla="*/ 1104900 h 2426935"/>
              <a:gd name="connsiteX123" fmla="*/ 1004888 w 2967329"/>
              <a:gd name="connsiteY123" fmla="*/ 1114425 h 2426935"/>
              <a:gd name="connsiteX124" fmla="*/ 1047750 w 2967329"/>
              <a:gd name="connsiteY124" fmla="*/ 1128712 h 2426935"/>
              <a:gd name="connsiteX125" fmla="*/ 1062038 w 2967329"/>
              <a:gd name="connsiteY125" fmla="*/ 1133475 h 2426935"/>
              <a:gd name="connsiteX126" fmla="*/ 1104900 w 2967329"/>
              <a:gd name="connsiteY126" fmla="*/ 1157287 h 2426935"/>
              <a:gd name="connsiteX127" fmla="*/ 1133475 w 2967329"/>
              <a:gd name="connsiteY127" fmla="*/ 1176337 h 2426935"/>
              <a:gd name="connsiteX128" fmla="*/ 1157288 w 2967329"/>
              <a:gd name="connsiteY128" fmla="*/ 1195387 h 2426935"/>
              <a:gd name="connsiteX129" fmla="*/ 1166813 w 2967329"/>
              <a:gd name="connsiteY129" fmla="*/ 1209675 h 2426935"/>
              <a:gd name="connsiteX130" fmla="*/ 1195388 w 2967329"/>
              <a:gd name="connsiteY130" fmla="*/ 1228725 h 2426935"/>
              <a:gd name="connsiteX131" fmla="*/ 1209675 w 2967329"/>
              <a:gd name="connsiteY131" fmla="*/ 1238250 h 2426935"/>
              <a:gd name="connsiteX132" fmla="*/ 1238250 w 2967329"/>
              <a:gd name="connsiteY132" fmla="*/ 1257300 h 2426935"/>
              <a:gd name="connsiteX133" fmla="*/ 1262063 w 2967329"/>
              <a:gd name="connsiteY133" fmla="*/ 1285875 h 2426935"/>
              <a:gd name="connsiteX134" fmla="*/ 1281113 w 2967329"/>
              <a:gd name="connsiteY134" fmla="*/ 1314450 h 2426935"/>
              <a:gd name="connsiteX135" fmla="*/ 1290638 w 2967329"/>
              <a:gd name="connsiteY135" fmla="*/ 1328737 h 2426935"/>
              <a:gd name="connsiteX136" fmla="*/ 1319213 w 2967329"/>
              <a:gd name="connsiteY136" fmla="*/ 1371600 h 2426935"/>
              <a:gd name="connsiteX137" fmla="*/ 1328738 w 2967329"/>
              <a:gd name="connsiteY137" fmla="*/ 1385887 h 2426935"/>
              <a:gd name="connsiteX138" fmla="*/ 1343025 w 2967329"/>
              <a:gd name="connsiteY138" fmla="*/ 1395412 h 2426935"/>
              <a:gd name="connsiteX139" fmla="*/ 1362075 w 2967329"/>
              <a:gd name="connsiteY139" fmla="*/ 1419225 h 2426935"/>
              <a:gd name="connsiteX140" fmla="*/ 1381125 w 2967329"/>
              <a:gd name="connsiteY140" fmla="*/ 1447800 h 2426935"/>
              <a:gd name="connsiteX141" fmla="*/ 1390650 w 2967329"/>
              <a:gd name="connsiteY141" fmla="*/ 1462087 h 2426935"/>
              <a:gd name="connsiteX142" fmla="*/ 1404938 w 2967329"/>
              <a:gd name="connsiteY142" fmla="*/ 1466850 h 2426935"/>
              <a:gd name="connsiteX143" fmla="*/ 1428750 w 2967329"/>
              <a:gd name="connsiteY143" fmla="*/ 1490662 h 2426935"/>
              <a:gd name="connsiteX144" fmla="*/ 1438275 w 2967329"/>
              <a:gd name="connsiteY144" fmla="*/ 1504950 h 2426935"/>
              <a:gd name="connsiteX145" fmla="*/ 1452563 w 2967329"/>
              <a:gd name="connsiteY145" fmla="*/ 1514475 h 2426935"/>
              <a:gd name="connsiteX146" fmla="*/ 1466850 w 2967329"/>
              <a:gd name="connsiteY146" fmla="*/ 1528762 h 2426935"/>
              <a:gd name="connsiteX147" fmla="*/ 1495425 w 2967329"/>
              <a:gd name="connsiteY147" fmla="*/ 1538287 h 2426935"/>
              <a:gd name="connsiteX148" fmla="*/ 1528763 w 2967329"/>
              <a:gd name="connsiteY148" fmla="*/ 1547812 h 2426935"/>
              <a:gd name="connsiteX149" fmla="*/ 1557338 w 2967329"/>
              <a:gd name="connsiteY149" fmla="*/ 1552575 h 2426935"/>
              <a:gd name="connsiteX150" fmla="*/ 1571625 w 2967329"/>
              <a:gd name="connsiteY150" fmla="*/ 1557337 h 2426935"/>
              <a:gd name="connsiteX151" fmla="*/ 1590675 w 2967329"/>
              <a:gd name="connsiteY151" fmla="*/ 1562100 h 2426935"/>
              <a:gd name="connsiteX152" fmla="*/ 1619250 w 2967329"/>
              <a:gd name="connsiteY152" fmla="*/ 1581150 h 2426935"/>
              <a:gd name="connsiteX153" fmla="*/ 1633538 w 2967329"/>
              <a:gd name="connsiteY153" fmla="*/ 1590675 h 2426935"/>
              <a:gd name="connsiteX154" fmla="*/ 1657350 w 2967329"/>
              <a:gd name="connsiteY154" fmla="*/ 1614487 h 2426935"/>
              <a:gd name="connsiteX155" fmla="*/ 1681163 w 2967329"/>
              <a:gd name="connsiteY155" fmla="*/ 1633537 h 2426935"/>
              <a:gd name="connsiteX156" fmla="*/ 1704975 w 2967329"/>
              <a:gd name="connsiteY156" fmla="*/ 1676400 h 2426935"/>
              <a:gd name="connsiteX157" fmla="*/ 1714500 w 2967329"/>
              <a:gd name="connsiteY157" fmla="*/ 1690687 h 2426935"/>
              <a:gd name="connsiteX158" fmla="*/ 1728788 w 2967329"/>
              <a:gd name="connsiteY158" fmla="*/ 1695450 h 2426935"/>
              <a:gd name="connsiteX159" fmla="*/ 1752600 w 2967329"/>
              <a:gd name="connsiteY159" fmla="*/ 1719262 h 2426935"/>
              <a:gd name="connsiteX160" fmla="*/ 1776413 w 2967329"/>
              <a:gd name="connsiteY160" fmla="*/ 1743075 h 2426935"/>
              <a:gd name="connsiteX161" fmla="*/ 1785938 w 2967329"/>
              <a:gd name="connsiteY161" fmla="*/ 1757362 h 2426935"/>
              <a:gd name="connsiteX162" fmla="*/ 1809750 w 2967329"/>
              <a:gd name="connsiteY162" fmla="*/ 1781175 h 2426935"/>
              <a:gd name="connsiteX163" fmla="*/ 1819275 w 2967329"/>
              <a:gd name="connsiteY163" fmla="*/ 1809750 h 2426935"/>
              <a:gd name="connsiteX164" fmla="*/ 1824038 w 2967329"/>
              <a:gd name="connsiteY164" fmla="*/ 1824037 h 2426935"/>
              <a:gd name="connsiteX165" fmla="*/ 1828800 w 2967329"/>
              <a:gd name="connsiteY165" fmla="*/ 1909762 h 2426935"/>
              <a:gd name="connsiteX166" fmla="*/ 1843088 w 2967329"/>
              <a:gd name="connsiteY166" fmla="*/ 1957387 h 2426935"/>
              <a:gd name="connsiteX167" fmla="*/ 1857375 w 2967329"/>
              <a:gd name="connsiteY167" fmla="*/ 2000250 h 2426935"/>
              <a:gd name="connsiteX168" fmla="*/ 1866900 w 2967329"/>
              <a:gd name="connsiteY168" fmla="*/ 2028825 h 2426935"/>
              <a:gd name="connsiteX169" fmla="*/ 1881188 w 2967329"/>
              <a:gd name="connsiteY169" fmla="*/ 2081212 h 2426935"/>
              <a:gd name="connsiteX170" fmla="*/ 1885950 w 2967329"/>
              <a:gd name="connsiteY170" fmla="*/ 2095500 h 2426935"/>
              <a:gd name="connsiteX171" fmla="*/ 1900238 w 2967329"/>
              <a:gd name="connsiteY171" fmla="*/ 2105025 h 2426935"/>
              <a:gd name="connsiteX172" fmla="*/ 1919288 w 2967329"/>
              <a:gd name="connsiteY172" fmla="*/ 2147887 h 2426935"/>
              <a:gd name="connsiteX173" fmla="*/ 1924050 w 2967329"/>
              <a:gd name="connsiteY173" fmla="*/ 2162175 h 2426935"/>
              <a:gd name="connsiteX174" fmla="*/ 1943100 w 2967329"/>
              <a:gd name="connsiteY174" fmla="*/ 2190750 h 2426935"/>
              <a:gd name="connsiteX175" fmla="*/ 1966913 w 2967329"/>
              <a:gd name="connsiteY175" fmla="*/ 2219325 h 2426935"/>
              <a:gd name="connsiteX176" fmla="*/ 1981200 w 2967329"/>
              <a:gd name="connsiteY176" fmla="*/ 2228850 h 2426935"/>
              <a:gd name="connsiteX177" fmla="*/ 1995488 w 2967329"/>
              <a:gd name="connsiteY177" fmla="*/ 2243137 h 2426935"/>
              <a:gd name="connsiteX178" fmla="*/ 2009775 w 2967329"/>
              <a:gd name="connsiteY178" fmla="*/ 2247900 h 2426935"/>
              <a:gd name="connsiteX179" fmla="*/ 2052638 w 2967329"/>
              <a:gd name="connsiteY179" fmla="*/ 2266950 h 2426935"/>
              <a:gd name="connsiteX180" fmla="*/ 2119313 w 2967329"/>
              <a:gd name="connsiteY180" fmla="*/ 2286000 h 2426935"/>
              <a:gd name="connsiteX181" fmla="*/ 2147888 w 2967329"/>
              <a:gd name="connsiteY181" fmla="*/ 2305050 h 2426935"/>
              <a:gd name="connsiteX182" fmla="*/ 2176463 w 2967329"/>
              <a:gd name="connsiteY182" fmla="*/ 2314575 h 2426935"/>
              <a:gd name="connsiteX183" fmla="*/ 2190750 w 2967329"/>
              <a:gd name="connsiteY183" fmla="*/ 2324100 h 2426935"/>
              <a:gd name="connsiteX184" fmla="*/ 2233613 w 2967329"/>
              <a:gd name="connsiteY184" fmla="*/ 2333625 h 2426935"/>
              <a:gd name="connsiteX185" fmla="*/ 2262188 w 2967329"/>
              <a:gd name="connsiteY185" fmla="*/ 2343150 h 2426935"/>
              <a:gd name="connsiteX186" fmla="*/ 2290763 w 2967329"/>
              <a:gd name="connsiteY186" fmla="*/ 2352675 h 2426935"/>
              <a:gd name="connsiteX187" fmla="*/ 2319338 w 2967329"/>
              <a:gd name="connsiteY187" fmla="*/ 2366962 h 2426935"/>
              <a:gd name="connsiteX188" fmla="*/ 2347913 w 2967329"/>
              <a:gd name="connsiteY188" fmla="*/ 2381250 h 2426935"/>
              <a:gd name="connsiteX189" fmla="*/ 2362200 w 2967329"/>
              <a:gd name="connsiteY189" fmla="*/ 2390775 h 2426935"/>
              <a:gd name="connsiteX190" fmla="*/ 2390775 w 2967329"/>
              <a:gd name="connsiteY190" fmla="*/ 2400300 h 2426935"/>
              <a:gd name="connsiteX191" fmla="*/ 2419350 w 2967329"/>
              <a:gd name="connsiteY191" fmla="*/ 2409825 h 2426935"/>
              <a:gd name="connsiteX192" fmla="*/ 2433638 w 2967329"/>
              <a:gd name="connsiteY192" fmla="*/ 2414587 h 2426935"/>
              <a:gd name="connsiteX193" fmla="*/ 2624137 w 2967329"/>
              <a:gd name="connsiteY193" fmla="*/ 2421731 h 2426935"/>
              <a:gd name="connsiteX194" fmla="*/ 2678906 w 2967329"/>
              <a:gd name="connsiteY194" fmla="*/ 2328862 h 2426935"/>
              <a:gd name="connsiteX195" fmla="*/ 2626519 w 2967329"/>
              <a:gd name="connsiteY195" fmla="*/ 2195513 h 2426935"/>
              <a:gd name="connsiteX196" fmla="*/ 2566988 w 2967329"/>
              <a:gd name="connsiteY196" fmla="*/ 2028825 h 2426935"/>
              <a:gd name="connsiteX197" fmla="*/ 2571750 w 2967329"/>
              <a:gd name="connsiteY197" fmla="*/ 1981200 h 2426935"/>
              <a:gd name="connsiteX198" fmla="*/ 2576513 w 2967329"/>
              <a:gd name="connsiteY198" fmla="*/ 1962150 h 2426935"/>
              <a:gd name="connsiteX199" fmla="*/ 2581275 w 2967329"/>
              <a:gd name="connsiteY199" fmla="*/ 1938337 h 2426935"/>
              <a:gd name="connsiteX200" fmla="*/ 2586038 w 2967329"/>
              <a:gd name="connsiteY200" fmla="*/ 1924050 h 2426935"/>
              <a:gd name="connsiteX201" fmla="*/ 2605088 w 2967329"/>
              <a:gd name="connsiteY201" fmla="*/ 1895475 h 2426935"/>
              <a:gd name="connsiteX202" fmla="*/ 2619375 w 2967329"/>
              <a:gd name="connsiteY202" fmla="*/ 1852612 h 2426935"/>
              <a:gd name="connsiteX203" fmla="*/ 2624138 w 2967329"/>
              <a:gd name="connsiteY203" fmla="*/ 1838325 h 2426935"/>
              <a:gd name="connsiteX204" fmla="*/ 2628900 w 2967329"/>
              <a:gd name="connsiteY204" fmla="*/ 1824037 h 2426935"/>
              <a:gd name="connsiteX205" fmla="*/ 2633663 w 2967329"/>
              <a:gd name="connsiteY205" fmla="*/ 1790700 h 2426935"/>
              <a:gd name="connsiteX206" fmla="*/ 2638425 w 2967329"/>
              <a:gd name="connsiteY206" fmla="*/ 1766887 h 2426935"/>
              <a:gd name="connsiteX207" fmla="*/ 2643188 w 2967329"/>
              <a:gd name="connsiteY207" fmla="*/ 1662112 h 2426935"/>
              <a:gd name="connsiteX208" fmla="*/ 2652713 w 2967329"/>
              <a:gd name="connsiteY208" fmla="*/ 1633537 h 2426935"/>
              <a:gd name="connsiteX209" fmla="*/ 2657475 w 2967329"/>
              <a:gd name="connsiteY209" fmla="*/ 1619250 h 2426935"/>
              <a:gd name="connsiteX210" fmla="*/ 2676525 w 2967329"/>
              <a:gd name="connsiteY210" fmla="*/ 1562100 h 2426935"/>
              <a:gd name="connsiteX211" fmla="*/ 2690813 w 2967329"/>
              <a:gd name="connsiteY211" fmla="*/ 1533525 h 2426935"/>
              <a:gd name="connsiteX212" fmla="*/ 2705100 w 2967329"/>
              <a:gd name="connsiteY212" fmla="*/ 1524000 h 2426935"/>
              <a:gd name="connsiteX213" fmla="*/ 2714625 w 2967329"/>
              <a:gd name="connsiteY213" fmla="*/ 1509712 h 2426935"/>
              <a:gd name="connsiteX214" fmla="*/ 2728913 w 2967329"/>
              <a:gd name="connsiteY214" fmla="*/ 1504950 h 2426935"/>
              <a:gd name="connsiteX215" fmla="*/ 2733675 w 2967329"/>
              <a:gd name="connsiteY215" fmla="*/ 1490662 h 2426935"/>
              <a:gd name="connsiteX216" fmla="*/ 2743200 w 2967329"/>
              <a:gd name="connsiteY216" fmla="*/ 1476375 h 2426935"/>
              <a:gd name="connsiteX217" fmla="*/ 2752725 w 2967329"/>
              <a:gd name="connsiteY217" fmla="*/ 1447800 h 2426935"/>
              <a:gd name="connsiteX218" fmla="*/ 2767013 w 2967329"/>
              <a:gd name="connsiteY218" fmla="*/ 1419225 h 2426935"/>
              <a:gd name="connsiteX219" fmla="*/ 2809875 w 2967329"/>
              <a:gd name="connsiteY219" fmla="*/ 1400175 h 2426935"/>
              <a:gd name="connsiteX220" fmla="*/ 2838450 w 2967329"/>
              <a:gd name="connsiteY220" fmla="*/ 1390650 h 2426935"/>
              <a:gd name="connsiteX221" fmla="*/ 2881313 w 2967329"/>
              <a:gd name="connsiteY221" fmla="*/ 1381125 h 2426935"/>
              <a:gd name="connsiteX222" fmla="*/ 2895600 w 2967329"/>
              <a:gd name="connsiteY222" fmla="*/ 1371600 h 2426935"/>
              <a:gd name="connsiteX223" fmla="*/ 2909888 w 2967329"/>
              <a:gd name="connsiteY223" fmla="*/ 1366837 h 2426935"/>
              <a:gd name="connsiteX224" fmla="*/ 2919413 w 2967329"/>
              <a:gd name="connsiteY224" fmla="*/ 1352550 h 2426935"/>
              <a:gd name="connsiteX225" fmla="*/ 2947988 w 2967329"/>
              <a:gd name="connsiteY225" fmla="*/ 1343025 h 2426935"/>
              <a:gd name="connsiteX226" fmla="*/ 2962275 w 2967329"/>
              <a:gd name="connsiteY226" fmla="*/ 1328737 h 2426935"/>
              <a:gd name="connsiteX227" fmla="*/ 2962275 w 2967329"/>
              <a:gd name="connsiteY227" fmla="*/ 1285875 h 2426935"/>
              <a:gd name="connsiteX228" fmla="*/ 2947988 w 2967329"/>
              <a:gd name="connsiteY228" fmla="*/ 1276350 h 2426935"/>
              <a:gd name="connsiteX229" fmla="*/ 2919413 w 2967329"/>
              <a:gd name="connsiteY229" fmla="*/ 1271587 h 2426935"/>
              <a:gd name="connsiteX230" fmla="*/ 2905125 w 2967329"/>
              <a:gd name="connsiteY230" fmla="*/ 1266825 h 2426935"/>
              <a:gd name="connsiteX231" fmla="*/ 2886075 w 2967329"/>
              <a:gd name="connsiteY231" fmla="*/ 1238250 h 2426935"/>
              <a:gd name="connsiteX232" fmla="*/ 2876550 w 2967329"/>
              <a:gd name="connsiteY232" fmla="*/ 1223962 h 2426935"/>
              <a:gd name="connsiteX233" fmla="*/ 2871788 w 2967329"/>
              <a:gd name="connsiteY233" fmla="*/ 1209675 h 2426935"/>
              <a:gd name="connsiteX234" fmla="*/ 2852738 w 2967329"/>
              <a:gd name="connsiteY234" fmla="*/ 1181100 h 2426935"/>
              <a:gd name="connsiteX235" fmla="*/ 2833688 w 2967329"/>
              <a:gd name="connsiteY235" fmla="*/ 1152525 h 2426935"/>
              <a:gd name="connsiteX236" fmla="*/ 2819400 w 2967329"/>
              <a:gd name="connsiteY236" fmla="*/ 1123950 h 2426935"/>
              <a:gd name="connsiteX237" fmla="*/ 2814638 w 2967329"/>
              <a:gd name="connsiteY237" fmla="*/ 1109662 h 2426935"/>
              <a:gd name="connsiteX238" fmla="*/ 2795588 w 2967329"/>
              <a:gd name="connsiteY238" fmla="*/ 1081087 h 2426935"/>
              <a:gd name="connsiteX239" fmla="*/ 2786063 w 2967329"/>
              <a:gd name="connsiteY239" fmla="*/ 1066800 h 2426935"/>
              <a:gd name="connsiteX240" fmla="*/ 2771775 w 2967329"/>
              <a:gd name="connsiteY240" fmla="*/ 1038225 h 2426935"/>
              <a:gd name="connsiteX241" fmla="*/ 2757488 w 2967329"/>
              <a:gd name="connsiteY241" fmla="*/ 1033462 h 2426935"/>
              <a:gd name="connsiteX242" fmla="*/ 2743200 w 2967329"/>
              <a:gd name="connsiteY242" fmla="*/ 1023937 h 2426935"/>
              <a:gd name="connsiteX243" fmla="*/ 2686050 w 2967329"/>
              <a:gd name="connsiteY243" fmla="*/ 1028700 h 2426935"/>
              <a:gd name="connsiteX244" fmla="*/ 2657475 w 2967329"/>
              <a:gd name="connsiteY244" fmla="*/ 1047750 h 2426935"/>
              <a:gd name="connsiteX245" fmla="*/ 2643188 w 2967329"/>
              <a:gd name="connsiteY245" fmla="*/ 1052512 h 2426935"/>
              <a:gd name="connsiteX246" fmla="*/ 2633663 w 2967329"/>
              <a:gd name="connsiteY246" fmla="*/ 1066800 h 2426935"/>
              <a:gd name="connsiteX247" fmla="*/ 2605088 w 2967329"/>
              <a:gd name="connsiteY247" fmla="*/ 1076325 h 2426935"/>
              <a:gd name="connsiteX248" fmla="*/ 2547938 w 2967329"/>
              <a:gd name="connsiteY248" fmla="*/ 1066800 h 2426935"/>
              <a:gd name="connsiteX249" fmla="*/ 2533650 w 2967329"/>
              <a:gd name="connsiteY249" fmla="*/ 1062037 h 2426935"/>
              <a:gd name="connsiteX250" fmla="*/ 2519363 w 2967329"/>
              <a:gd name="connsiteY250" fmla="*/ 1052512 h 2426935"/>
              <a:gd name="connsiteX251" fmla="*/ 2495550 w 2967329"/>
              <a:gd name="connsiteY251" fmla="*/ 1023937 h 2426935"/>
              <a:gd name="connsiteX252" fmla="*/ 2481263 w 2967329"/>
              <a:gd name="connsiteY252" fmla="*/ 1014412 h 2426935"/>
              <a:gd name="connsiteX253" fmla="*/ 2471738 w 2967329"/>
              <a:gd name="connsiteY253" fmla="*/ 1000125 h 2426935"/>
              <a:gd name="connsiteX254" fmla="*/ 2457450 w 2967329"/>
              <a:gd name="connsiteY254" fmla="*/ 990600 h 2426935"/>
              <a:gd name="connsiteX255" fmla="*/ 2452688 w 2967329"/>
              <a:gd name="connsiteY255" fmla="*/ 976312 h 2426935"/>
              <a:gd name="connsiteX256" fmla="*/ 2443163 w 2967329"/>
              <a:gd name="connsiteY256" fmla="*/ 962025 h 2426935"/>
              <a:gd name="connsiteX257" fmla="*/ 2438400 w 2967329"/>
              <a:gd name="connsiteY257" fmla="*/ 947737 h 2426935"/>
              <a:gd name="connsiteX258" fmla="*/ 2424113 w 2967329"/>
              <a:gd name="connsiteY258" fmla="*/ 933450 h 2426935"/>
              <a:gd name="connsiteX259" fmla="*/ 2414588 w 2967329"/>
              <a:gd name="connsiteY259" fmla="*/ 919162 h 2426935"/>
              <a:gd name="connsiteX260" fmla="*/ 2400300 w 2967329"/>
              <a:gd name="connsiteY260" fmla="*/ 904875 h 2426935"/>
              <a:gd name="connsiteX261" fmla="*/ 2390775 w 2967329"/>
              <a:gd name="connsiteY261" fmla="*/ 890587 h 2426935"/>
              <a:gd name="connsiteX262" fmla="*/ 2376488 w 2967329"/>
              <a:gd name="connsiteY262" fmla="*/ 885825 h 2426935"/>
              <a:gd name="connsiteX263" fmla="*/ 2352675 w 2967329"/>
              <a:gd name="connsiteY263" fmla="*/ 842962 h 2426935"/>
              <a:gd name="connsiteX264" fmla="*/ 2333625 w 2967329"/>
              <a:gd name="connsiteY264" fmla="*/ 828675 h 2426935"/>
              <a:gd name="connsiteX265" fmla="*/ 2309813 w 2967329"/>
              <a:gd name="connsiteY265" fmla="*/ 800100 h 2426935"/>
              <a:gd name="connsiteX266" fmla="*/ 2281238 w 2967329"/>
              <a:gd name="connsiteY266" fmla="*/ 785812 h 2426935"/>
              <a:gd name="connsiteX267" fmla="*/ 2238375 w 2967329"/>
              <a:gd name="connsiteY267" fmla="*/ 752475 h 2426935"/>
              <a:gd name="connsiteX268" fmla="*/ 2209800 w 2967329"/>
              <a:gd name="connsiteY268" fmla="*/ 733425 h 2426935"/>
              <a:gd name="connsiteX269" fmla="*/ 2195513 w 2967329"/>
              <a:gd name="connsiteY269" fmla="*/ 723900 h 2426935"/>
              <a:gd name="connsiteX270" fmla="*/ 2181225 w 2967329"/>
              <a:gd name="connsiteY270" fmla="*/ 719137 h 2426935"/>
              <a:gd name="connsiteX271" fmla="*/ 2152650 w 2967329"/>
              <a:gd name="connsiteY271" fmla="*/ 700087 h 2426935"/>
              <a:gd name="connsiteX272" fmla="*/ 2081213 w 2967329"/>
              <a:gd name="connsiteY272" fmla="*/ 652462 h 2426935"/>
              <a:gd name="connsiteX273" fmla="*/ 2052638 w 2967329"/>
              <a:gd name="connsiteY273" fmla="*/ 633412 h 2426935"/>
              <a:gd name="connsiteX274" fmla="*/ 2038350 w 2967329"/>
              <a:gd name="connsiteY274" fmla="*/ 623887 h 2426935"/>
              <a:gd name="connsiteX275" fmla="*/ 2009775 w 2967329"/>
              <a:gd name="connsiteY275" fmla="*/ 614362 h 2426935"/>
              <a:gd name="connsiteX276" fmla="*/ 1995488 w 2967329"/>
              <a:gd name="connsiteY276" fmla="*/ 609600 h 2426935"/>
              <a:gd name="connsiteX277" fmla="*/ 1914525 w 2967329"/>
              <a:gd name="connsiteY277" fmla="*/ 619125 h 2426935"/>
              <a:gd name="connsiteX278" fmla="*/ 1900238 w 2967329"/>
              <a:gd name="connsiteY278" fmla="*/ 628650 h 2426935"/>
              <a:gd name="connsiteX279" fmla="*/ 1871663 w 2967329"/>
              <a:gd name="connsiteY279" fmla="*/ 638175 h 2426935"/>
              <a:gd name="connsiteX280" fmla="*/ 1757363 w 2967329"/>
              <a:gd name="connsiteY280" fmla="*/ 633412 h 2426935"/>
              <a:gd name="connsiteX281" fmla="*/ 1728788 w 2967329"/>
              <a:gd name="connsiteY281" fmla="*/ 571500 h 2426935"/>
              <a:gd name="connsiteX282" fmla="*/ 1669256 w 2967329"/>
              <a:gd name="connsiteY282" fmla="*/ 495300 h 2426935"/>
              <a:gd name="connsiteX283" fmla="*/ 1638300 w 2967329"/>
              <a:gd name="connsiteY283" fmla="*/ 442912 h 2426935"/>
              <a:gd name="connsiteX284" fmla="*/ 1619250 w 2967329"/>
              <a:gd name="connsiteY284" fmla="*/ 400050 h 2426935"/>
              <a:gd name="connsiteX285" fmla="*/ 1600200 w 2967329"/>
              <a:gd name="connsiteY285" fmla="*/ 357187 h 2426935"/>
              <a:gd name="connsiteX286" fmla="*/ 1590675 w 2967329"/>
              <a:gd name="connsiteY286" fmla="*/ 328612 h 2426935"/>
              <a:gd name="connsiteX287" fmla="*/ 1576388 w 2967329"/>
              <a:gd name="connsiteY287" fmla="*/ 300037 h 2426935"/>
              <a:gd name="connsiteX288" fmla="*/ 1547813 w 2967329"/>
              <a:gd name="connsiteY288" fmla="*/ 290512 h 2426935"/>
              <a:gd name="connsiteX289" fmla="*/ 1519238 w 2967329"/>
              <a:gd name="connsiteY289" fmla="*/ 276225 h 2426935"/>
              <a:gd name="connsiteX290" fmla="*/ 1504950 w 2967329"/>
              <a:gd name="connsiteY290" fmla="*/ 266700 h 2426935"/>
              <a:gd name="connsiteX291" fmla="*/ 1476375 w 2967329"/>
              <a:gd name="connsiteY291" fmla="*/ 257175 h 2426935"/>
              <a:gd name="connsiteX292" fmla="*/ 1447800 w 2967329"/>
              <a:gd name="connsiteY292" fmla="*/ 271462 h 2426935"/>
              <a:gd name="connsiteX293" fmla="*/ 1433513 w 2967329"/>
              <a:gd name="connsiteY293" fmla="*/ 276225 h 2426935"/>
              <a:gd name="connsiteX294" fmla="*/ 1419225 w 2967329"/>
              <a:gd name="connsiteY294" fmla="*/ 285750 h 2426935"/>
              <a:gd name="connsiteX295" fmla="*/ 1390650 w 2967329"/>
              <a:gd name="connsiteY295" fmla="*/ 295275 h 2426935"/>
              <a:gd name="connsiteX296" fmla="*/ 1333500 w 2967329"/>
              <a:gd name="connsiteY296" fmla="*/ 290512 h 2426935"/>
              <a:gd name="connsiteX297" fmla="*/ 1304925 w 2967329"/>
              <a:gd name="connsiteY297" fmla="*/ 280987 h 2426935"/>
              <a:gd name="connsiteX298" fmla="*/ 1271588 w 2967329"/>
              <a:gd name="connsiteY298" fmla="*/ 271462 h 2426935"/>
              <a:gd name="connsiteX299" fmla="*/ 1062038 w 2967329"/>
              <a:gd name="connsiteY299" fmla="*/ 276225 h 2426935"/>
              <a:gd name="connsiteX300" fmla="*/ 962025 w 2967329"/>
              <a:gd name="connsiteY300" fmla="*/ 276225 h 2426935"/>
              <a:gd name="connsiteX301" fmla="*/ 942975 w 2967329"/>
              <a:gd name="connsiteY301" fmla="*/ 228600 h 2426935"/>
              <a:gd name="connsiteX302" fmla="*/ 985838 w 2967329"/>
              <a:gd name="connsiteY302" fmla="*/ 204787 h 2426935"/>
              <a:gd name="connsiteX303" fmla="*/ 1009650 w 2967329"/>
              <a:gd name="connsiteY303" fmla="*/ 142875 h 2426935"/>
              <a:gd name="connsiteX304" fmla="*/ 1004888 w 2967329"/>
              <a:gd name="connsiteY304" fmla="*/ 104775 h 2426935"/>
              <a:gd name="connsiteX305" fmla="*/ 995363 w 2967329"/>
              <a:gd name="connsiteY305" fmla="*/ 76200 h 2426935"/>
              <a:gd name="connsiteX306" fmla="*/ 976313 w 2967329"/>
              <a:gd name="connsiteY306" fmla="*/ 71437 h 2426935"/>
              <a:gd name="connsiteX307" fmla="*/ 962025 w 2967329"/>
              <a:gd name="connsiteY307" fmla="*/ 61912 h 2426935"/>
              <a:gd name="connsiteX308" fmla="*/ 952500 w 2967329"/>
              <a:gd name="connsiteY308" fmla="*/ 47625 h 2426935"/>
              <a:gd name="connsiteX309" fmla="*/ 938213 w 2967329"/>
              <a:gd name="connsiteY309" fmla="*/ 42862 h 2426935"/>
              <a:gd name="connsiteX310" fmla="*/ 919163 w 2967329"/>
              <a:gd name="connsiteY310" fmla="*/ 14287 h 2426935"/>
              <a:gd name="connsiteX311" fmla="*/ 909638 w 2967329"/>
              <a:gd name="connsiteY311" fmla="*/ 0 h 2426935"/>
              <a:gd name="connsiteX312" fmla="*/ 842963 w 2967329"/>
              <a:gd name="connsiteY312" fmla="*/ 4762 h 2426935"/>
              <a:gd name="connsiteX313" fmla="*/ 823913 w 2967329"/>
              <a:gd name="connsiteY313" fmla="*/ 9525 h 2426935"/>
              <a:gd name="connsiteX314" fmla="*/ 771525 w 2967329"/>
              <a:gd name="connsiteY314" fmla="*/ 14287 h 2426935"/>
              <a:gd name="connsiteX315" fmla="*/ 790575 w 2967329"/>
              <a:gd name="connsiteY315" fmla="*/ 14287 h 2426935"/>
              <a:gd name="connsiteX0" fmla="*/ 790575 w 2967329"/>
              <a:gd name="connsiteY0" fmla="*/ 14287 h 2426935"/>
              <a:gd name="connsiteX1" fmla="*/ 738188 w 2967329"/>
              <a:gd name="connsiteY1" fmla="*/ 33337 h 2426935"/>
              <a:gd name="connsiteX2" fmla="*/ 714375 w 2967329"/>
              <a:gd name="connsiteY2" fmla="*/ 38100 h 2426935"/>
              <a:gd name="connsiteX3" fmla="*/ 695325 w 2967329"/>
              <a:gd name="connsiteY3" fmla="*/ 42862 h 2426935"/>
              <a:gd name="connsiteX4" fmla="*/ 666750 w 2967329"/>
              <a:gd name="connsiteY4" fmla="*/ 52387 h 2426935"/>
              <a:gd name="connsiteX5" fmla="*/ 628650 w 2967329"/>
              <a:gd name="connsiteY5" fmla="*/ 85725 h 2426935"/>
              <a:gd name="connsiteX6" fmla="*/ 628650 w 2967329"/>
              <a:gd name="connsiteY6" fmla="*/ 219075 h 2426935"/>
              <a:gd name="connsiteX7" fmla="*/ 642938 w 2967329"/>
              <a:gd name="connsiteY7" fmla="*/ 223837 h 2426935"/>
              <a:gd name="connsiteX8" fmla="*/ 652463 w 2967329"/>
              <a:gd name="connsiteY8" fmla="*/ 238125 h 2426935"/>
              <a:gd name="connsiteX9" fmla="*/ 657225 w 2967329"/>
              <a:gd name="connsiteY9" fmla="*/ 252412 h 2426935"/>
              <a:gd name="connsiteX10" fmla="*/ 676275 w 2967329"/>
              <a:gd name="connsiteY10" fmla="*/ 280987 h 2426935"/>
              <a:gd name="connsiteX11" fmla="*/ 685800 w 2967329"/>
              <a:gd name="connsiteY11" fmla="*/ 295275 h 2426935"/>
              <a:gd name="connsiteX12" fmla="*/ 695325 w 2967329"/>
              <a:gd name="connsiteY12" fmla="*/ 333375 h 2426935"/>
              <a:gd name="connsiteX13" fmla="*/ 700088 w 2967329"/>
              <a:gd name="connsiteY13" fmla="*/ 347662 h 2426935"/>
              <a:gd name="connsiteX14" fmla="*/ 695325 w 2967329"/>
              <a:gd name="connsiteY14" fmla="*/ 409575 h 2426935"/>
              <a:gd name="connsiteX15" fmla="*/ 681038 w 2967329"/>
              <a:gd name="connsiteY15" fmla="*/ 438150 h 2426935"/>
              <a:gd name="connsiteX16" fmla="*/ 676275 w 2967329"/>
              <a:gd name="connsiteY16" fmla="*/ 452437 h 2426935"/>
              <a:gd name="connsiteX17" fmla="*/ 642938 w 2967329"/>
              <a:gd name="connsiteY17" fmla="*/ 495300 h 2426935"/>
              <a:gd name="connsiteX18" fmla="*/ 609600 w 2967329"/>
              <a:gd name="connsiteY18" fmla="*/ 533400 h 2426935"/>
              <a:gd name="connsiteX19" fmla="*/ 600075 w 2967329"/>
              <a:gd name="connsiteY19" fmla="*/ 547687 h 2426935"/>
              <a:gd name="connsiteX20" fmla="*/ 571500 w 2967329"/>
              <a:gd name="connsiteY20" fmla="*/ 557212 h 2426935"/>
              <a:gd name="connsiteX21" fmla="*/ 557213 w 2967329"/>
              <a:gd name="connsiteY21" fmla="*/ 561975 h 2426935"/>
              <a:gd name="connsiteX22" fmla="*/ 542925 w 2967329"/>
              <a:gd name="connsiteY22" fmla="*/ 566737 h 2426935"/>
              <a:gd name="connsiteX23" fmla="*/ 528638 w 2967329"/>
              <a:gd name="connsiteY23" fmla="*/ 571500 h 2426935"/>
              <a:gd name="connsiteX24" fmla="*/ 504825 w 2967329"/>
              <a:gd name="connsiteY24" fmla="*/ 590550 h 2426935"/>
              <a:gd name="connsiteX25" fmla="*/ 495300 w 2967329"/>
              <a:gd name="connsiteY25" fmla="*/ 604837 h 2426935"/>
              <a:gd name="connsiteX26" fmla="*/ 466725 w 2967329"/>
              <a:gd name="connsiteY26" fmla="*/ 623887 h 2426935"/>
              <a:gd name="connsiteX27" fmla="*/ 452438 w 2967329"/>
              <a:gd name="connsiteY27" fmla="*/ 633412 h 2426935"/>
              <a:gd name="connsiteX28" fmla="*/ 438150 w 2967329"/>
              <a:gd name="connsiteY28" fmla="*/ 642937 h 2426935"/>
              <a:gd name="connsiteX29" fmla="*/ 428625 w 2967329"/>
              <a:gd name="connsiteY29" fmla="*/ 657225 h 2426935"/>
              <a:gd name="connsiteX30" fmla="*/ 395288 w 2967329"/>
              <a:gd name="connsiteY30" fmla="*/ 695325 h 2426935"/>
              <a:gd name="connsiteX31" fmla="*/ 371475 w 2967329"/>
              <a:gd name="connsiteY31" fmla="*/ 733425 h 2426935"/>
              <a:gd name="connsiteX32" fmla="*/ 361950 w 2967329"/>
              <a:gd name="connsiteY32" fmla="*/ 747712 h 2426935"/>
              <a:gd name="connsiteX33" fmla="*/ 333375 w 2967329"/>
              <a:gd name="connsiteY33" fmla="*/ 771525 h 2426935"/>
              <a:gd name="connsiteX34" fmla="*/ 314325 w 2967329"/>
              <a:gd name="connsiteY34" fmla="*/ 800100 h 2426935"/>
              <a:gd name="connsiteX35" fmla="*/ 309563 w 2967329"/>
              <a:gd name="connsiteY35" fmla="*/ 814387 h 2426935"/>
              <a:gd name="connsiteX36" fmla="*/ 319088 w 2967329"/>
              <a:gd name="connsiteY36" fmla="*/ 857250 h 2426935"/>
              <a:gd name="connsiteX37" fmla="*/ 328613 w 2967329"/>
              <a:gd name="connsiteY37" fmla="*/ 871537 h 2426935"/>
              <a:gd name="connsiteX38" fmla="*/ 319088 w 2967329"/>
              <a:gd name="connsiteY38" fmla="*/ 914400 h 2426935"/>
              <a:gd name="connsiteX39" fmla="*/ 304800 w 2967329"/>
              <a:gd name="connsiteY39" fmla="*/ 942975 h 2426935"/>
              <a:gd name="connsiteX40" fmla="*/ 295275 w 2967329"/>
              <a:gd name="connsiteY40" fmla="*/ 995362 h 2426935"/>
              <a:gd name="connsiteX41" fmla="*/ 285750 w 2967329"/>
              <a:gd name="connsiteY41" fmla="*/ 1028700 h 2426935"/>
              <a:gd name="connsiteX42" fmla="*/ 295275 w 2967329"/>
              <a:gd name="connsiteY42" fmla="*/ 1042987 h 2426935"/>
              <a:gd name="connsiteX43" fmla="*/ 304800 w 2967329"/>
              <a:gd name="connsiteY43" fmla="*/ 1071562 h 2426935"/>
              <a:gd name="connsiteX44" fmla="*/ 300038 w 2967329"/>
              <a:gd name="connsiteY44" fmla="*/ 1109662 h 2426935"/>
              <a:gd name="connsiteX45" fmla="*/ 290513 w 2967329"/>
              <a:gd name="connsiteY45" fmla="*/ 1138237 h 2426935"/>
              <a:gd name="connsiteX46" fmla="*/ 295275 w 2967329"/>
              <a:gd name="connsiteY46" fmla="*/ 1223962 h 2426935"/>
              <a:gd name="connsiteX47" fmla="*/ 304800 w 2967329"/>
              <a:gd name="connsiteY47" fmla="*/ 1252537 h 2426935"/>
              <a:gd name="connsiteX48" fmla="*/ 300038 w 2967329"/>
              <a:gd name="connsiteY48" fmla="*/ 1285875 h 2426935"/>
              <a:gd name="connsiteX49" fmla="*/ 271463 w 2967329"/>
              <a:gd name="connsiteY49" fmla="*/ 1309687 h 2426935"/>
              <a:gd name="connsiteX50" fmla="*/ 257175 w 2967329"/>
              <a:gd name="connsiteY50" fmla="*/ 1338262 h 2426935"/>
              <a:gd name="connsiteX51" fmla="*/ 247650 w 2967329"/>
              <a:gd name="connsiteY51" fmla="*/ 1366837 h 2426935"/>
              <a:gd name="connsiteX52" fmla="*/ 238125 w 2967329"/>
              <a:gd name="connsiteY52" fmla="*/ 1395412 h 2426935"/>
              <a:gd name="connsiteX53" fmla="*/ 233363 w 2967329"/>
              <a:gd name="connsiteY53" fmla="*/ 1409700 h 2426935"/>
              <a:gd name="connsiteX54" fmla="*/ 219075 w 2967329"/>
              <a:gd name="connsiteY54" fmla="*/ 1414462 h 2426935"/>
              <a:gd name="connsiteX55" fmla="*/ 209550 w 2967329"/>
              <a:gd name="connsiteY55" fmla="*/ 1428750 h 2426935"/>
              <a:gd name="connsiteX56" fmla="*/ 204788 w 2967329"/>
              <a:gd name="connsiteY56" fmla="*/ 1443037 h 2426935"/>
              <a:gd name="connsiteX57" fmla="*/ 190500 w 2967329"/>
              <a:gd name="connsiteY57" fmla="*/ 1457325 h 2426935"/>
              <a:gd name="connsiteX58" fmla="*/ 176213 w 2967329"/>
              <a:gd name="connsiteY58" fmla="*/ 1485900 h 2426935"/>
              <a:gd name="connsiteX59" fmla="*/ 157163 w 2967329"/>
              <a:gd name="connsiteY59" fmla="*/ 1528762 h 2426935"/>
              <a:gd name="connsiteX60" fmla="*/ 142875 w 2967329"/>
              <a:gd name="connsiteY60" fmla="*/ 1538287 h 2426935"/>
              <a:gd name="connsiteX61" fmla="*/ 133350 w 2967329"/>
              <a:gd name="connsiteY61" fmla="*/ 1552575 h 2426935"/>
              <a:gd name="connsiteX62" fmla="*/ 119063 w 2967329"/>
              <a:gd name="connsiteY62" fmla="*/ 1566862 h 2426935"/>
              <a:gd name="connsiteX63" fmla="*/ 109538 w 2967329"/>
              <a:gd name="connsiteY63" fmla="*/ 1595437 h 2426935"/>
              <a:gd name="connsiteX64" fmla="*/ 90488 w 2967329"/>
              <a:gd name="connsiteY64" fmla="*/ 1624012 h 2426935"/>
              <a:gd name="connsiteX65" fmla="*/ 85725 w 2967329"/>
              <a:gd name="connsiteY65" fmla="*/ 1638300 h 2426935"/>
              <a:gd name="connsiteX66" fmla="*/ 71438 w 2967329"/>
              <a:gd name="connsiteY66" fmla="*/ 1652587 h 2426935"/>
              <a:gd name="connsiteX67" fmla="*/ 57150 w 2967329"/>
              <a:gd name="connsiteY67" fmla="*/ 1681162 h 2426935"/>
              <a:gd name="connsiteX68" fmla="*/ 52388 w 2967329"/>
              <a:gd name="connsiteY68" fmla="*/ 1695450 h 2426935"/>
              <a:gd name="connsiteX69" fmla="*/ 42863 w 2967329"/>
              <a:gd name="connsiteY69" fmla="*/ 1709737 h 2426935"/>
              <a:gd name="connsiteX70" fmla="*/ 33338 w 2967329"/>
              <a:gd name="connsiteY70" fmla="*/ 1738312 h 2426935"/>
              <a:gd name="connsiteX71" fmla="*/ 28575 w 2967329"/>
              <a:gd name="connsiteY71" fmla="*/ 1785937 h 2426935"/>
              <a:gd name="connsiteX72" fmla="*/ 14288 w 2967329"/>
              <a:gd name="connsiteY72" fmla="*/ 1795462 h 2426935"/>
              <a:gd name="connsiteX73" fmla="*/ 4763 w 2967329"/>
              <a:gd name="connsiteY73" fmla="*/ 1824037 h 2426935"/>
              <a:gd name="connsiteX74" fmla="*/ 0 w 2967329"/>
              <a:gd name="connsiteY74" fmla="*/ 1838325 h 2426935"/>
              <a:gd name="connsiteX75" fmla="*/ 4763 w 2967329"/>
              <a:gd name="connsiteY75" fmla="*/ 1857375 h 2426935"/>
              <a:gd name="connsiteX76" fmla="*/ 9525 w 2967329"/>
              <a:gd name="connsiteY76" fmla="*/ 1871662 h 2426935"/>
              <a:gd name="connsiteX77" fmla="*/ 14288 w 2967329"/>
              <a:gd name="connsiteY77" fmla="*/ 1900237 h 2426935"/>
              <a:gd name="connsiteX78" fmla="*/ 19050 w 2967329"/>
              <a:gd name="connsiteY78" fmla="*/ 1914525 h 2426935"/>
              <a:gd name="connsiteX79" fmla="*/ 33338 w 2967329"/>
              <a:gd name="connsiteY79" fmla="*/ 1962150 h 2426935"/>
              <a:gd name="connsiteX80" fmla="*/ 52388 w 2967329"/>
              <a:gd name="connsiteY80" fmla="*/ 1990725 h 2426935"/>
              <a:gd name="connsiteX81" fmla="*/ 80963 w 2967329"/>
              <a:gd name="connsiteY81" fmla="*/ 1995487 h 2426935"/>
              <a:gd name="connsiteX82" fmla="*/ 95250 w 2967329"/>
              <a:gd name="connsiteY82" fmla="*/ 2000250 h 2426935"/>
              <a:gd name="connsiteX83" fmla="*/ 109538 w 2967329"/>
              <a:gd name="connsiteY83" fmla="*/ 2009775 h 2426935"/>
              <a:gd name="connsiteX84" fmla="*/ 138113 w 2967329"/>
              <a:gd name="connsiteY84" fmla="*/ 2019300 h 2426935"/>
              <a:gd name="connsiteX85" fmla="*/ 185738 w 2967329"/>
              <a:gd name="connsiteY85" fmla="*/ 2014537 h 2426935"/>
              <a:gd name="connsiteX86" fmla="*/ 204788 w 2967329"/>
              <a:gd name="connsiteY86" fmla="*/ 1990725 h 2426935"/>
              <a:gd name="connsiteX87" fmla="*/ 219075 w 2967329"/>
              <a:gd name="connsiteY87" fmla="*/ 1981200 h 2426935"/>
              <a:gd name="connsiteX88" fmla="*/ 228600 w 2967329"/>
              <a:gd name="connsiteY88" fmla="*/ 1966912 h 2426935"/>
              <a:gd name="connsiteX89" fmla="*/ 233363 w 2967329"/>
              <a:gd name="connsiteY89" fmla="*/ 1952625 h 2426935"/>
              <a:gd name="connsiteX90" fmla="*/ 247650 w 2967329"/>
              <a:gd name="connsiteY90" fmla="*/ 1947862 h 2426935"/>
              <a:gd name="connsiteX91" fmla="*/ 266700 w 2967329"/>
              <a:gd name="connsiteY91" fmla="*/ 1919287 h 2426935"/>
              <a:gd name="connsiteX92" fmla="*/ 280988 w 2967329"/>
              <a:gd name="connsiteY92" fmla="*/ 1876425 h 2426935"/>
              <a:gd name="connsiteX93" fmla="*/ 285750 w 2967329"/>
              <a:gd name="connsiteY93" fmla="*/ 1862137 h 2426935"/>
              <a:gd name="connsiteX94" fmla="*/ 300038 w 2967329"/>
              <a:gd name="connsiteY94" fmla="*/ 1852612 h 2426935"/>
              <a:gd name="connsiteX95" fmla="*/ 309563 w 2967329"/>
              <a:gd name="connsiteY95" fmla="*/ 1838325 h 2426935"/>
              <a:gd name="connsiteX96" fmla="*/ 352425 w 2967329"/>
              <a:gd name="connsiteY96" fmla="*/ 1814512 h 2426935"/>
              <a:gd name="connsiteX97" fmla="*/ 371475 w 2967329"/>
              <a:gd name="connsiteY97" fmla="*/ 1790700 h 2426935"/>
              <a:gd name="connsiteX98" fmla="*/ 385763 w 2967329"/>
              <a:gd name="connsiteY98" fmla="*/ 1762125 h 2426935"/>
              <a:gd name="connsiteX99" fmla="*/ 404813 w 2967329"/>
              <a:gd name="connsiteY99" fmla="*/ 1733550 h 2426935"/>
              <a:gd name="connsiteX100" fmla="*/ 419100 w 2967329"/>
              <a:gd name="connsiteY100" fmla="*/ 1704975 h 2426935"/>
              <a:gd name="connsiteX101" fmla="*/ 428625 w 2967329"/>
              <a:gd name="connsiteY101" fmla="*/ 1671637 h 2426935"/>
              <a:gd name="connsiteX102" fmla="*/ 423863 w 2967329"/>
              <a:gd name="connsiteY102" fmla="*/ 1600200 h 2426935"/>
              <a:gd name="connsiteX103" fmla="*/ 423863 w 2967329"/>
              <a:gd name="connsiteY103" fmla="*/ 1514475 h 2426935"/>
              <a:gd name="connsiteX104" fmla="*/ 438150 w 2967329"/>
              <a:gd name="connsiteY104" fmla="*/ 1509712 h 2426935"/>
              <a:gd name="connsiteX105" fmla="*/ 452438 w 2967329"/>
              <a:gd name="connsiteY105" fmla="*/ 1500187 h 2426935"/>
              <a:gd name="connsiteX106" fmla="*/ 476250 w 2967329"/>
              <a:gd name="connsiteY106" fmla="*/ 1476375 h 2426935"/>
              <a:gd name="connsiteX107" fmla="*/ 500063 w 2967329"/>
              <a:gd name="connsiteY107" fmla="*/ 1457325 h 2426935"/>
              <a:gd name="connsiteX108" fmla="*/ 523875 w 2967329"/>
              <a:gd name="connsiteY108" fmla="*/ 1428750 h 2426935"/>
              <a:gd name="connsiteX109" fmla="*/ 542925 w 2967329"/>
              <a:gd name="connsiteY109" fmla="*/ 1400175 h 2426935"/>
              <a:gd name="connsiteX110" fmla="*/ 552450 w 2967329"/>
              <a:gd name="connsiteY110" fmla="*/ 1385887 h 2426935"/>
              <a:gd name="connsiteX111" fmla="*/ 566738 w 2967329"/>
              <a:gd name="connsiteY111" fmla="*/ 1376362 h 2426935"/>
              <a:gd name="connsiteX112" fmla="*/ 571500 w 2967329"/>
              <a:gd name="connsiteY112" fmla="*/ 1362075 h 2426935"/>
              <a:gd name="connsiteX113" fmla="*/ 581025 w 2967329"/>
              <a:gd name="connsiteY113" fmla="*/ 1328737 h 2426935"/>
              <a:gd name="connsiteX114" fmla="*/ 576263 w 2967329"/>
              <a:gd name="connsiteY114" fmla="*/ 1181100 h 2426935"/>
              <a:gd name="connsiteX115" fmla="*/ 600075 w 2967329"/>
              <a:gd name="connsiteY115" fmla="*/ 1095375 h 2426935"/>
              <a:gd name="connsiteX116" fmla="*/ 614363 w 2967329"/>
              <a:gd name="connsiteY116" fmla="*/ 1090612 h 2426935"/>
              <a:gd name="connsiteX117" fmla="*/ 657225 w 2967329"/>
              <a:gd name="connsiteY117" fmla="*/ 1066800 h 2426935"/>
              <a:gd name="connsiteX118" fmla="*/ 671513 w 2967329"/>
              <a:gd name="connsiteY118" fmla="*/ 1062037 h 2426935"/>
              <a:gd name="connsiteX119" fmla="*/ 738188 w 2967329"/>
              <a:gd name="connsiteY119" fmla="*/ 1066800 h 2426935"/>
              <a:gd name="connsiteX120" fmla="*/ 752475 w 2967329"/>
              <a:gd name="connsiteY120" fmla="*/ 1071562 h 2426935"/>
              <a:gd name="connsiteX121" fmla="*/ 790575 w 2967329"/>
              <a:gd name="connsiteY121" fmla="*/ 1076325 h 2426935"/>
              <a:gd name="connsiteX122" fmla="*/ 976313 w 2967329"/>
              <a:gd name="connsiteY122" fmla="*/ 1104900 h 2426935"/>
              <a:gd name="connsiteX123" fmla="*/ 1004888 w 2967329"/>
              <a:gd name="connsiteY123" fmla="*/ 1114425 h 2426935"/>
              <a:gd name="connsiteX124" fmla="*/ 1047750 w 2967329"/>
              <a:gd name="connsiteY124" fmla="*/ 1128712 h 2426935"/>
              <a:gd name="connsiteX125" fmla="*/ 1062038 w 2967329"/>
              <a:gd name="connsiteY125" fmla="*/ 1133475 h 2426935"/>
              <a:gd name="connsiteX126" fmla="*/ 1104900 w 2967329"/>
              <a:gd name="connsiteY126" fmla="*/ 1157287 h 2426935"/>
              <a:gd name="connsiteX127" fmla="*/ 1133475 w 2967329"/>
              <a:gd name="connsiteY127" fmla="*/ 1176337 h 2426935"/>
              <a:gd name="connsiteX128" fmla="*/ 1157288 w 2967329"/>
              <a:gd name="connsiteY128" fmla="*/ 1195387 h 2426935"/>
              <a:gd name="connsiteX129" fmla="*/ 1166813 w 2967329"/>
              <a:gd name="connsiteY129" fmla="*/ 1209675 h 2426935"/>
              <a:gd name="connsiteX130" fmla="*/ 1195388 w 2967329"/>
              <a:gd name="connsiteY130" fmla="*/ 1228725 h 2426935"/>
              <a:gd name="connsiteX131" fmla="*/ 1209675 w 2967329"/>
              <a:gd name="connsiteY131" fmla="*/ 1238250 h 2426935"/>
              <a:gd name="connsiteX132" fmla="*/ 1238250 w 2967329"/>
              <a:gd name="connsiteY132" fmla="*/ 1257300 h 2426935"/>
              <a:gd name="connsiteX133" fmla="*/ 1262063 w 2967329"/>
              <a:gd name="connsiteY133" fmla="*/ 1285875 h 2426935"/>
              <a:gd name="connsiteX134" fmla="*/ 1281113 w 2967329"/>
              <a:gd name="connsiteY134" fmla="*/ 1314450 h 2426935"/>
              <a:gd name="connsiteX135" fmla="*/ 1290638 w 2967329"/>
              <a:gd name="connsiteY135" fmla="*/ 1328737 h 2426935"/>
              <a:gd name="connsiteX136" fmla="*/ 1319213 w 2967329"/>
              <a:gd name="connsiteY136" fmla="*/ 1371600 h 2426935"/>
              <a:gd name="connsiteX137" fmla="*/ 1328738 w 2967329"/>
              <a:gd name="connsiteY137" fmla="*/ 1385887 h 2426935"/>
              <a:gd name="connsiteX138" fmla="*/ 1343025 w 2967329"/>
              <a:gd name="connsiteY138" fmla="*/ 1395412 h 2426935"/>
              <a:gd name="connsiteX139" fmla="*/ 1362075 w 2967329"/>
              <a:gd name="connsiteY139" fmla="*/ 1419225 h 2426935"/>
              <a:gd name="connsiteX140" fmla="*/ 1381125 w 2967329"/>
              <a:gd name="connsiteY140" fmla="*/ 1447800 h 2426935"/>
              <a:gd name="connsiteX141" fmla="*/ 1390650 w 2967329"/>
              <a:gd name="connsiteY141" fmla="*/ 1462087 h 2426935"/>
              <a:gd name="connsiteX142" fmla="*/ 1404938 w 2967329"/>
              <a:gd name="connsiteY142" fmla="*/ 1466850 h 2426935"/>
              <a:gd name="connsiteX143" fmla="*/ 1428750 w 2967329"/>
              <a:gd name="connsiteY143" fmla="*/ 1490662 h 2426935"/>
              <a:gd name="connsiteX144" fmla="*/ 1438275 w 2967329"/>
              <a:gd name="connsiteY144" fmla="*/ 1504950 h 2426935"/>
              <a:gd name="connsiteX145" fmla="*/ 1452563 w 2967329"/>
              <a:gd name="connsiteY145" fmla="*/ 1514475 h 2426935"/>
              <a:gd name="connsiteX146" fmla="*/ 1466850 w 2967329"/>
              <a:gd name="connsiteY146" fmla="*/ 1528762 h 2426935"/>
              <a:gd name="connsiteX147" fmla="*/ 1495425 w 2967329"/>
              <a:gd name="connsiteY147" fmla="*/ 1538287 h 2426935"/>
              <a:gd name="connsiteX148" fmla="*/ 1528763 w 2967329"/>
              <a:gd name="connsiteY148" fmla="*/ 1547812 h 2426935"/>
              <a:gd name="connsiteX149" fmla="*/ 1557338 w 2967329"/>
              <a:gd name="connsiteY149" fmla="*/ 1552575 h 2426935"/>
              <a:gd name="connsiteX150" fmla="*/ 1571625 w 2967329"/>
              <a:gd name="connsiteY150" fmla="*/ 1557337 h 2426935"/>
              <a:gd name="connsiteX151" fmla="*/ 1590675 w 2967329"/>
              <a:gd name="connsiteY151" fmla="*/ 1562100 h 2426935"/>
              <a:gd name="connsiteX152" fmla="*/ 1619250 w 2967329"/>
              <a:gd name="connsiteY152" fmla="*/ 1581150 h 2426935"/>
              <a:gd name="connsiteX153" fmla="*/ 1633538 w 2967329"/>
              <a:gd name="connsiteY153" fmla="*/ 1590675 h 2426935"/>
              <a:gd name="connsiteX154" fmla="*/ 1657350 w 2967329"/>
              <a:gd name="connsiteY154" fmla="*/ 1614487 h 2426935"/>
              <a:gd name="connsiteX155" fmla="*/ 1681163 w 2967329"/>
              <a:gd name="connsiteY155" fmla="*/ 1633537 h 2426935"/>
              <a:gd name="connsiteX156" fmla="*/ 1704975 w 2967329"/>
              <a:gd name="connsiteY156" fmla="*/ 1676400 h 2426935"/>
              <a:gd name="connsiteX157" fmla="*/ 1714500 w 2967329"/>
              <a:gd name="connsiteY157" fmla="*/ 1690687 h 2426935"/>
              <a:gd name="connsiteX158" fmla="*/ 1728788 w 2967329"/>
              <a:gd name="connsiteY158" fmla="*/ 1695450 h 2426935"/>
              <a:gd name="connsiteX159" fmla="*/ 1752600 w 2967329"/>
              <a:gd name="connsiteY159" fmla="*/ 1719262 h 2426935"/>
              <a:gd name="connsiteX160" fmla="*/ 1776413 w 2967329"/>
              <a:gd name="connsiteY160" fmla="*/ 1743075 h 2426935"/>
              <a:gd name="connsiteX161" fmla="*/ 1785938 w 2967329"/>
              <a:gd name="connsiteY161" fmla="*/ 1757362 h 2426935"/>
              <a:gd name="connsiteX162" fmla="*/ 1809750 w 2967329"/>
              <a:gd name="connsiteY162" fmla="*/ 1781175 h 2426935"/>
              <a:gd name="connsiteX163" fmla="*/ 1819275 w 2967329"/>
              <a:gd name="connsiteY163" fmla="*/ 1809750 h 2426935"/>
              <a:gd name="connsiteX164" fmla="*/ 1824038 w 2967329"/>
              <a:gd name="connsiteY164" fmla="*/ 1824037 h 2426935"/>
              <a:gd name="connsiteX165" fmla="*/ 1828800 w 2967329"/>
              <a:gd name="connsiteY165" fmla="*/ 1909762 h 2426935"/>
              <a:gd name="connsiteX166" fmla="*/ 1843088 w 2967329"/>
              <a:gd name="connsiteY166" fmla="*/ 1957387 h 2426935"/>
              <a:gd name="connsiteX167" fmla="*/ 1857375 w 2967329"/>
              <a:gd name="connsiteY167" fmla="*/ 2000250 h 2426935"/>
              <a:gd name="connsiteX168" fmla="*/ 1866900 w 2967329"/>
              <a:gd name="connsiteY168" fmla="*/ 2028825 h 2426935"/>
              <a:gd name="connsiteX169" fmla="*/ 1881188 w 2967329"/>
              <a:gd name="connsiteY169" fmla="*/ 2081212 h 2426935"/>
              <a:gd name="connsiteX170" fmla="*/ 1885950 w 2967329"/>
              <a:gd name="connsiteY170" fmla="*/ 2095500 h 2426935"/>
              <a:gd name="connsiteX171" fmla="*/ 1900238 w 2967329"/>
              <a:gd name="connsiteY171" fmla="*/ 2105025 h 2426935"/>
              <a:gd name="connsiteX172" fmla="*/ 1919288 w 2967329"/>
              <a:gd name="connsiteY172" fmla="*/ 2147887 h 2426935"/>
              <a:gd name="connsiteX173" fmla="*/ 1924050 w 2967329"/>
              <a:gd name="connsiteY173" fmla="*/ 2162175 h 2426935"/>
              <a:gd name="connsiteX174" fmla="*/ 1943100 w 2967329"/>
              <a:gd name="connsiteY174" fmla="*/ 2190750 h 2426935"/>
              <a:gd name="connsiteX175" fmla="*/ 1966913 w 2967329"/>
              <a:gd name="connsiteY175" fmla="*/ 2219325 h 2426935"/>
              <a:gd name="connsiteX176" fmla="*/ 1981200 w 2967329"/>
              <a:gd name="connsiteY176" fmla="*/ 2228850 h 2426935"/>
              <a:gd name="connsiteX177" fmla="*/ 1995488 w 2967329"/>
              <a:gd name="connsiteY177" fmla="*/ 2243137 h 2426935"/>
              <a:gd name="connsiteX178" fmla="*/ 2009775 w 2967329"/>
              <a:gd name="connsiteY178" fmla="*/ 2247900 h 2426935"/>
              <a:gd name="connsiteX179" fmla="*/ 2052638 w 2967329"/>
              <a:gd name="connsiteY179" fmla="*/ 2266950 h 2426935"/>
              <a:gd name="connsiteX180" fmla="*/ 2119313 w 2967329"/>
              <a:gd name="connsiteY180" fmla="*/ 2286000 h 2426935"/>
              <a:gd name="connsiteX181" fmla="*/ 2147888 w 2967329"/>
              <a:gd name="connsiteY181" fmla="*/ 2305050 h 2426935"/>
              <a:gd name="connsiteX182" fmla="*/ 2176463 w 2967329"/>
              <a:gd name="connsiteY182" fmla="*/ 2314575 h 2426935"/>
              <a:gd name="connsiteX183" fmla="*/ 2190750 w 2967329"/>
              <a:gd name="connsiteY183" fmla="*/ 2324100 h 2426935"/>
              <a:gd name="connsiteX184" fmla="*/ 2233613 w 2967329"/>
              <a:gd name="connsiteY184" fmla="*/ 2333625 h 2426935"/>
              <a:gd name="connsiteX185" fmla="*/ 2262188 w 2967329"/>
              <a:gd name="connsiteY185" fmla="*/ 2343150 h 2426935"/>
              <a:gd name="connsiteX186" fmla="*/ 2290763 w 2967329"/>
              <a:gd name="connsiteY186" fmla="*/ 2352675 h 2426935"/>
              <a:gd name="connsiteX187" fmla="*/ 2319338 w 2967329"/>
              <a:gd name="connsiteY187" fmla="*/ 2366962 h 2426935"/>
              <a:gd name="connsiteX188" fmla="*/ 2347913 w 2967329"/>
              <a:gd name="connsiteY188" fmla="*/ 2381250 h 2426935"/>
              <a:gd name="connsiteX189" fmla="*/ 2362200 w 2967329"/>
              <a:gd name="connsiteY189" fmla="*/ 2390775 h 2426935"/>
              <a:gd name="connsiteX190" fmla="*/ 2390775 w 2967329"/>
              <a:gd name="connsiteY190" fmla="*/ 2400300 h 2426935"/>
              <a:gd name="connsiteX191" fmla="*/ 2419350 w 2967329"/>
              <a:gd name="connsiteY191" fmla="*/ 2409825 h 2426935"/>
              <a:gd name="connsiteX192" fmla="*/ 2433638 w 2967329"/>
              <a:gd name="connsiteY192" fmla="*/ 2414587 h 2426935"/>
              <a:gd name="connsiteX193" fmla="*/ 2624137 w 2967329"/>
              <a:gd name="connsiteY193" fmla="*/ 2421731 h 2426935"/>
              <a:gd name="connsiteX194" fmla="*/ 2678906 w 2967329"/>
              <a:gd name="connsiteY194" fmla="*/ 2328862 h 2426935"/>
              <a:gd name="connsiteX195" fmla="*/ 2626519 w 2967329"/>
              <a:gd name="connsiteY195" fmla="*/ 2195513 h 2426935"/>
              <a:gd name="connsiteX196" fmla="*/ 2566988 w 2967329"/>
              <a:gd name="connsiteY196" fmla="*/ 2028825 h 2426935"/>
              <a:gd name="connsiteX197" fmla="*/ 2571750 w 2967329"/>
              <a:gd name="connsiteY197" fmla="*/ 1981200 h 2426935"/>
              <a:gd name="connsiteX198" fmla="*/ 2576513 w 2967329"/>
              <a:gd name="connsiteY198" fmla="*/ 1962150 h 2426935"/>
              <a:gd name="connsiteX199" fmla="*/ 2581275 w 2967329"/>
              <a:gd name="connsiteY199" fmla="*/ 1938337 h 2426935"/>
              <a:gd name="connsiteX200" fmla="*/ 2586038 w 2967329"/>
              <a:gd name="connsiteY200" fmla="*/ 1924050 h 2426935"/>
              <a:gd name="connsiteX201" fmla="*/ 2605088 w 2967329"/>
              <a:gd name="connsiteY201" fmla="*/ 1895475 h 2426935"/>
              <a:gd name="connsiteX202" fmla="*/ 2619375 w 2967329"/>
              <a:gd name="connsiteY202" fmla="*/ 1852612 h 2426935"/>
              <a:gd name="connsiteX203" fmla="*/ 2624138 w 2967329"/>
              <a:gd name="connsiteY203" fmla="*/ 1838325 h 2426935"/>
              <a:gd name="connsiteX204" fmla="*/ 2628900 w 2967329"/>
              <a:gd name="connsiteY204" fmla="*/ 1824037 h 2426935"/>
              <a:gd name="connsiteX205" fmla="*/ 2633663 w 2967329"/>
              <a:gd name="connsiteY205" fmla="*/ 1790700 h 2426935"/>
              <a:gd name="connsiteX206" fmla="*/ 2638425 w 2967329"/>
              <a:gd name="connsiteY206" fmla="*/ 1766887 h 2426935"/>
              <a:gd name="connsiteX207" fmla="*/ 2643188 w 2967329"/>
              <a:gd name="connsiteY207" fmla="*/ 1662112 h 2426935"/>
              <a:gd name="connsiteX208" fmla="*/ 2652713 w 2967329"/>
              <a:gd name="connsiteY208" fmla="*/ 1633537 h 2426935"/>
              <a:gd name="connsiteX209" fmla="*/ 2657475 w 2967329"/>
              <a:gd name="connsiteY209" fmla="*/ 1619250 h 2426935"/>
              <a:gd name="connsiteX210" fmla="*/ 2676525 w 2967329"/>
              <a:gd name="connsiteY210" fmla="*/ 1562100 h 2426935"/>
              <a:gd name="connsiteX211" fmla="*/ 2690813 w 2967329"/>
              <a:gd name="connsiteY211" fmla="*/ 1533525 h 2426935"/>
              <a:gd name="connsiteX212" fmla="*/ 2705100 w 2967329"/>
              <a:gd name="connsiteY212" fmla="*/ 1524000 h 2426935"/>
              <a:gd name="connsiteX213" fmla="*/ 2714625 w 2967329"/>
              <a:gd name="connsiteY213" fmla="*/ 1509712 h 2426935"/>
              <a:gd name="connsiteX214" fmla="*/ 2728913 w 2967329"/>
              <a:gd name="connsiteY214" fmla="*/ 1504950 h 2426935"/>
              <a:gd name="connsiteX215" fmla="*/ 2733675 w 2967329"/>
              <a:gd name="connsiteY215" fmla="*/ 1490662 h 2426935"/>
              <a:gd name="connsiteX216" fmla="*/ 2743200 w 2967329"/>
              <a:gd name="connsiteY216" fmla="*/ 1476375 h 2426935"/>
              <a:gd name="connsiteX217" fmla="*/ 2752725 w 2967329"/>
              <a:gd name="connsiteY217" fmla="*/ 1447800 h 2426935"/>
              <a:gd name="connsiteX218" fmla="*/ 2767013 w 2967329"/>
              <a:gd name="connsiteY218" fmla="*/ 1419225 h 2426935"/>
              <a:gd name="connsiteX219" fmla="*/ 2809875 w 2967329"/>
              <a:gd name="connsiteY219" fmla="*/ 1400175 h 2426935"/>
              <a:gd name="connsiteX220" fmla="*/ 2838450 w 2967329"/>
              <a:gd name="connsiteY220" fmla="*/ 1390650 h 2426935"/>
              <a:gd name="connsiteX221" fmla="*/ 2881313 w 2967329"/>
              <a:gd name="connsiteY221" fmla="*/ 1381125 h 2426935"/>
              <a:gd name="connsiteX222" fmla="*/ 2895600 w 2967329"/>
              <a:gd name="connsiteY222" fmla="*/ 1371600 h 2426935"/>
              <a:gd name="connsiteX223" fmla="*/ 2909888 w 2967329"/>
              <a:gd name="connsiteY223" fmla="*/ 1366837 h 2426935"/>
              <a:gd name="connsiteX224" fmla="*/ 2919413 w 2967329"/>
              <a:gd name="connsiteY224" fmla="*/ 1352550 h 2426935"/>
              <a:gd name="connsiteX225" fmla="*/ 2947988 w 2967329"/>
              <a:gd name="connsiteY225" fmla="*/ 1343025 h 2426935"/>
              <a:gd name="connsiteX226" fmla="*/ 2962275 w 2967329"/>
              <a:gd name="connsiteY226" fmla="*/ 1328737 h 2426935"/>
              <a:gd name="connsiteX227" fmla="*/ 2962275 w 2967329"/>
              <a:gd name="connsiteY227" fmla="*/ 1285875 h 2426935"/>
              <a:gd name="connsiteX228" fmla="*/ 2947988 w 2967329"/>
              <a:gd name="connsiteY228" fmla="*/ 1276350 h 2426935"/>
              <a:gd name="connsiteX229" fmla="*/ 2919413 w 2967329"/>
              <a:gd name="connsiteY229" fmla="*/ 1271587 h 2426935"/>
              <a:gd name="connsiteX230" fmla="*/ 2905125 w 2967329"/>
              <a:gd name="connsiteY230" fmla="*/ 1266825 h 2426935"/>
              <a:gd name="connsiteX231" fmla="*/ 2886075 w 2967329"/>
              <a:gd name="connsiteY231" fmla="*/ 1238250 h 2426935"/>
              <a:gd name="connsiteX232" fmla="*/ 2876550 w 2967329"/>
              <a:gd name="connsiteY232" fmla="*/ 1223962 h 2426935"/>
              <a:gd name="connsiteX233" fmla="*/ 2871788 w 2967329"/>
              <a:gd name="connsiteY233" fmla="*/ 1209675 h 2426935"/>
              <a:gd name="connsiteX234" fmla="*/ 2852738 w 2967329"/>
              <a:gd name="connsiteY234" fmla="*/ 1181100 h 2426935"/>
              <a:gd name="connsiteX235" fmla="*/ 2833688 w 2967329"/>
              <a:gd name="connsiteY235" fmla="*/ 1152525 h 2426935"/>
              <a:gd name="connsiteX236" fmla="*/ 2819400 w 2967329"/>
              <a:gd name="connsiteY236" fmla="*/ 1123950 h 2426935"/>
              <a:gd name="connsiteX237" fmla="*/ 2814638 w 2967329"/>
              <a:gd name="connsiteY237" fmla="*/ 1109662 h 2426935"/>
              <a:gd name="connsiteX238" fmla="*/ 2795588 w 2967329"/>
              <a:gd name="connsiteY238" fmla="*/ 1081087 h 2426935"/>
              <a:gd name="connsiteX239" fmla="*/ 2786063 w 2967329"/>
              <a:gd name="connsiteY239" fmla="*/ 1066800 h 2426935"/>
              <a:gd name="connsiteX240" fmla="*/ 2771775 w 2967329"/>
              <a:gd name="connsiteY240" fmla="*/ 1038225 h 2426935"/>
              <a:gd name="connsiteX241" fmla="*/ 2757488 w 2967329"/>
              <a:gd name="connsiteY241" fmla="*/ 1033462 h 2426935"/>
              <a:gd name="connsiteX242" fmla="*/ 2743200 w 2967329"/>
              <a:gd name="connsiteY242" fmla="*/ 1023937 h 2426935"/>
              <a:gd name="connsiteX243" fmla="*/ 2686050 w 2967329"/>
              <a:gd name="connsiteY243" fmla="*/ 1028700 h 2426935"/>
              <a:gd name="connsiteX244" fmla="*/ 2657475 w 2967329"/>
              <a:gd name="connsiteY244" fmla="*/ 1047750 h 2426935"/>
              <a:gd name="connsiteX245" fmla="*/ 2643188 w 2967329"/>
              <a:gd name="connsiteY245" fmla="*/ 1052512 h 2426935"/>
              <a:gd name="connsiteX246" fmla="*/ 2633663 w 2967329"/>
              <a:gd name="connsiteY246" fmla="*/ 1066800 h 2426935"/>
              <a:gd name="connsiteX247" fmla="*/ 2605088 w 2967329"/>
              <a:gd name="connsiteY247" fmla="*/ 1076325 h 2426935"/>
              <a:gd name="connsiteX248" fmla="*/ 2547938 w 2967329"/>
              <a:gd name="connsiteY248" fmla="*/ 1066800 h 2426935"/>
              <a:gd name="connsiteX249" fmla="*/ 2533650 w 2967329"/>
              <a:gd name="connsiteY249" fmla="*/ 1062037 h 2426935"/>
              <a:gd name="connsiteX250" fmla="*/ 2519363 w 2967329"/>
              <a:gd name="connsiteY250" fmla="*/ 1052512 h 2426935"/>
              <a:gd name="connsiteX251" fmla="*/ 2495550 w 2967329"/>
              <a:gd name="connsiteY251" fmla="*/ 1023937 h 2426935"/>
              <a:gd name="connsiteX252" fmla="*/ 2481263 w 2967329"/>
              <a:gd name="connsiteY252" fmla="*/ 1014412 h 2426935"/>
              <a:gd name="connsiteX253" fmla="*/ 2471738 w 2967329"/>
              <a:gd name="connsiteY253" fmla="*/ 1000125 h 2426935"/>
              <a:gd name="connsiteX254" fmla="*/ 2457450 w 2967329"/>
              <a:gd name="connsiteY254" fmla="*/ 990600 h 2426935"/>
              <a:gd name="connsiteX255" fmla="*/ 2452688 w 2967329"/>
              <a:gd name="connsiteY255" fmla="*/ 976312 h 2426935"/>
              <a:gd name="connsiteX256" fmla="*/ 2443163 w 2967329"/>
              <a:gd name="connsiteY256" fmla="*/ 962025 h 2426935"/>
              <a:gd name="connsiteX257" fmla="*/ 2438400 w 2967329"/>
              <a:gd name="connsiteY257" fmla="*/ 947737 h 2426935"/>
              <a:gd name="connsiteX258" fmla="*/ 2424113 w 2967329"/>
              <a:gd name="connsiteY258" fmla="*/ 933450 h 2426935"/>
              <a:gd name="connsiteX259" fmla="*/ 2414588 w 2967329"/>
              <a:gd name="connsiteY259" fmla="*/ 919162 h 2426935"/>
              <a:gd name="connsiteX260" fmla="*/ 2400300 w 2967329"/>
              <a:gd name="connsiteY260" fmla="*/ 904875 h 2426935"/>
              <a:gd name="connsiteX261" fmla="*/ 2390775 w 2967329"/>
              <a:gd name="connsiteY261" fmla="*/ 890587 h 2426935"/>
              <a:gd name="connsiteX262" fmla="*/ 2376488 w 2967329"/>
              <a:gd name="connsiteY262" fmla="*/ 885825 h 2426935"/>
              <a:gd name="connsiteX263" fmla="*/ 2352675 w 2967329"/>
              <a:gd name="connsiteY263" fmla="*/ 842962 h 2426935"/>
              <a:gd name="connsiteX264" fmla="*/ 2333625 w 2967329"/>
              <a:gd name="connsiteY264" fmla="*/ 828675 h 2426935"/>
              <a:gd name="connsiteX265" fmla="*/ 2309813 w 2967329"/>
              <a:gd name="connsiteY265" fmla="*/ 800100 h 2426935"/>
              <a:gd name="connsiteX266" fmla="*/ 2281238 w 2967329"/>
              <a:gd name="connsiteY266" fmla="*/ 785812 h 2426935"/>
              <a:gd name="connsiteX267" fmla="*/ 2238375 w 2967329"/>
              <a:gd name="connsiteY267" fmla="*/ 752475 h 2426935"/>
              <a:gd name="connsiteX268" fmla="*/ 2209800 w 2967329"/>
              <a:gd name="connsiteY268" fmla="*/ 733425 h 2426935"/>
              <a:gd name="connsiteX269" fmla="*/ 2195513 w 2967329"/>
              <a:gd name="connsiteY269" fmla="*/ 723900 h 2426935"/>
              <a:gd name="connsiteX270" fmla="*/ 2181225 w 2967329"/>
              <a:gd name="connsiteY270" fmla="*/ 719137 h 2426935"/>
              <a:gd name="connsiteX271" fmla="*/ 2152650 w 2967329"/>
              <a:gd name="connsiteY271" fmla="*/ 700087 h 2426935"/>
              <a:gd name="connsiteX272" fmla="*/ 2081213 w 2967329"/>
              <a:gd name="connsiteY272" fmla="*/ 652462 h 2426935"/>
              <a:gd name="connsiteX273" fmla="*/ 2052638 w 2967329"/>
              <a:gd name="connsiteY273" fmla="*/ 633412 h 2426935"/>
              <a:gd name="connsiteX274" fmla="*/ 2038350 w 2967329"/>
              <a:gd name="connsiteY274" fmla="*/ 623887 h 2426935"/>
              <a:gd name="connsiteX275" fmla="*/ 2009775 w 2967329"/>
              <a:gd name="connsiteY275" fmla="*/ 614362 h 2426935"/>
              <a:gd name="connsiteX276" fmla="*/ 1995488 w 2967329"/>
              <a:gd name="connsiteY276" fmla="*/ 609600 h 2426935"/>
              <a:gd name="connsiteX277" fmla="*/ 1914525 w 2967329"/>
              <a:gd name="connsiteY277" fmla="*/ 619125 h 2426935"/>
              <a:gd name="connsiteX278" fmla="*/ 1900238 w 2967329"/>
              <a:gd name="connsiteY278" fmla="*/ 628650 h 2426935"/>
              <a:gd name="connsiteX279" fmla="*/ 1871663 w 2967329"/>
              <a:gd name="connsiteY279" fmla="*/ 638175 h 2426935"/>
              <a:gd name="connsiteX280" fmla="*/ 1757363 w 2967329"/>
              <a:gd name="connsiteY280" fmla="*/ 633412 h 2426935"/>
              <a:gd name="connsiteX281" fmla="*/ 1728788 w 2967329"/>
              <a:gd name="connsiteY281" fmla="*/ 571500 h 2426935"/>
              <a:gd name="connsiteX282" fmla="*/ 1669256 w 2967329"/>
              <a:gd name="connsiteY282" fmla="*/ 495300 h 2426935"/>
              <a:gd name="connsiteX283" fmla="*/ 1638300 w 2967329"/>
              <a:gd name="connsiteY283" fmla="*/ 442912 h 2426935"/>
              <a:gd name="connsiteX284" fmla="*/ 1619250 w 2967329"/>
              <a:gd name="connsiteY284" fmla="*/ 400050 h 2426935"/>
              <a:gd name="connsiteX285" fmla="*/ 1600200 w 2967329"/>
              <a:gd name="connsiteY285" fmla="*/ 357187 h 2426935"/>
              <a:gd name="connsiteX286" fmla="*/ 1590675 w 2967329"/>
              <a:gd name="connsiteY286" fmla="*/ 328612 h 2426935"/>
              <a:gd name="connsiteX287" fmla="*/ 1576388 w 2967329"/>
              <a:gd name="connsiteY287" fmla="*/ 300037 h 2426935"/>
              <a:gd name="connsiteX288" fmla="*/ 1547813 w 2967329"/>
              <a:gd name="connsiteY288" fmla="*/ 290512 h 2426935"/>
              <a:gd name="connsiteX289" fmla="*/ 1519238 w 2967329"/>
              <a:gd name="connsiteY289" fmla="*/ 276225 h 2426935"/>
              <a:gd name="connsiteX290" fmla="*/ 1504950 w 2967329"/>
              <a:gd name="connsiteY290" fmla="*/ 266700 h 2426935"/>
              <a:gd name="connsiteX291" fmla="*/ 1476375 w 2967329"/>
              <a:gd name="connsiteY291" fmla="*/ 257175 h 2426935"/>
              <a:gd name="connsiteX292" fmla="*/ 1447800 w 2967329"/>
              <a:gd name="connsiteY292" fmla="*/ 271462 h 2426935"/>
              <a:gd name="connsiteX293" fmla="*/ 1433513 w 2967329"/>
              <a:gd name="connsiteY293" fmla="*/ 276225 h 2426935"/>
              <a:gd name="connsiteX294" fmla="*/ 1419225 w 2967329"/>
              <a:gd name="connsiteY294" fmla="*/ 285750 h 2426935"/>
              <a:gd name="connsiteX295" fmla="*/ 1390650 w 2967329"/>
              <a:gd name="connsiteY295" fmla="*/ 295275 h 2426935"/>
              <a:gd name="connsiteX296" fmla="*/ 1333500 w 2967329"/>
              <a:gd name="connsiteY296" fmla="*/ 290512 h 2426935"/>
              <a:gd name="connsiteX297" fmla="*/ 1304925 w 2967329"/>
              <a:gd name="connsiteY297" fmla="*/ 280987 h 2426935"/>
              <a:gd name="connsiteX298" fmla="*/ 1271588 w 2967329"/>
              <a:gd name="connsiteY298" fmla="*/ 271462 h 2426935"/>
              <a:gd name="connsiteX299" fmla="*/ 1062038 w 2967329"/>
              <a:gd name="connsiteY299" fmla="*/ 276225 h 2426935"/>
              <a:gd name="connsiteX300" fmla="*/ 962025 w 2967329"/>
              <a:gd name="connsiteY300" fmla="*/ 276225 h 2426935"/>
              <a:gd name="connsiteX301" fmla="*/ 942975 w 2967329"/>
              <a:gd name="connsiteY301" fmla="*/ 228600 h 2426935"/>
              <a:gd name="connsiteX302" fmla="*/ 985838 w 2967329"/>
              <a:gd name="connsiteY302" fmla="*/ 204787 h 2426935"/>
              <a:gd name="connsiteX303" fmla="*/ 1009650 w 2967329"/>
              <a:gd name="connsiteY303" fmla="*/ 142875 h 2426935"/>
              <a:gd name="connsiteX304" fmla="*/ 1004888 w 2967329"/>
              <a:gd name="connsiteY304" fmla="*/ 104775 h 2426935"/>
              <a:gd name="connsiteX305" fmla="*/ 995363 w 2967329"/>
              <a:gd name="connsiteY305" fmla="*/ 76200 h 2426935"/>
              <a:gd name="connsiteX306" fmla="*/ 976313 w 2967329"/>
              <a:gd name="connsiteY306" fmla="*/ 71437 h 2426935"/>
              <a:gd name="connsiteX307" fmla="*/ 962025 w 2967329"/>
              <a:gd name="connsiteY307" fmla="*/ 61912 h 2426935"/>
              <a:gd name="connsiteX308" fmla="*/ 952500 w 2967329"/>
              <a:gd name="connsiteY308" fmla="*/ 47625 h 2426935"/>
              <a:gd name="connsiteX309" fmla="*/ 938213 w 2967329"/>
              <a:gd name="connsiteY309" fmla="*/ 42862 h 2426935"/>
              <a:gd name="connsiteX310" fmla="*/ 909638 w 2967329"/>
              <a:gd name="connsiteY310" fmla="*/ 0 h 2426935"/>
              <a:gd name="connsiteX311" fmla="*/ 842963 w 2967329"/>
              <a:gd name="connsiteY311" fmla="*/ 4762 h 2426935"/>
              <a:gd name="connsiteX312" fmla="*/ 823913 w 2967329"/>
              <a:gd name="connsiteY312" fmla="*/ 9525 h 2426935"/>
              <a:gd name="connsiteX313" fmla="*/ 771525 w 2967329"/>
              <a:gd name="connsiteY313" fmla="*/ 14287 h 2426935"/>
              <a:gd name="connsiteX314" fmla="*/ 790575 w 2967329"/>
              <a:gd name="connsiteY314" fmla="*/ 14287 h 2426935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85750 w 2967329"/>
              <a:gd name="connsiteY41" fmla="*/ 1031323 h 2429558"/>
              <a:gd name="connsiteX42" fmla="*/ 295275 w 2967329"/>
              <a:gd name="connsiteY42" fmla="*/ 1045610 h 2429558"/>
              <a:gd name="connsiteX43" fmla="*/ 304800 w 2967329"/>
              <a:gd name="connsiteY43" fmla="*/ 1074185 h 2429558"/>
              <a:gd name="connsiteX44" fmla="*/ 300038 w 2967329"/>
              <a:gd name="connsiteY44" fmla="*/ 1112285 h 2429558"/>
              <a:gd name="connsiteX45" fmla="*/ 290513 w 2967329"/>
              <a:gd name="connsiteY45" fmla="*/ 1140860 h 2429558"/>
              <a:gd name="connsiteX46" fmla="*/ 295275 w 2967329"/>
              <a:gd name="connsiteY46" fmla="*/ 1226585 h 2429558"/>
              <a:gd name="connsiteX47" fmla="*/ 304800 w 2967329"/>
              <a:gd name="connsiteY47" fmla="*/ 1255160 h 2429558"/>
              <a:gd name="connsiteX48" fmla="*/ 300038 w 2967329"/>
              <a:gd name="connsiteY48" fmla="*/ 1288498 h 2429558"/>
              <a:gd name="connsiteX49" fmla="*/ 271463 w 2967329"/>
              <a:gd name="connsiteY49" fmla="*/ 1312310 h 2429558"/>
              <a:gd name="connsiteX50" fmla="*/ 257175 w 2967329"/>
              <a:gd name="connsiteY50" fmla="*/ 1340885 h 2429558"/>
              <a:gd name="connsiteX51" fmla="*/ 247650 w 2967329"/>
              <a:gd name="connsiteY51" fmla="*/ 1369460 h 2429558"/>
              <a:gd name="connsiteX52" fmla="*/ 238125 w 2967329"/>
              <a:gd name="connsiteY52" fmla="*/ 1398035 h 2429558"/>
              <a:gd name="connsiteX53" fmla="*/ 233363 w 2967329"/>
              <a:gd name="connsiteY53" fmla="*/ 1412323 h 2429558"/>
              <a:gd name="connsiteX54" fmla="*/ 219075 w 2967329"/>
              <a:gd name="connsiteY54" fmla="*/ 1417085 h 2429558"/>
              <a:gd name="connsiteX55" fmla="*/ 209550 w 2967329"/>
              <a:gd name="connsiteY55" fmla="*/ 1431373 h 2429558"/>
              <a:gd name="connsiteX56" fmla="*/ 204788 w 2967329"/>
              <a:gd name="connsiteY56" fmla="*/ 1445660 h 2429558"/>
              <a:gd name="connsiteX57" fmla="*/ 190500 w 2967329"/>
              <a:gd name="connsiteY57" fmla="*/ 1459948 h 2429558"/>
              <a:gd name="connsiteX58" fmla="*/ 176213 w 2967329"/>
              <a:gd name="connsiteY58" fmla="*/ 1488523 h 2429558"/>
              <a:gd name="connsiteX59" fmla="*/ 157163 w 2967329"/>
              <a:gd name="connsiteY59" fmla="*/ 1531385 h 2429558"/>
              <a:gd name="connsiteX60" fmla="*/ 142875 w 2967329"/>
              <a:gd name="connsiteY60" fmla="*/ 1540910 h 2429558"/>
              <a:gd name="connsiteX61" fmla="*/ 133350 w 2967329"/>
              <a:gd name="connsiteY61" fmla="*/ 1555198 h 2429558"/>
              <a:gd name="connsiteX62" fmla="*/ 119063 w 2967329"/>
              <a:gd name="connsiteY62" fmla="*/ 1569485 h 2429558"/>
              <a:gd name="connsiteX63" fmla="*/ 109538 w 2967329"/>
              <a:gd name="connsiteY63" fmla="*/ 1598060 h 2429558"/>
              <a:gd name="connsiteX64" fmla="*/ 90488 w 2967329"/>
              <a:gd name="connsiteY64" fmla="*/ 1626635 h 2429558"/>
              <a:gd name="connsiteX65" fmla="*/ 85725 w 2967329"/>
              <a:gd name="connsiteY65" fmla="*/ 1640923 h 2429558"/>
              <a:gd name="connsiteX66" fmla="*/ 71438 w 2967329"/>
              <a:gd name="connsiteY66" fmla="*/ 1655210 h 2429558"/>
              <a:gd name="connsiteX67" fmla="*/ 57150 w 2967329"/>
              <a:gd name="connsiteY67" fmla="*/ 1683785 h 2429558"/>
              <a:gd name="connsiteX68" fmla="*/ 52388 w 2967329"/>
              <a:gd name="connsiteY68" fmla="*/ 1698073 h 2429558"/>
              <a:gd name="connsiteX69" fmla="*/ 42863 w 2967329"/>
              <a:gd name="connsiteY69" fmla="*/ 1712360 h 2429558"/>
              <a:gd name="connsiteX70" fmla="*/ 33338 w 2967329"/>
              <a:gd name="connsiteY70" fmla="*/ 1740935 h 2429558"/>
              <a:gd name="connsiteX71" fmla="*/ 28575 w 2967329"/>
              <a:gd name="connsiteY71" fmla="*/ 1788560 h 2429558"/>
              <a:gd name="connsiteX72" fmla="*/ 14288 w 2967329"/>
              <a:gd name="connsiteY72" fmla="*/ 1798085 h 2429558"/>
              <a:gd name="connsiteX73" fmla="*/ 4763 w 2967329"/>
              <a:gd name="connsiteY73" fmla="*/ 1826660 h 2429558"/>
              <a:gd name="connsiteX74" fmla="*/ 0 w 2967329"/>
              <a:gd name="connsiteY74" fmla="*/ 1840948 h 2429558"/>
              <a:gd name="connsiteX75" fmla="*/ 4763 w 2967329"/>
              <a:gd name="connsiteY75" fmla="*/ 1859998 h 2429558"/>
              <a:gd name="connsiteX76" fmla="*/ 9525 w 2967329"/>
              <a:gd name="connsiteY76" fmla="*/ 1874285 h 2429558"/>
              <a:gd name="connsiteX77" fmla="*/ 14288 w 2967329"/>
              <a:gd name="connsiteY77" fmla="*/ 1902860 h 2429558"/>
              <a:gd name="connsiteX78" fmla="*/ 19050 w 2967329"/>
              <a:gd name="connsiteY78" fmla="*/ 1917148 h 2429558"/>
              <a:gd name="connsiteX79" fmla="*/ 33338 w 2967329"/>
              <a:gd name="connsiteY79" fmla="*/ 1964773 h 2429558"/>
              <a:gd name="connsiteX80" fmla="*/ 52388 w 2967329"/>
              <a:gd name="connsiteY80" fmla="*/ 1993348 h 2429558"/>
              <a:gd name="connsiteX81" fmla="*/ 80963 w 2967329"/>
              <a:gd name="connsiteY81" fmla="*/ 1998110 h 2429558"/>
              <a:gd name="connsiteX82" fmla="*/ 95250 w 2967329"/>
              <a:gd name="connsiteY82" fmla="*/ 2002873 h 2429558"/>
              <a:gd name="connsiteX83" fmla="*/ 109538 w 2967329"/>
              <a:gd name="connsiteY83" fmla="*/ 2012398 h 2429558"/>
              <a:gd name="connsiteX84" fmla="*/ 138113 w 2967329"/>
              <a:gd name="connsiteY84" fmla="*/ 2021923 h 2429558"/>
              <a:gd name="connsiteX85" fmla="*/ 185738 w 2967329"/>
              <a:gd name="connsiteY85" fmla="*/ 2017160 h 2429558"/>
              <a:gd name="connsiteX86" fmla="*/ 204788 w 2967329"/>
              <a:gd name="connsiteY86" fmla="*/ 1993348 h 2429558"/>
              <a:gd name="connsiteX87" fmla="*/ 219075 w 2967329"/>
              <a:gd name="connsiteY87" fmla="*/ 1983823 h 2429558"/>
              <a:gd name="connsiteX88" fmla="*/ 228600 w 2967329"/>
              <a:gd name="connsiteY88" fmla="*/ 1969535 h 2429558"/>
              <a:gd name="connsiteX89" fmla="*/ 233363 w 2967329"/>
              <a:gd name="connsiteY89" fmla="*/ 1955248 h 2429558"/>
              <a:gd name="connsiteX90" fmla="*/ 247650 w 2967329"/>
              <a:gd name="connsiteY90" fmla="*/ 1950485 h 2429558"/>
              <a:gd name="connsiteX91" fmla="*/ 266700 w 2967329"/>
              <a:gd name="connsiteY91" fmla="*/ 1921910 h 2429558"/>
              <a:gd name="connsiteX92" fmla="*/ 280988 w 2967329"/>
              <a:gd name="connsiteY92" fmla="*/ 1879048 h 2429558"/>
              <a:gd name="connsiteX93" fmla="*/ 285750 w 2967329"/>
              <a:gd name="connsiteY93" fmla="*/ 1864760 h 2429558"/>
              <a:gd name="connsiteX94" fmla="*/ 300038 w 2967329"/>
              <a:gd name="connsiteY94" fmla="*/ 1855235 h 2429558"/>
              <a:gd name="connsiteX95" fmla="*/ 309563 w 2967329"/>
              <a:gd name="connsiteY95" fmla="*/ 1840948 h 2429558"/>
              <a:gd name="connsiteX96" fmla="*/ 352425 w 2967329"/>
              <a:gd name="connsiteY96" fmla="*/ 1817135 h 2429558"/>
              <a:gd name="connsiteX97" fmla="*/ 371475 w 2967329"/>
              <a:gd name="connsiteY97" fmla="*/ 1793323 h 2429558"/>
              <a:gd name="connsiteX98" fmla="*/ 385763 w 2967329"/>
              <a:gd name="connsiteY98" fmla="*/ 1764748 h 2429558"/>
              <a:gd name="connsiteX99" fmla="*/ 404813 w 2967329"/>
              <a:gd name="connsiteY99" fmla="*/ 1736173 h 2429558"/>
              <a:gd name="connsiteX100" fmla="*/ 419100 w 2967329"/>
              <a:gd name="connsiteY100" fmla="*/ 1707598 h 2429558"/>
              <a:gd name="connsiteX101" fmla="*/ 428625 w 2967329"/>
              <a:gd name="connsiteY101" fmla="*/ 1674260 h 2429558"/>
              <a:gd name="connsiteX102" fmla="*/ 423863 w 2967329"/>
              <a:gd name="connsiteY102" fmla="*/ 1602823 h 2429558"/>
              <a:gd name="connsiteX103" fmla="*/ 423863 w 2967329"/>
              <a:gd name="connsiteY103" fmla="*/ 1517098 h 2429558"/>
              <a:gd name="connsiteX104" fmla="*/ 438150 w 2967329"/>
              <a:gd name="connsiteY104" fmla="*/ 1512335 h 2429558"/>
              <a:gd name="connsiteX105" fmla="*/ 452438 w 2967329"/>
              <a:gd name="connsiteY105" fmla="*/ 1502810 h 2429558"/>
              <a:gd name="connsiteX106" fmla="*/ 476250 w 2967329"/>
              <a:gd name="connsiteY106" fmla="*/ 1478998 h 2429558"/>
              <a:gd name="connsiteX107" fmla="*/ 500063 w 2967329"/>
              <a:gd name="connsiteY107" fmla="*/ 1459948 h 2429558"/>
              <a:gd name="connsiteX108" fmla="*/ 523875 w 2967329"/>
              <a:gd name="connsiteY108" fmla="*/ 1431373 h 2429558"/>
              <a:gd name="connsiteX109" fmla="*/ 542925 w 2967329"/>
              <a:gd name="connsiteY109" fmla="*/ 1402798 h 2429558"/>
              <a:gd name="connsiteX110" fmla="*/ 552450 w 2967329"/>
              <a:gd name="connsiteY110" fmla="*/ 1388510 h 2429558"/>
              <a:gd name="connsiteX111" fmla="*/ 566738 w 2967329"/>
              <a:gd name="connsiteY111" fmla="*/ 1378985 h 2429558"/>
              <a:gd name="connsiteX112" fmla="*/ 571500 w 2967329"/>
              <a:gd name="connsiteY112" fmla="*/ 1364698 h 2429558"/>
              <a:gd name="connsiteX113" fmla="*/ 581025 w 2967329"/>
              <a:gd name="connsiteY113" fmla="*/ 1331360 h 2429558"/>
              <a:gd name="connsiteX114" fmla="*/ 576263 w 2967329"/>
              <a:gd name="connsiteY114" fmla="*/ 1183723 h 2429558"/>
              <a:gd name="connsiteX115" fmla="*/ 600075 w 2967329"/>
              <a:gd name="connsiteY115" fmla="*/ 1097998 h 2429558"/>
              <a:gd name="connsiteX116" fmla="*/ 614363 w 2967329"/>
              <a:gd name="connsiteY116" fmla="*/ 1093235 h 2429558"/>
              <a:gd name="connsiteX117" fmla="*/ 657225 w 2967329"/>
              <a:gd name="connsiteY117" fmla="*/ 1069423 h 2429558"/>
              <a:gd name="connsiteX118" fmla="*/ 671513 w 2967329"/>
              <a:gd name="connsiteY118" fmla="*/ 1064660 h 2429558"/>
              <a:gd name="connsiteX119" fmla="*/ 738188 w 2967329"/>
              <a:gd name="connsiteY119" fmla="*/ 1069423 h 2429558"/>
              <a:gd name="connsiteX120" fmla="*/ 752475 w 2967329"/>
              <a:gd name="connsiteY120" fmla="*/ 1074185 h 2429558"/>
              <a:gd name="connsiteX121" fmla="*/ 790575 w 2967329"/>
              <a:gd name="connsiteY121" fmla="*/ 1078948 h 2429558"/>
              <a:gd name="connsiteX122" fmla="*/ 976313 w 2967329"/>
              <a:gd name="connsiteY122" fmla="*/ 1107523 h 2429558"/>
              <a:gd name="connsiteX123" fmla="*/ 1004888 w 2967329"/>
              <a:gd name="connsiteY123" fmla="*/ 1117048 h 2429558"/>
              <a:gd name="connsiteX124" fmla="*/ 1047750 w 2967329"/>
              <a:gd name="connsiteY124" fmla="*/ 1131335 h 2429558"/>
              <a:gd name="connsiteX125" fmla="*/ 1062038 w 2967329"/>
              <a:gd name="connsiteY125" fmla="*/ 1136098 h 2429558"/>
              <a:gd name="connsiteX126" fmla="*/ 1104900 w 2967329"/>
              <a:gd name="connsiteY126" fmla="*/ 1159910 h 2429558"/>
              <a:gd name="connsiteX127" fmla="*/ 1133475 w 2967329"/>
              <a:gd name="connsiteY127" fmla="*/ 1178960 h 2429558"/>
              <a:gd name="connsiteX128" fmla="*/ 1157288 w 2967329"/>
              <a:gd name="connsiteY128" fmla="*/ 1198010 h 2429558"/>
              <a:gd name="connsiteX129" fmla="*/ 1166813 w 2967329"/>
              <a:gd name="connsiteY129" fmla="*/ 1212298 h 2429558"/>
              <a:gd name="connsiteX130" fmla="*/ 1195388 w 2967329"/>
              <a:gd name="connsiteY130" fmla="*/ 1231348 h 2429558"/>
              <a:gd name="connsiteX131" fmla="*/ 1209675 w 2967329"/>
              <a:gd name="connsiteY131" fmla="*/ 1240873 h 2429558"/>
              <a:gd name="connsiteX132" fmla="*/ 1238250 w 2967329"/>
              <a:gd name="connsiteY132" fmla="*/ 1259923 h 2429558"/>
              <a:gd name="connsiteX133" fmla="*/ 1262063 w 2967329"/>
              <a:gd name="connsiteY133" fmla="*/ 1288498 h 2429558"/>
              <a:gd name="connsiteX134" fmla="*/ 1281113 w 2967329"/>
              <a:gd name="connsiteY134" fmla="*/ 1317073 h 2429558"/>
              <a:gd name="connsiteX135" fmla="*/ 1290638 w 2967329"/>
              <a:gd name="connsiteY135" fmla="*/ 1331360 h 2429558"/>
              <a:gd name="connsiteX136" fmla="*/ 1319213 w 2967329"/>
              <a:gd name="connsiteY136" fmla="*/ 1374223 h 2429558"/>
              <a:gd name="connsiteX137" fmla="*/ 1328738 w 2967329"/>
              <a:gd name="connsiteY137" fmla="*/ 1388510 h 2429558"/>
              <a:gd name="connsiteX138" fmla="*/ 1343025 w 2967329"/>
              <a:gd name="connsiteY138" fmla="*/ 1398035 h 2429558"/>
              <a:gd name="connsiteX139" fmla="*/ 1362075 w 2967329"/>
              <a:gd name="connsiteY139" fmla="*/ 1421848 h 2429558"/>
              <a:gd name="connsiteX140" fmla="*/ 1381125 w 2967329"/>
              <a:gd name="connsiteY140" fmla="*/ 1450423 h 2429558"/>
              <a:gd name="connsiteX141" fmla="*/ 1390650 w 2967329"/>
              <a:gd name="connsiteY141" fmla="*/ 1464710 h 2429558"/>
              <a:gd name="connsiteX142" fmla="*/ 1404938 w 2967329"/>
              <a:gd name="connsiteY142" fmla="*/ 1469473 h 2429558"/>
              <a:gd name="connsiteX143" fmla="*/ 1428750 w 2967329"/>
              <a:gd name="connsiteY143" fmla="*/ 1493285 h 2429558"/>
              <a:gd name="connsiteX144" fmla="*/ 1438275 w 2967329"/>
              <a:gd name="connsiteY144" fmla="*/ 1507573 h 2429558"/>
              <a:gd name="connsiteX145" fmla="*/ 1452563 w 2967329"/>
              <a:gd name="connsiteY145" fmla="*/ 1517098 h 2429558"/>
              <a:gd name="connsiteX146" fmla="*/ 1466850 w 2967329"/>
              <a:gd name="connsiteY146" fmla="*/ 1531385 h 2429558"/>
              <a:gd name="connsiteX147" fmla="*/ 1495425 w 2967329"/>
              <a:gd name="connsiteY147" fmla="*/ 1540910 h 2429558"/>
              <a:gd name="connsiteX148" fmla="*/ 1528763 w 2967329"/>
              <a:gd name="connsiteY148" fmla="*/ 1550435 h 2429558"/>
              <a:gd name="connsiteX149" fmla="*/ 1557338 w 2967329"/>
              <a:gd name="connsiteY149" fmla="*/ 1555198 h 2429558"/>
              <a:gd name="connsiteX150" fmla="*/ 1571625 w 2967329"/>
              <a:gd name="connsiteY150" fmla="*/ 1559960 h 2429558"/>
              <a:gd name="connsiteX151" fmla="*/ 1590675 w 2967329"/>
              <a:gd name="connsiteY151" fmla="*/ 1564723 h 2429558"/>
              <a:gd name="connsiteX152" fmla="*/ 1619250 w 2967329"/>
              <a:gd name="connsiteY152" fmla="*/ 1583773 h 2429558"/>
              <a:gd name="connsiteX153" fmla="*/ 1633538 w 2967329"/>
              <a:gd name="connsiteY153" fmla="*/ 1593298 h 2429558"/>
              <a:gd name="connsiteX154" fmla="*/ 1657350 w 2967329"/>
              <a:gd name="connsiteY154" fmla="*/ 1617110 h 2429558"/>
              <a:gd name="connsiteX155" fmla="*/ 1681163 w 2967329"/>
              <a:gd name="connsiteY155" fmla="*/ 1636160 h 2429558"/>
              <a:gd name="connsiteX156" fmla="*/ 1704975 w 2967329"/>
              <a:gd name="connsiteY156" fmla="*/ 1679023 h 2429558"/>
              <a:gd name="connsiteX157" fmla="*/ 1714500 w 2967329"/>
              <a:gd name="connsiteY157" fmla="*/ 1693310 h 2429558"/>
              <a:gd name="connsiteX158" fmla="*/ 1728788 w 2967329"/>
              <a:gd name="connsiteY158" fmla="*/ 1698073 h 2429558"/>
              <a:gd name="connsiteX159" fmla="*/ 1752600 w 2967329"/>
              <a:gd name="connsiteY159" fmla="*/ 1721885 h 2429558"/>
              <a:gd name="connsiteX160" fmla="*/ 1776413 w 2967329"/>
              <a:gd name="connsiteY160" fmla="*/ 1745698 h 2429558"/>
              <a:gd name="connsiteX161" fmla="*/ 1785938 w 2967329"/>
              <a:gd name="connsiteY161" fmla="*/ 1759985 h 2429558"/>
              <a:gd name="connsiteX162" fmla="*/ 1809750 w 2967329"/>
              <a:gd name="connsiteY162" fmla="*/ 1783798 h 2429558"/>
              <a:gd name="connsiteX163" fmla="*/ 1819275 w 2967329"/>
              <a:gd name="connsiteY163" fmla="*/ 1812373 h 2429558"/>
              <a:gd name="connsiteX164" fmla="*/ 1824038 w 2967329"/>
              <a:gd name="connsiteY164" fmla="*/ 1826660 h 2429558"/>
              <a:gd name="connsiteX165" fmla="*/ 1828800 w 2967329"/>
              <a:gd name="connsiteY165" fmla="*/ 1912385 h 2429558"/>
              <a:gd name="connsiteX166" fmla="*/ 1843088 w 2967329"/>
              <a:gd name="connsiteY166" fmla="*/ 1960010 h 2429558"/>
              <a:gd name="connsiteX167" fmla="*/ 1857375 w 2967329"/>
              <a:gd name="connsiteY167" fmla="*/ 2002873 h 2429558"/>
              <a:gd name="connsiteX168" fmla="*/ 1866900 w 2967329"/>
              <a:gd name="connsiteY168" fmla="*/ 2031448 h 2429558"/>
              <a:gd name="connsiteX169" fmla="*/ 1881188 w 2967329"/>
              <a:gd name="connsiteY169" fmla="*/ 2083835 h 2429558"/>
              <a:gd name="connsiteX170" fmla="*/ 1885950 w 2967329"/>
              <a:gd name="connsiteY170" fmla="*/ 2098123 h 2429558"/>
              <a:gd name="connsiteX171" fmla="*/ 1900238 w 2967329"/>
              <a:gd name="connsiteY171" fmla="*/ 2107648 h 2429558"/>
              <a:gd name="connsiteX172" fmla="*/ 1919288 w 2967329"/>
              <a:gd name="connsiteY172" fmla="*/ 2150510 h 2429558"/>
              <a:gd name="connsiteX173" fmla="*/ 1924050 w 2967329"/>
              <a:gd name="connsiteY173" fmla="*/ 2164798 h 2429558"/>
              <a:gd name="connsiteX174" fmla="*/ 1943100 w 2967329"/>
              <a:gd name="connsiteY174" fmla="*/ 2193373 h 2429558"/>
              <a:gd name="connsiteX175" fmla="*/ 1966913 w 2967329"/>
              <a:gd name="connsiteY175" fmla="*/ 2221948 h 2429558"/>
              <a:gd name="connsiteX176" fmla="*/ 1981200 w 2967329"/>
              <a:gd name="connsiteY176" fmla="*/ 2231473 h 2429558"/>
              <a:gd name="connsiteX177" fmla="*/ 1995488 w 2967329"/>
              <a:gd name="connsiteY177" fmla="*/ 2245760 h 2429558"/>
              <a:gd name="connsiteX178" fmla="*/ 2009775 w 2967329"/>
              <a:gd name="connsiteY178" fmla="*/ 2250523 h 2429558"/>
              <a:gd name="connsiteX179" fmla="*/ 2052638 w 2967329"/>
              <a:gd name="connsiteY179" fmla="*/ 2269573 h 2429558"/>
              <a:gd name="connsiteX180" fmla="*/ 2119313 w 2967329"/>
              <a:gd name="connsiteY180" fmla="*/ 2288623 h 2429558"/>
              <a:gd name="connsiteX181" fmla="*/ 2147888 w 2967329"/>
              <a:gd name="connsiteY181" fmla="*/ 2307673 h 2429558"/>
              <a:gd name="connsiteX182" fmla="*/ 2176463 w 2967329"/>
              <a:gd name="connsiteY182" fmla="*/ 2317198 h 2429558"/>
              <a:gd name="connsiteX183" fmla="*/ 2190750 w 2967329"/>
              <a:gd name="connsiteY183" fmla="*/ 2326723 h 2429558"/>
              <a:gd name="connsiteX184" fmla="*/ 2233613 w 2967329"/>
              <a:gd name="connsiteY184" fmla="*/ 2336248 h 2429558"/>
              <a:gd name="connsiteX185" fmla="*/ 2262188 w 2967329"/>
              <a:gd name="connsiteY185" fmla="*/ 2345773 h 2429558"/>
              <a:gd name="connsiteX186" fmla="*/ 2290763 w 2967329"/>
              <a:gd name="connsiteY186" fmla="*/ 2355298 h 2429558"/>
              <a:gd name="connsiteX187" fmla="*/ 2319338 w 2967329"/>
              <a:gd name="connsiteY187" fmla="*/ 2369585 h 2429558"/>
              <a:gd name="connsiteX188" fmla="*/ 2347913 w 2967329"/>
              <a:gd name="connsiteY188" fmla="*/ 2383873 h 2429558"/>
              <a:gd name="connsiteX189" fmla="*/ 2362200 w 2967329"/>
              <a:gd name="connsiteY189" fmla="*/ 2393398 h 2429558"/>
              <a:gd name="connsiteX190" fmla="*/ 2390775 w 2967329"/>
              <a:gd name="connsiteY190" fmla="*/ 2402923 h 2429558"/>
              <a:gd name="connsiteX191" fmla="*/ 2419350 w 2967329"/>
              <a:gd name="connsiteY191" fmla="*/ 2412448 h 2429558"/>
              <a:gd name="connsiteX192" fmla="*/ 2433638 w 2967329"/>
              <a:gd name="connsiteY192" fmla="*/ 2417210 h 2429558"/>
              <a:gd name="connsiteX193" fmla="*/ 2624137 w 2967329"/>
              <a:gd name="connsiteY193" fmla="*/ 2424354 h 2429558"/>
              <a:gd name="connsiteX194" fmla="*/ 2678906 w 2967329"/>
              <a:gd name="connsiteY194" fmla="*/ 2331485 h 2429558"/>
              <a:gd name="connsiteX195" fmla="*/ 2626519 w 2967329"/>
              <a:gd name="connsiteY195" fmla="*/ 2198136 h 2429558"/>
              <a:gd name="connsiteX196" fmla="*/ 2566988 w 2967329"/>
              <a:gd name="connsiteY196" fmla="*/ 2031448 h 2429558"/>
              <a:gd name="connsiteX197" fmla="*/ 2571750 w 2967329"/>
              <a:gd name="connsiteY197" fmla="*/ 1983823 h 2429558"/>
              <a:gd name="connsiteX198" fmla="*/ 2576513 w 2967329"/>
              <a:gd name="connsiteY198" fmla="*/ 1964773 h 2429558"/>
              <a:gd name="connsiteX199" fmla="*/ 2581275 w 2967329"/>
              <a:gd name="connsiteY199" fmla="*/ 1940960 h 2429558"/>
              <a:gd name="connsiteX200" fmla="*/ 2586038 w 2967329"/>
              <a:gd name="connsiteY200" fmla="*/ 1926673 h 2429558"/>
              <a:gd name="connsiteX201" fmla="*/ 2605088 w 2967329"/>
              <a:gd name="connsiteY201" fmla="*/ 1898098 h 2429558"/>
              <a:gd name="connsiteX202" fmla="*/ 2619375 w 2967329"/>
              <a:gd name="connsiteY202" fmla="*/ 1855235 h 2429558"/>
              <a:gd name="connsiteX203" fmla="*/ 2624138 w 2967329"/>
              <a:gd name="connsiteY203" fmla="*/ 1840948 h 2429558"/>
              <a:gd name="connsiteX204" fmla="*/ 2628900 w 2967329"/>
              <a:gd name="connsiteY204" fmla="*/ 1826660 h 2429558"/>
              <a:gd name="connsiteX205" fmla="*/ 2633663 w 2967329"/>
              <a:gd name="connsiteY205" fmla="*/ 1793323 h 2429558"/>
              <a:gd name="connsiteX206" fmla="*/ 2638425 w 2967329"/>
              <a:gd name="connsiteY206" fmla="*/ 1769510 h 2429558"/>
              <a:gd name="connsiteX207" fmla="*/ 2643188 w 2967329"/>
              <a:gd name="connsiteY207" fmla="*/ 1664735 h 2429558"/>
              <a:gd name="connsiteX208" fmla="*/ 2652713 w 2967329"/>
              <a:gd name="connsiteY208" fmla="*/ 1636160 h 2429558"/>
              <a:gd name="connsiteX209" fmla="*/ 2657475 w 2967329"/>
              <a:gd name="connsiteY209" fmla="*/ 1621873 h 2429558"/>
              <a:gd name="connsiteX210" fmla="*/ 2676525 w 2967329"/>
              <a:gd name="connsiteY210" fmla="*/ 1564723 h 2429558"/>
              <a:gd name="connsiteX211" fmla="*/ 2690813 w 2967329"/>
              <a:gd name="connsiteY211" fmla="*/ 1536148 h 2429558"/>
              <a:gd name="connsiteX212" fmla="*/ 2705100 w 2967329"/>
              <a:gd name="connsiteY212" fmla="*/ 1526623 h 2429558"/>
              <a:gd name="connsiteX213" fmla="*/ 2714625 w 2967329"/>
              <a:gd name="connsiteY213" fmla="*/ 1512335 h 2429558"/>
              <a:gd name="connsiteX214" fmla="*/ 2728913 w 2967329"/>
              <a:gd name="connsiteY214" fmla="*/ 1507573 h 2429558"/>
              <a:gd name="connsiteX215" fmla="*/ 2733675 w 2967329"/>
              <a:gd name="connsiteY215" fmla="*/ 1493285 h 2429558"/>
              <a:gd name="connsiteX216" fmla="*/ 2743200 w 2967329"/>
              <a:gd name="connsiteY216" fmla="*/ 1478998 h 2429558"/>
              <a:gd name="connsiteX217" fmla="*/ 2752725 w 2967329"/>
              <a:gd name="connsiteY217" fmla="*/ 1450423 h 2429558"/>
              <a:gd name="connsiteX218" fmla="*/ 2767013 w 2967329"/>
              <a:gd name="connsiteY218" fmla="*/ 1421848 h 2429558"/>
              <a:gd name="connsiteX219" fmla="*/ 2809875 w 2967329"/>
              <a:gd name="connsiteY219" fmla="*/ 1402798 h 2429558"/>
              <a:gd name="connsiteX220" fmla="*/ 2838450 w 2967329"/>
              <a:gd name="connsiteY220" fmla="*/ 1393273 h 2429558"/>
              <a:gd name="connsiteX221" fmla="*/ 2881313 w 2967329"/>
              <a:gd name="connsiteY221" fmla="*/ 1383748 h 2429558"/>
              <a:gd name="connsiteX222" fmla="*/ 2895600 w 2967329"/>
              <a:gd name="connsiteY222" fmla="*/ 1374223 h 2429558"/>
              <a:gd name="connsiteX223" fmla="*/ 2909888 w 2967329"/>
              <a:gd name="connsiteY223" fmla="*/ 1369460 h 2429558"/>
              <a:gd name="connsiteX224" fmla="*/ 2919413 w 2967329"/>
              <a:gd name="connsiteY224" fmla="*/ 1355173 h 2429558"/>
              <a:gd name="connsiteX225" fmla="*/ 2947988 w 2967329"/>
              <a:gd name="connsiteY225" fmla="*/ 1345648 h 2429558"/>
              <a:gd name="connsiteX226" fmla="*/ 2962275 w 2967329"/>
              <a:gd name="connsiteY226" fmla="*/ 1331360 h 2429558"/>
              <a:gd name="connsiteX227" fmla="*/ 2962275 w 2967329"/>
              <a:gd name="connsiteY227" fmla="*/ 1288498 h 2429558"/>
              <a:gd name="connsiteX228" fmla="*/ 2947988 w 2967329"/>
              <a:gd name="connsiteY228" fmla="*/ 1278973 h 2429558"/>
              <a:gd name="connsiteX229" fmla="*/ 2919413 w 2967329"/>
              <a:gd name="connsiteY229" fmla="*/ 1274210 h 2429558"/>
              <a:gd name="connsiteX230" fmla="*/ 2905125 w 2967329"/>
              <a:gd name="connsiteY230" fmla="*/ 1269448 h 2429558"/>
              <a:gd name="connsiteX231" fmla="*/ 2886075 w 2967329"/>
              <a:gd name="connsiteY231" fmla="*/ 1240873 h 2429558"/>
              <a:gd name="connsiteX232" fmla="*/ 2876550 w 2967329"/>
              <a:gd name="connsiteY232" fmla="*/ 1226585 h 2429558"/>
              <a:gd name="connsiteX233" fmla="*/ 2871788 w 2967329"/>
              <a:gd name="connsiteY233" fmla="*/ 1212298 h 2429558"/>
              <a:gd name="connsiteX234" fmla="*/ 2852738 w 2967329"/>
              <a:gd name="connsiteY234" fmla="*/ 1183723 h 2429558"/>
              <a:gd name="connsiteX235" fmla="*/ 2833688 w 2967329"/>
              <a:gd name="connsiteY235" fmla="*/ 1155148 h 2429558"/>
              <a:gd name="connsiteX236" fmla="*/ 2819400 w 2967329"/>
              <a:gd name="connsiteY236" fmla="*/ 1126573 h 2429558"/>
              <a:gd name="connsiteX237" fmla="*/ 2814638 w 2967329"/>
              <a:gd name="connsiteY237" fmla="*/ 1112285 h 2429558"/>
              <a:gd name="connsiteX238" fmla="*/ 2795588 w 2967329"/>
              <a:gd name="connsiteY238" fmla="*/ 1083710 h 2429558"/>
              <a:gd name="connsiteX239" fmla="*/ 2786063 w 2967329"/>
              <a:gd name="connsiteY239" fmla="*/ 1069423 h 2429558"/>
              <a:gd name="connsiteX240" fmla="*/ 2771775 w 2967329"/>
              <a:gd name="connsiteY240" fmla="*/ 1040848 h 2429558"/>
              <a:gd name="connsiteX241" fmla="*/ 2757488 w 2967329"/>
              <a:gd name="connsiteY241" fmla="*/ 1036085 h 2429558"/>
              <a:gd name="connsiteX242" fmla="*/ 2743200 w 2967329"/>
              <a:gd name="connsiteY242" fmla="*/ 1026560 h 2429558"/>
              <a:gd name="connsiteX243" fmla="*/ 2686050 w 2967329"/>
              <a:gd name="connsiteY243" fmla="*/ 1031323 h 2429558"/>
              <a:gd name="connsiteX244" fmla="*/ 2657475 w 2967329"/>
              <a:gd name="connsiteY244" fmla="*/ 1050373 h 2429558"/>
              <a:gd name="connsiteX245" fmla="*/ 2643188 w 2967329"/>
              <a:gd name="connsiteY245" fmla="*/ 1055135 h 2429558"/>
              <a:gd name="connsiteX246" fmla="*/ 2633663 w 2967329"/>
              <a:gd name="connsiteY246" fmla="*/ 1069423 h 2429558"/>
              <a:gd name="connsiteX247" fmla="*/ 2605088 w 2967329"/>
              <a:gd name="connsiteY247" fmla="*/ 1078948 h 2429558"/>
              <a:gd name="connsiteX248" fmla="*/ 2547938 w 2967329"/>
              <a:gd name="connsiteY248" fmla="*/ 1069423 h 2429558"/>
              <a:gd name="connsiteX249" fmla="*/ 2533650 w 2967329"/>
              <a:gd name="connsiteY249" fmla="*/ 1064660 h 2429558"/>
              <a:gd name="connsiteX250" fmla="*/ 2519363 w 2967329"/>
              <a:gd name="connsiteY250" fmla="*/ 1055135 h 2429558"/>
              <a:gd name="connsiteX251" fmla="*/ 2495550 w 2967329"/>
              <a:gd name="connsiteY251" fmla="*/ 1026560 h 2429558"/>
              <a:gd name="connsiteX252" fmla="*/ 2481263 w 2967329"/>
              <a:gd name="connsiteY252" fmla="*/ 1017035 h 2429558"/>
              <a:gd name="connsiteX253" fmla="*/ 2471738 w 2967329"/>
              <a:gd name="connsiteY253" fmla="*/ 1002748 h 2429558"/>
              <a:gd name="connsiteX254" fmla="*/ 2457450 w 2967329"/>
              <a:gd name="connsiteY254" fmla="*/ 993223 h 2429558"/>
              <a:gd name="connsiteX255" fmla="*/ 2452688 w 2967329"/>
              <a:gd name="connsiteY255" fmla="*/ 978935 h 2429558"/>
              <a:gd name="connsiteX256" fmla="*/ 2443163 w 2967329"/>
              <a:gd name="connsiteY256" fmla="*/ 964648 h 2429558"/>
              <a:gd name="connsiteX257" fmla="*/ 2438400 w 2967329"/>
              <a:gd name="connsiteY257" fmla="*/ 950360 h 2429558"/>
              <a:gd name="connsiteX258" fmla="*/ 2424113 w 2967329"/>
              <a:gd name="connsiteY258" fmla="*/ 936073 h 2429558"/>
              <a:gd name="connsiteX259" fmla="*/ 2414588 w 2967329"/>
              <a:gd name="connsiteY259" fmla="*/ 921785 h 2429558"/>
              <a:gd name="connsiteX260" fmla="*/ 2400300 w 2967329"/>
              <a:gd name="connsiteY260" fmla="*/ 907498 h 2429558"/>
              <a:gd name="connsiteX261" fmla="*/ 2390775 w 2967329"/>
              <a:gd name="connsiteY261" fmla="*/ 893210 h 2429558"/>
              <a:gd name="connsiteX262" fmla="*/ 2376488 w 2967329"/>
              <a:gd name="connsiteY262" fmla="*/ 888448 h 2429558"/>
              <a:gd name="connsiteX263" fmla="*/ 2352675 w 2967329"/>
              <a:gd name="connsiteY263" fmla="*/ 845585 h 2429558"/>
              <a:gd name="connsiteX264" fmla="*/ 2333625 w 2967329"/>
              <a:gd name="connsiteY264" fmla="*/ 831298 h 2429558"/>
              <a:gd name="connsiteX265" fmla="*/ 2309813 w 2967329"/>
              <a:gd name="connsiteY265" fmla="*/ 802723 h 2429558"/>
              <a:gd name="connsiteX266" fmla="*/ 2281238 w 2967329"/>
              <a:gd name="connsiteY266" fmla="*/ 788435 h 2429558"/>
              <a:gd name="connsiteX267" fmla="*/ 2238375 w 2967329"/>
              <a:gd name="connsiteY267" fmla="*/ 755098 h 2429558"/>
              <a:gd name="connsiteX268" fmla="*/ 2209800 w 2967329"/>
              <a:gd name="connsiteY268" fmla="*/ 736048 h 2429558"/>
              <a:gd name="connsiteX269" fmla="*/ 2195513 w 2967329"/>
              <a:gd name="connsiteY269" fmla="*/ 726523 h 2429558"/>
              <a:gd name="connsiteX270" fmla="*/ 2181225 w 2967329"/>
              <a:gd name="connsiteY270" fmla="*/ 721760 h 2429558"/>
              <a:gd name="connsiteX271" fmla="*/ 2152650 w 2967329"/>
              <a:gd name="connsiteY271" fmla="*/ 702710 h 2429558"/>
              <a:gd name="connsiteX272" fmla="*/ 2081213 w 2967329"/>
              <a:gd name="connsiteY272" fmla="*/ 655085 h 2429558"/>
              <a:gd name="connsiteX273" fmla="*/ 2052638 w 2967329"/>
              <a:gd name="connsiteY273" fmla="*/ 636035 h 2429558"/>
              <a:gd name="connsiteX274" fmla="*/ 2038350 w 2967329"/>
              <a:gd name="connsiteY274" fmla="*/ 626510 h 2429558"/>
              <a:gd name="connsiteX275" fmla="*/ 2009775 w 2967329"/>
              <a:gd name="connsiteY275" fmla="*/ 616985 h 2429558"/>
              <a:gd name="connsiteX276" fmla="*/ 1995488 w 2967329"/>
              <a:gd name="connsiteY276" fmla="*/ 612223 h 2429558"/>
              <a:gd name="connsiteX277" fmla="*/ 1914525 w 2967329"/>
              <a:gd name="connsiteY277" fmla="*/ 621748 h 2429558"/>
              <a:gd name="connsiteX278" fmla="*/ 1900238 w 2967329"/>
              <a:gd name="connsiteY278" fmla="*/ 631273 h 2429558"/>
              <a:gd name="connsiteX279" fmla="*/ 1871663 w 2967329"/>
              <a:gd name="connsiteY279" fmla="*/ 640798 h 2429558"/>
              <a:gd name="connsiteX280" fmla="*/ 1757363 w 2967329"/>
              <a:gd name="connsiteY280" fmla="*/ 636035 h 2429558"/>
              <a:gd name="connsiteX281" fmla="*/ 1728788 w 2967329"/>
              <a:gd name="connsiteY281" fmla="*/ 574123 h 2429558"/>
              <a:gd name="connsiteX282" fmla="*/ 1669256 w 2967329"/>
              <a:gd name="connsiteY282" fmla="*/ 497923 h 2429558"/>
              <a:gd name="connsiteX283" fmla="*/ 1638300 w 2967329"/>
              <a:gd name="connsiteY283" fmla="*/ 445535 h 2429558"/>
              <a:gd name="connsiteX284" fmla="*/ 1619250 w 2967329"/>
              <a:gd name="connsiteY284" fmla="*/ 402673 h 2429558"/>
              <a:gd name="connsiteX285" fmla="*/ 1600200 w 2967329"/>
              <a:gd name="connsiteY285" fmla="*/ 359810 h 2429558"/>
              <a:gd name="connsiteX286" fmla="*/ 1590675 w 2967329"/>
              <a:gd name="connsiteY286" fmla="*/ 331235 h 2429558"/>
              <a:gd name="connsiteX287" fmla="*/ 1576388 w 2967329"/>
              <a:gd name="connsiteY287" fmla="*/ 302660 h 2429558"/>
              <a:gd name="connsiteX288" fmla="*/ 1547813 w 2967329"/>
              <a:gd name="connsiteY288" fmla="*/ 293135 h 2429558"/>
              <a:gd name="connsiteX289" fmla="*/ 1519238 w 2967329"/>
              <a:gd name="connsiteY289" fmla="*/ 278848 h 2429558"/>
              <a:gd name="connsiteX290" fmla="*/ 1504950 w 2967329"/>
              <a:gd name="connsiteY290" fmla="*/ 269323 h 2429558"/>
              <a:gd name="connsiteX291" fmla="*/ 1476375 w 2967329"/>
              <a:gd name="connsiteY291" fmla="*/ 259798 h 2429558"/>
              <a:gd name="connsiteX292" fmla="*/ 1447800 w 2967329"/>
              <a:gd name="connsiteY292" fmla="*/ 274085 h 2429558"/>
              <a:gd name="connsiteX293" fmla="*/ 1433513 w 2967329"/>
              <a:gd name="connsiteY293" fmla="*/ 278848 h 2429558"/>
              <a:gd name="connsiteX294" fmla="*/ 1419225 w 2967329"/>
              <a:gd name="connsiteY294" fmla="*/ 288373 h 2429558"/>
              <a:gd name="connsiteX295" fmla="*/ 1390650 w 2967329"/>
              <a:gd name="connsiteY295" fmla="*/ 297898 h 2429558"/>
              <a:gd name="connsiteX296" fmla="*/ 1333500 w 2967329"/>
              <a:gd name="connsiteY296" fmla="*/ 293135 h 2429558"/>
              <a:gd name="connsiteX297" fmla="*/ 1304925 w 2967329"/>
              <a:gd name="connsiteY297" fmla="*/ 283610 h 2429558"/>
              <a:gd name="connsiteX298" fmla="*/ 1271588 w 2967329"/>
              <a:gd name="connsiteY298" fmla="*/ 274085 h 2429558"/>
              <a:gd name="connsiteX299" fmla="*/ 1062038 w 2967329"/>
              <a:gd name="connsiteY299" fmla="*/ 278848 h 2429558"/>
              <a:gd name="connsiteX300" fmla="*/ 962025 w 2967329"/>
              <a:gd name="connsiteY300" fmla="*/ 278848 h 2429558"/>
              <a:gd name="connsiteX301" fmla="*/ 942975 w 2967329"/>
              <a:gd name="connsiteY301" fmla="*/ 231223 h 2429558"/>
              <a:gd name="connsiteX302" fmla="*/ 985838 w 2967329"/>
              <a:gd name="connsiteY302" fmla="*/ 207410 h 2429558"/>
              <a:gd name="connsiteX303" fmla="*/ 1009650 w 2967329"/>
              <a:gd name="connsiteY303" fmla="*/ 145498 h 2429558"/>
              <a:gd name="connsiteX304" fmla="*/ 1004888 w 2967329"/>
              <a:gd name="connsiteY304" fmla="*/ 107398 h 2429558"/>
              <a:gd name="connsiteX305" fmla="*/ 995363 w 2967329"/>
              <a:gd name="connsiteY305" fmla="*/ 78823 h 2429558"/>
              <a:gd name="connsiteX306" fmla="*/ 976313 w 2967329"/>
              <a:gd name="connsiteY306" fmla="*/ 74060 h 2429558"/>
              <a:gd name="connsiteX307" fmla="*/ 962025 w 2967329"/>
              <a:gd name="connsiteY307" fmla="*/ 64535 h 2429558"/>
              <a:gd name="connsiteX308" fmla="*/ 952500 w 2967329"/>
              <a:gd name="connsiteY308" fmla="*/ 50248 h 2429558"/>
              <a:gd name="connsiteX309" fmla="*/ 909638 w 2967329"/>
              <a:gd name="connsiteY309" fmla="*/ 2623 h 2429558"/>
              <a:gd name="connsiteX310" fmla="*/ 842963 w 2967329"/>
              <a:gd name="connsiteY310" fmla="*/ 7385 h 2429558"/>
              <a:gd name="connsiteX311" fmla="*/ 823913 w 2967329"/>
              <a:gd name="connsiteY311" fmla="*/ 12148 h 2429558"/>
              <a:gd name="connsiteX312" fmla="*/ 771525 w 2967329"/>
              <a:gd name="connsiteY312" fmla="*/ 16910 h 2429558"/>
              <a:gd name="connsiteX313" fmla="*/ 790575 w 2967329"/>
              <a:gd name="connsiteY313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85750 w 2967329"/>
              <a:gd name="connsiteY41" fmla="*/ 1031323 h 2429558"/>
              <a:gd name="connsiteX42" fmla="*/ 295275 w 2967329"/>
              <a:gd name="connsiteY42" fmla="*/ 1045610 h 2429558"/>
              <a:gd name="connsiteX43" fmla="*/ 304800 w 2967329"/>
              <a:gd name="connsiteY43" fmla="*/ 1074185 h 2429558"/>
              <a:gd name="connsiteX44" fmla="*/ 300038 w 2967329"/>
              <a:gd name="connsiteY44" fmla="*/ 1112285 h 2429558"/>
              <a:gd name="connsiteX45" fmla="*/ 290513 w 2967329"/>
              <a:gd name="connsiteY45" fmla="*/ 1140860 h 2429558"/>
              <a:gd name="connsiteX46" fmla="*/ 295275 w 2967329"/>
              <a:gd name="connsiteY46" fmla="*/ 1226585 h 2429558"/>
              <a:gd name="connsiteX47" fmla="*/ 304800 w 2967329"/>
              <a:gd name="connsiteY47" fmla="*/ 1255160 h 2429558"/>
              <a:gd name="connsiteX48" fmla="*/ 300038 w 2967329"/>
              <a:gd name="connsiteY48" fmla="*/ 1288498 h 2429558"/>
              <a:gd name="connsiteX49" fmla="*/ 271463 w 2967329"/>
              <a:gd name="connsiteY49" fmla="*/ 1312310 h 2429558"/>
              <a:gd name="connsiteX50" fmla="*/ 257175 w 2967329"/>
              <a:gd name="connsiteY50" fmla="*/ 1340885 h 2429558"/>
              <a:gd name="connsiteX51" fmla="*/ 247650 w 2967329"/>
              <a:gd name="connsiteY51" fmla="*/ 1369460 h 2429558"/>
              <a:gd name="connsiteX52" fmla="*/ 238125 w 2967329"/>
              <a:gd name="connsiteY52" fmla="*/ 1398035 h 2429558"/>
              <a:gd name="connsiteX53" fmla="*/ 233363 w 2967329"/>
              <a:gd name="connsiteY53" fmla="*/ 1412323 h 2429558"/>
              <a:gd name="connsiteX54" fmla="*/ 219075 w 2967329"/>
              <a:gd name="connsiteY54" fmla="*/ 1417085 h 2429558"/>
              <a:gd name="connsiteX55" fmla="*/ 209550 w 2967329"/>
              <a:gd name="connsiteY55" fmla="*/ 1431373 h 2429558"/>
              <a:gd name="connsiteX56" fmla="*/ 204788 w 2967329"/>
              <a:gd name="connsiteY56" fmla="*/ 1445660 h 2429558"/>
              <a:gd name="connsiteX57" fmla="*/ 190500 w 2967329"/>
              <a:gd name="connsiteY57" fmla="*/ 1459948 h 2429558"/>
              <a:gd name="connsiteX58" fmla="*/ 176213 w 2967329"/>
              <a:gd name="connsiteY58" fmla="*/ 1488523 h 2429558"/>
              <a:gd name="connsiteX59" fmla="*/ 157163 w 2967329"/>
              <a:gd name="connsiteY59" fmla="*/ 1531385 h 2429558"/>
              <a:gd name="connsiteX60" fmla="*/ 142875 w 2967329"/>
              <a:gd name="connsiteY60" fmla="*/ 1540910 h 2429558"/>
              <a:gd name="connsiteX61" fmla="*/ 133350 w 2967329"/>
              <a:gd name="connsiteY61" fmla="*/ 1555198 h 2429558"/>
              <a:gd name="connsiteX62" fmla="*/ 119063 w 2967329"/>
              <a:gd name="connsiteY62" fmla="*/ 1569485 h 2429558"/>
              <a:gd name="connsiteX63" fmla="*/ 109538 w 2967329"/>
              <a:gd name="connsiteY63" fmla="*/ 1598060 h 2429558"/>
              <a:gd name="connsiteX64" fmla="*/ 90488 w 2967329"/>
              <a:gd name="connsiteY64" fmla="*/ 1626635 h 2429558"/>
              <a:gd name="connsiteX65" fmla="*/ 85725 w 2967329"/>
              <a:gd name="connsiteY65" fmla="*/ 1640923 h 2429558"/>
              <a:gd name="connsiteX66" fmla="*/ 71438 w 2967329"/>
              <a:gd name="connsiteY66" fmla="*/ 1655210 h 2429558"/>
              <a:gd name="connsiteX67" fmla="*/ 57150 w 2967329"/>
              <a:gd name="connsiteY67" fmla="*/ 1683785 h 2429558"/>
              <a:gd name="connsiteX68" fmla="*/ 52388 w 2967329"/>
              <a:gd name="connsiteY68" fmla="*/ 1698073 h 2429558"/>
              <a:gd name="connsiteX69" fmla="*/ 42863 w 2967329"/>
              <a:gd name="connsiteY69" fmla="*/ 1712360 h 2429558"/>
              <a:gd name="connsiteX70" fmla="*/ 33338 w 2967329"/>
              <a:gd name="connsiteY70" fmla="*/ 1740935 h 2429558"/>
              <a:gd name="connsiteX71" fmla="*/ 28575 w 2967329"/>
              <a:gd name="connsiteY71" fmla="*/ 1788560 h 2429558"/>
              <a:gd name="connsiteX72" fmla="*/ 14288 w 2967329"/>
              <a:gd name="connsiteY72" fmla="*/ 1798085 h 2429558"/>
              <a:gd name="connsiteX73" fmla="*/ 4763 w 2967329"/>
              <a:gd name="connsiteY73" fmla="*/ 1826660 h 2429558"/>
              <a:gd name="connsiteX74" fmla="*/ 0 w 2967329"/>
              <a:gd name="connsiteY74" fmla="*/ 1840948 h 2429558"/>
              <a:gd name="connsiteX75" fmla="*/ 4763 w 2967329"/>
              <a:gd name="connsiteY75" fmla="*/ 1859998 h 2429558"/>
              <a:gd name="connsiteX76" fmla="*/ 9525 w 2967329"/>
              <a:gd name="connsiteY76" fmla="*/ 1874285 h 2429558"/>
              <a:gd name="connsiteX77" fmla="*/ 14288 w 2967329"/>
              <a:gd name="connsiteY77" fmla="*/ 1902860 h 2429558"/>
              <a:gd name="connsiteX78" fmla="*/ 19050 w 2967329"/>
              <a:gd name="connsiteY78" fmla="*/ 1917148 h 2429558"/>
              <a:gd name="connsiteX79" fmla="*/ 33338 w 2967329"/>
              <a:gd name="connsiteY79" fmla="*/ 1964773 h 2429558"/>
              <a:gd name="connsiteX80" fmla="*/ 52388 w 2967329"/>
              <a:gd name="connsiteY80" fmla="*/ 1993348 h 2429558"/>
              <a:gd name="connsiteX81" fmla="*/ 80963 w 2967329"/>
              <a:gd name="connsiteY81" fmla="*/ 1998110 h 2429558"/>
              <a:gd name="connsiteX82" fmla="*/ 95250 w 2967329"/>
              <a:gd name="connsiteY82" fmla="*/ 2002873 h 2429558"/>
              <a:gd name="connsiteX83" fmla="*/ 109538 w 2967329"/>
              <a:gd name="connsiteY83" fmla="*/ 2012398 h 2429558"/>
              <a:gd name="connsiteX84" fmla="*/ 138113 w 2967329"/>
              <a:gd name="connsiteY84" fmla="*/ 2021923 h 2429558"/>
              <a:gd name="connsiteX85" fmla="*/ 185738 w 2967329"/>
              <a:gd name="connsiteY85" fmla="*/ 2017160 h 2429558"/>
              <a:gd name="connsiteX86" fmla="*/ 204788 w 2967329"/>
              <a:gd name="connsiteY86" fmla="*/ 1993348 h 2429558"/>
              <a:gd name="connsiteX87" fmla="*/ 219075 w 2967329"/>
              <a:gd name="connsiteY87" fmla="*/ 1983823 h 2429558"/>
              <a:gd name="connsiteX88" fmla="*/ 228600 w 2967329"/>
              <a:gd name="connsiteY88" fmla="*/ 1969535 h 2429558"/>
              <a:gd name="connsiteX89" fmla="*/ 233363 w 2967329"/>
              <a:gd name="connsiteY89" fmla="*/ 1955248 h 2429558"/>
              <a:gd name="connsiteX90" fmla="*/ 247650 w 2967329"/>
              <a:gd name="connsiteY90" fmla="*/ 1950485 h 2429558"/>
              <a:gd name="connsiteX91" fmla="*/ 266700 w 2967329"/>
              <a:gd name="connsiteY91" fmla="*/ 1921910 h 2429558"/>
              <a:gd name="connsiteX92" fmla="*/ 280988 w 2967329"/>
              <a:gd name="connsiteY92" fmla="*/ 1879048 h 2429558"/>
              <a:gd name="connsiteX93" fmla="*/ 285750 w 2967329"/>
              <a:gd name="connsiteY93" fmla="*/ 1864760 h 2429558"/>
              <a:gd name="connsiteX94" fmla="*/ 300038 w 2967329"/>
              <a:gd name="connsiteY94" fmla="*/ 1855235 h 2429558"/>
              <a:gd name="connsiteX95" fmla="*/ 309563 w 2967329"/>
              <a:gd name="connsiteY95" fmla="*/ 1840948 h 2429558"/>
              <a:gd name="connsiteX96" fmla="*/ 352425 w 2967329"/>
              <a:gd name="connsiteY96" fmla="*/ 1817135 h 2429558"/>
              <a:gd name="connsiteX97" fmla="*/ 371475 w 2967329"/>
              <a:gd name="connsiteY97" fmla="*/ 1793323 h 2429558"/>
              <a:gd name="connsiteX98" fmla="*/ 385763 w 2967329"/>
              <a:gd name="connsiteY98" fmla="*/ 1764748 h 2429558"/>
              <a:gd name="connsiteX99" fmla="*/ 404813 w 2967329"/>
              <a:gd name="connsiteY99" fmla="*/ 1736173 h 2429558"/>
              <a:gd name="connsiteX100" fmla="*/ 419100 w 2967329"/>
              <a:gd name="connsiteY100" fmla="*/ 1707598 h 2429558"/>
              <a:gd name="connsiteX101" fmla="*/ 428625 w 2967329"/>
              <a:gd name="connsiteY101" fmla="*/ 1674260 h 2429558"/>
              <a:gd name="connsiteX102" fmla="*/ 423863 w 2967329"/>
              <a:gd name="connsiteY102" fmla="*/ 1602823 h 2429558"/>
              <a:gd name="connsiteX103" fmla="*/ 423863 w 2967329"/>
              <a:gd name="connsiteY103" fmla="*/ 1517098 h 2429558"/>
              <a:gd name="connsiteX104" fmla="*/ 438150 w 2967329"/>
              <a:gd name="connsiteY104" fmla="*/ 1512335 h 2429558"/>
              <a:gd name="connsiteX105" fmla="*/ 452438 w 2967329"/>
              <a:gd name="connsiteY105" fmla="*/ 1502810 h 2429558"/>
              <a:gd name="connsiteX106" fmla="*/ 476250 w 2967329"/>
              <a:gd name="connsiteY106" fmla="*/ 1478998 h 2429558"/>
              <a:gd name="connsiteX107" fmla="*/ 500063 w 2967329"/>
              <a:gd name="connsiteY107" fmla="*/ 1459948 h 2429558"/>
              <a:gd name="connsiteX108" fmla="*/ 523875 w 2967329"/>
              <a:gd name="connsiteY108" fmla="*/ 1431373 h 2429558"/>
              <a:gd name="connsiteX109" fmla="*/ 542925 w 2967329"/>
              <a:gd name="connsiteY109" fmla="*/ 1402798 h 2429558"/>
              <a:gd name="connsiteX110" fmla="*/ 552450 w 2967329"/>
              <a:gd name="connsiteY110" fmla="*/ 1388510 h 2429558"/>
              <a:gd name="connsiteX111" fmla="*/ 566738 w 2967329"/>
              <a:gd name="connsiteY111" fmla="*/ 1378985 h 2429558"/>
              <a:gd name="connsiteX112" fmla="*/ 571500 w 2967329"/>
              <a:gd name="connsiteY112" fmla="*/ 1364698 h 2429558"/>
              <a:gd name="connsiteX113" fmla="*/ 581025 w 2967329"/>
              <a:gd name="connsiteY113" fmla="*/ 1331360 h 2429558"/>
              <a:gd name="connsiteX114" fmla="*/ 576263 w 2967329"/>
              <a:gd name="connsiteY114" fmla="*/ 1183723 h 2429558"/>
              <a:gd name="connsiteX115" fmla="*/ 600075 w 2967329"/>
              <a:gd name="connsiteY115" fmla="*/ 1097998 h 2429558"/>
              <a:gd name="connsiteX116" fmla="*/ 614363 w 2967329"/>
              <a:gd name="connsiteY116" fmla="*/ 1093235 h 2429558"/>
              <a:gd name="connsiteX117" fmla="*/ 657225 w 2967329"/>
              <a:gd name="connsiteY117" fmla="*/ 1069423 h 2429558"/>
              <a:gd name="connsiteX118" fmla="*/ 671513 w 2967329"/>
              <a:gd name="connsiteY118" fmla="*/ 1064660 h 2429558"/>
              <a:gd name="connsiteX119" fmla="*/ 738188 w 2967329"/>
              <a:gd name="connsiteY119" fmla="*/ 1069423 h 2429558"/>
              <a:gd name="connsiteX120" fmla="*/ 752475 w 2967329"/>
              <a:gd name="connsiteY120" fmla="*/ 1074185 h 2429558"/>
              <a:gd name="connsiteX121" fmla="*/ 790575 w 2967329"/>
              <a:gd name="connsiteY121" fmla="*/ 1078948 h 2429558"/>
              <a:gd name="connsiteX122" fmla="*/ 976313 w 2967329"/>
              <a:gd name="connsiteY122" fmla="*/ 1107523 h 2429558"/>
              <a:gd name="connsiteX123" fmla="*/ 1004888 w 2967329"/>
              <a:gd name="connsiteY123" fmla="*/ 1117048 h 2429558"/>
              <a:gd name="connsiteX124" fmla="*/ 1047750 w 2967329"/>
              <a:gd name="connsiteY124" fmla="*/ 1131335 h 2429558"/>
              <a:gd name="connsiteX125" fmla="*/ 1062038 w 2967329"/>
              <a:gd name="connsiteY125" fmla="*/ 1136098 h 2429558"/>
              <a:gd name="connsiteX126" fmla="*/ 1104900 w 2967329"/>
              <a:gd name="connsiteY126" fmla="*/ 1159910 h 2429558"/>
              <a:gd name="connsiteX127" fmla="*/ 1133475 w 2967329"/>
              <a:gd name="connsiteY127" fmla="*/ 1178960 h 2429558"/>
              <a:gd name="connsiteX128" fmla="*/ 1157288 w 2967329"/>
              <a:gd name="connsiteY128" fmla="*/ 1198010 h 2429558"/>
              <a:gd name="connsiteX129" fmla="*/ 1166813 w 2967329"/>
              <a:gd name="connsiteY129" fmla="*/ 1212298 h 2429558"/>
              <a:gd name="connsiteX130" fmla="*/ 1195388 w 2967329"/>
              <a:gd name="connsiteY130" fmla="*/ 1231348 h 2429558"/>
              <a:gd name="connsiteX131" fmla="*/ 1209675 w 2967329"/>
              <a:gd name="connsiteY131" fmla="*/ 1240873 h 2429558"/>
              <a:gd name="connsiteX132" fmla="*/ 1238250 w 2967329"/>
              <a:gd name="connsiteY132" fmla="*/ 1259923 h 2429558"/>
              <a:gd name="connsiteX133" fmla="*/ 1262063 w 2967329"/>
              <a:gd name="connsiteY133" fmla="*/ 1288498 h 2429558"/>
              <a:gd name="connsiteX134" fmla="*/ 1281113 w 2967329"/>
              <a:gd name="connsiteY134" fmla="*/ 1317073 h 2429558"/>
              <a:gd name="connsiteX135" fmla="*/ 1290638 w 2967329"/>
              <a:gd name="connsiteY135" fmla="*/ 1331360 h 2429558"/>
              <a:gd name="connsiteX136" fmla="*/ 1319213 w 2967329"/>
              <a:gd name="connsiteY136" fmla="*/ 1374223 h 2429558"/>
              <a:gd name="connsiteX137" fmla="*/ 1328738 w 2967329"/>
              <a:gd name="connsiteY137" fmla="*/ 1388510 h 2429558"/>
              <a:gd name="connsiteX138" fmla="*/ 1343025 w 2967329"/>
              <a:gd name="connsiteY138" fmla="*/ 1398035 h 2429558"/>
              <a:gd name="connsiteX139" fmla="*/ 1362075 w 2967329"/>
              <a:gd name="connsiteY139" fmla="*/ 1421848 h 2429558"/>
              <a:gd name="connsiteX140" fmla="*/ 1381125 w 2967329"/>
              <a:gd name="connsiteY140" fmla="*/ 1450423 h 2429558"/>
              <a:gd name="connsiteX141" fmla="*/ 1390650 w 2967329"/>
              <a:gd name="connsiteY141" fmla="*/ 1464710 h 2429558"/>
              <a:gd name="connsiteX142" fmla="*/ 1404938 w 2967329"/>
              <a:gd name="connsiteY142" fmla="*/ 1469473 h 2429558"/>
              <a:gd name="connsiteX143" fmla="*/ 1428750 w 2967329"/>
              <a:gd name="connsiteY143" fmla="*/ 1493285 h 2429558"/>
              <a:gd name="connsiteX144" fmla="*/ 1438275 w 2967329"/>
              <a:gd name="connsiteY144" fmla="*/ 1507573 h 2429558"/>
              <a:gd name="connsiteX145" fmla="*/ 1452563 w 2967329"/>
              <a:gd name="connsiteY145" fmla="*/ 1517098 h 2429558"/>
              <a:gd name="connsiteX146" fmla="*/ 1466850 w 2967329"/>
              <a:gd name="connsiteY146" fmla="*/ 1531385 h 2429558"/>
              <a:gd name="connsiteX147" fmla="*/ 1495425 w 2967329"/>
              <a:gd name="connsiteY147" fmla="*/ 1540910 h 2429558"/>
              <a:gd name="connsiteX148" fmla="*/ 1528763 w 2967329"/>
              <a:gd name="connsiteY148" fmla="*/ 1550435 h 2429558"/>
              <a:gd name="connsiteX149" fmla="*/ 1557338 w 2967329"/>
              <a:gd name="connsiteY149" fmla="*/ 1555198 h 2429558"/>
              <a:gd name="connsiteX150" fmla="*/ 1571625 w 2967329"/>
              <a:gd name="connsiteY150" fmla="*/ 1559960 h 2429558"/>
              <a:gd name="connsiteX151" fmla="*/ 1590675 w 2967329"/>
              <a:gd name="connsiteY151" fmla="*/ 1564723 h 2429558"/>
              <a:gd name="connsiteX152" fmla="*/ 1619250 w 2967329"/>
              <a:gd name="connsiteY152" fmla="*/ 1583773 h 2429558"/>
              <a:gd name="connsiteX153" fmla="*/ 1633538 w 2967329"/>
              <a:gd name="connsiteY153" fmla="*/ 1593298 h 2429558"/>
              <a:gd name="connsiteX154" fmla="*/ 1657350 w 2967329"/>
              <a:gd name="connsiteY154" fmla="*/ 1617110 h 2429558"/>
              <a:gd name="connsiteX155" fmla="*/ 1681163 w 2967329"/>
              <a:gd name="connsiteY155" fmla="*/ 1636160 h 2429558"/>
              <a:gd name="connsiteX156" fmla="*/ 1704975 w 2967329"/>
              <a:gd name="connsiteY156" fmla="*/ 1679023 h 2429558"/>
              <a:gd name="connsiteX157" fmla="*/ 1714500 w 2967329"/>
              <a:gd name="connsiteY157" fmla="*/ 1693310 h 2429558"/>
              <a:gd name="connsiteX158" fmla="*/ 1728788 w 2967329"/>
              <a:gd name="connsiteY158" fmla="*/ 1698073 h 2429558"/>
              <a:gd name="connsiteX159" fmla="*/ 1752600 w 2967329"/>
              <a:gd name="connsiteY159" fmla="*/ 1721885 h 2429558"/>
              <a:gd name="connsiteX160" fmla="*/ 1776413 w 2967329"/>
              <a:gd name="connsiteY160" fmla="*/ 1745698 h 2429558"/>
              <a:gd name="connsiteX161" fmla="*/ 1785938 w 2967329"/>
              <a:gd name="connsiteY161" fmla="*/ 1759985 h 2429558"/>
              <a:gd name="connsiteX162" fmla="*/ 1809750 w 2967329"/>
              <a:gd name="connsiteY162" fmla="*/ 1783798 h 2429558"/>
              <a:gd name="connsiteX163" fmla="*/ 1819275 w 2967329"/>
              <a:gd name="connsiteY163" fmla="*/ 1812373 h 2429558"/>
              <a:gd name="connsiteX164" fmla="*/ 1824038 w 2967329"/>
              <a:gd name="connsiteY164" fmla="*/ 1826660 h 2429558"/>
              <a:gd name="connsiteX165" fmla="*/ 1828800 w 2967329"/>
              <a:gd name="connsiteY165" fmla="*/ 1912385 h 2429558"/>
              <a:gd name="connsiteX166" fmla="*/ 1843088 w 2967329"/>
              <a:gd name="connsiteY166" fmla="*/ 1960010 h 2429558"/>
              <a:gd name="connsiteX167" fmla="*/ 1857375 w 2967329"/>
              <a:gd name="connsiteY167" fmla="*/ 2002873 h 2429558"/>
              <a:gd name="connsiteX168" fmla="*/ 1866900 w 2967329"/>
              <a:gd name="connsiteY168" fmla="*/ 2031448 h 2429558"/>
              <a:gd name="connsiteX169" fmla="*/ 1881188 w 2967329"/>
              <a:gd name="connsiteY169" fmla="*/ 2083835 h 2429558"/>
              <a:gd name="connsiteX170" fmla="*/ 1885950 w 2967329"/>
              <a:gd name="connsiteY170" fmla="*/ 2098123 h 2429558"/>
              <a:gd name="connsiteX171" fmla="*/ 1900238 w 2967329"/>
              <a:gd name="connsiteY171" fmla="*/ 2107648 h 2429558"/>
              <a:gd name="connsiteX172" fmla="*/ 1919288 w 2967329"/>
              <a:gd name="connsiteY172" fmla="*/ 2150510 h 2429558"/>
              <a:gd name="connsiteX173" fmla="*/ 1924050 w 2967329"/>
              <a:gd name="connsiteY173" fmla="*/ 2164798 h 2429558"/>
              <a:gd name="connsiteX174" fmla="*/ 1943100 w 2967329"/>
              <a:gd name="connsiteY174" fmla="*/ 2193373 h 2429558"/>
              <a:gd name="connsiteX175" fmla="*/ 1966913 w 2967329"/>
              <a:gd name="connsiteY175" fmla="*/ 2221948 h 2429558"/>
              <a:gd name="connsiteX176" fmla="*/ 1981200 w 2967329"/>
              <a:gd name="connsiteY176" fmla="*/ 2231473 h 2429558"/>
              <a:gd name="connsiteX177" fmla="*/ 1995488 w 2967329"/>
              <a:gd name="connsiteY177" fmla="*/ 2245760 h 2429558"/>
              <a:gd name="connsiteX178" fmla="*/ 2009775 w 2967329"/>
              <a:gd name="connsiteY178" fmla="*/ 2250523 h 2429558"/>
              <a:gd name="connsiteX179" fmla="*/ 2052638 w 2967329"/>
              <a:gd name="connsiteY179" fmla="*/ 2269573 h 2429558"/>
              <a:gd name="connsiteX180" fmla="*/ 2119313 w 2967329"/>
              <a:gd name="connsiteY180" fmla="*/ 2288623 h 2429558"/>
              <a:gd name="connsiteX181" fmla="*/ 2147888 w 2967329"/>
              <a:gd name="connsiteY181" fmla="*/ 2307673 h 2429558"/>
              <a:gd name="connsiteX182" fmla="*/ 2176463 w 2967329"/>
              <a:gd name="connsiteY182" fmla="*/ 2317198 h 2429558"/>
              <a:gd name="connsiteX183" fmla="*/ 2190750 w 2967329"/>
              <a:gd name="connsiteY183" fmla="*/ 2326723 h 2429558"/>
              <a:gd name="connsiteX184" fmla="*/ 2233613 w 2967329"/>
              <a:gd name="connsiteY184" fmla="*/ 2336248 h 2429558"/>
              <a:gd name="connsiteX185" fmla="*/ 2262188 w 2967329"/>
              <a:gd name="connsiteY185" fmla="*/ 2345773 h 2429558"/>
              <a:gd name="connsiteX186" fmla="*/ 2290763 w 2967329"/>
              <a:gd name="connsiteY186" fmla="*/ 2355298 h 2429558"/>
              <a:gd name="connsiteX187" fmla="*/ 2319338 w 2967329"/>
              <a:gd name="connsiteY187" fmla="*/ 2369585 h 2429558"/>
              <a:gd name="connsiteX188" fmla="*/ 2347913 w 2967329"/>
              <a:gd name="connsiteY188" fmla="*/ 2383873 h 2429558"/>
              <a:gd name="connsiteX189" fmla="*/ 2362200 w 2967329"/>
              <a:gd name="connsiteY189" fmla="*/ 2393398 h 2429558"/>
              <a:gd name="connsiteX190" fmla="*/ 2390775 w 2967329"/>
              <a:gd name="connsiteY190" fmla="*/ 2402923 h 2429558"/>
              <a:gd name="connsiteX191" fmla="*/ 2419350 w 2967329"/>
              <a:gd name="connsiteY191" fmla="*/ 2412448 h 2429558"/>
              <a:gd name="connsiteX192" fmla="*/ 2433638 w 2967329"/>
              <a:gd name="connsiteY192" fmla="*/ 2417210 h 2429558"/>
              <a:gd name="connsiteX193" fmla="*/ 2624137 w 2967329"/>
              <a:gd name="connsiteY193" fmla="*/ 2424354 h 2429558"/>
              <a:gd name="connsiteX194" fmla="*/ 2678906 w 2967329"/>
              <a:gd name="connsiteY194" fmla="*/ 2331485 h 2429558"/>
              <a:gd name="connsiteX195" fmla="*/ 2626519 w 2967329"/>
              <a:gd name="connsiteY195" fmla="*/ 2198136 h 2429558"/>
              <a:gd name="connsiteX196" fmla="*/ 2566988 w 2967329"/>
              <a:gd name="connsiteY196" fmla="*/ 2031448 h 2429558"/>
              <a:gd name="connsiteX197" fmla="*/ 2571750 w 2967329"/>
              <a:gd name="connsiteY197" fmla="*/ 1983823 h 2429558"/>
              <a:gd name="connsiteX198" fmla="*/ 2576513 w 2967329"/>
              <a:gd name="connsiteY198" fmla="*/ 1964773 h 2429558"/>
              <a:gd name="connsiteX199" fmla="*/ 2581275 w 2967329"/>
              <a:gd name="connsiteY199" fmla="*/ 1940960 h 2429558"/>
              <a:gd name="connsiteX200" fmla="*/ 2586038 w 2967329"/>
              <a:gd name="connsiteY200" fmla="*/ 1926673 h 2429558"/>
              <a:gd name="connsiteX201" fmla="*/ 2605088 w 2967329"/>
              <a:gd name="connsiteY201" fmla="*/ 1898098 h 2429558"/>
              <a:gd name="connsiteX202" fmla="*/ 2619375 w 2967329"/>
              <a:gd name="connsiteY202" fmla="*/ 1855235 h 2429558"/>
              <a:gd name="connsiteX203" fmla="*/ 2624138 w 2967329"/>
              <a:gd name="connsiteY203" fmla="*/ 1840948 h 2429558"/>
              <a:gd name="connsiteX204" fmla="*/ 2628900 w 2967329"/>
              <a:gd name="connsiteY204" fmla="*/ 1826660 h 2429558"/>
              <a:gd name="connsiteX205" fmla="*/ 2633663 w 2967329"/>
              <a:gd name="connsiteY205" fmla="*/ 1793323 h 2429558"/>
              <a:gd name="connsiteX206" fmla="*/ 2638425 w 2967329"/>
              <a:gd name="connsiteY206" fmla="*/ 1769510 h 2429558"/>
              <a:gd name="connsiteX207" fmla="*/ 2643188 w 2967329"/>
              <a:gd name="connsiteY207" fmla="*/ 1664735 h 2429558"/>
              <a:gd name="connsiteX208" fmla="*/ 2652713 w 2967329"/>
              <a:gd name="connsiteY208" fmla="*/ 1636160 h 2429558"/>
              <a:gd name="connsiteX209" fmla="*/ 2657475 w 2967329"/>
              <a:gd name="connsiteY209" fmla="*/ 1621873 h 2429558"/>
              <a:gd name="connsiteX210" fmla="*/ 2676525 w 2967329"/>
              <a:gd name="connsiteY210" fmla="*/ 1564723 h 2429558"/>
              <a:gd name="connsiteX211" fmla="*/ 2690813 w 2967329"/>
              <a:gd name="connsiteY211" fmla="*/ 1536148 h 2429558"/>
              <a:gd name="connsiteX212" fmla="*/ 2705100 w 2967329"/>
              <a:gd name="connsiteY212" fmla="*/ 1526623 h 2429558"/>
              <a:gd name="connsiteX213" fmla="*/ 2714625 w 2967329"/>
              <a:gd name="connsiteY213" fmla="*/ 1512335 h 2429558"/>
              <a:gd name="connsiteX214" fmla="*/ 2728913 w 2967329"/>
              <a:gd name="connsiteY214" fmla="*/ 1507573 h 2429558"/>
              <a:gd name="connsiteX215" fmla="*/ 2733675 w 2967329"/>
              <a:gd name="connsiteY215" fmla="*/ 1493285 h 2429558"/>
              <a:gd name="connsiteX216" fmla="*/ 2743200 w 2967329"/>
              <a:gd name="connsiteY216" fmla="*/ 1478998 h 2429558"/>
              <a:gd name="connsiteX217" fmla="*/ 2752725 w 2967329"/>
              <a:gd name="connsiteY217" fmla="*/ 1450423 h 2429558"/>
              <a:gd name="connsiteX218" fmla="*/ 2767013 w 2967329"/>
              <a:gd name="connsiteY218" fmla="*/ 1421848 h 2429558"/>
              <a:gd name="connsiteX219" fmla="*/ 2809875 w 2967329"/>
              <a:gd name="connsiteY219" fmla="*/ 1402798 h 2429558"/>
              <a:gd name="connsiteX220" fmla="*/ 2838450 w 2967329"/>
              <a:gd name="connsiteY220" fmla="*/ 1393273 h 2429558"/>
              <a:gd name="connsiteX221" fmla="*/ 2881313 w 2967329"/>
              <a:gd name="connsiteY221" fmla="*/ 1383748 h 2429558"/>
              <a:gd name="connsiteX222" fmla="*/ 2895600 w 2967329"/>
              <a:gd name="connsiteY222" fmla="*/ 1374223 h 2429558"/>
              <a:gd name="connsiteX223" fmla="*/ 2909888 w 2967329"/>
              <a:gd name="connsiteY223" fmla="*/ 1369460 h 2429558"/>
              <a:gd name="connsiteX224" fmla="*/ 2919413 w 2967329"/>
              <a:gd name="connsiteY224" fmla="*/ 1355173 h 2429558"/>
              <a:gd name="connsiteX225" fmla="*/ 2947988 w 2967329"/>
              <a:gd name="connsiteY225" fmla="*/ 1345648 h 2429558"/>
              <a:gd name="connsiteX226" fmla="*/ 2962275 w 2967329"/>
              <a:gd name="connsiteY226" fmla="*/ 1331360 h 2429558"/>
              <a:gd name="connsiteX227" fmla="*/ 2962275 w 2967329"/>
              <a:gd name="connsiteY227" fmla="*/ 1288498 h 2429558"/>
              <a:gd name="connsiteX228" fmla="*/ 2947988 w 2967329"/>
              <a:gd name="connsiteY228" fmla="*/ 1278973 h 2429558"/>
              <a:gd name="connsiteX229" fmla="*/ 2919413 w 2967329"/>
              <a:gd name="connsiteY229" fmla="*/ 1274210 h 2429558"/>
              <a:gd name="connsiteX230" fmla="*/ 2905125 w 2967329"/>
              <a:gd name="connsiteY230" fmla="*/ 1269448 h 2429558"/>
              <a:gd name="connsiteX231" fmla="*/ 2886075 w 2967329"/>
              <a:gd name="connsiteY231" fmla="*/ 1240873 h 2429558"/>
              <a:gd name="connsiteX232" fmla="*/ 2876550 w 2967329"/>
              <a:gd name="connsiteY232" fmla="*/ 1226585 h 2429558"/>
              <a:gd name="connsiteX233" fmla="*/ 2871788 w 2967329"/>
              <a:gd name="connsiteY233" fmla="*/ 1212298 h 2429558"/>
              <a:gd name="connsiteX234" fmla="*/ 2852738 w 2967329"/>
              <a:gd name="connsiteY234" fmla="*/ 1183723 h 2429558"/>
              <a:gd name="connsiteX235" fmla="*/ 2833688 w 2967329"/>
              <a:gd name="connsiteY235" fmla="*/ 1155148 h 2429558"/>
              <a:gd name="connsiteX236" fmla="*/ 2819400 w 2967329"/>
              <a:gd name="connsiteY236" fmla="*/ 1126573 h 2429558"/>
              <a:gd name="connsiteX237" fmla="*/ 2814638 w 2967329"/>
              <a:gd name="connsiteY237" fmla="*/ 1112285 h 2429558"/>
              <a:gd name="connsiteX238" fmla="*/ 2795588 w 2967329"/>
              <a:gd name="connsiteY238" fmla="*/ 1083710 h 2429558"/>
              <a:gd name="connsiteX239" fmla="*/ 2786063 w 2967329"/>
              <a:gd name="connsiteY239" fmla="*/ 1069423 h 2429558"/>
              <a:gd name="connsiteX240" fmla="*/ 2771775 w 2967329"/>
              <a:gd name="connsiteY240" fmla="*/ 1040848 h 2429558"/>
              <a:gd name="connsiteX241" fmla="*/ 2757488 w 2967329"/>
              <a:gd name="connsiteY241" fmla="*/ 1036085 h 2429558"/>
              <a:gd name="connsiteX242" fmla="*/ 2743200 w 2967329"/>
              <a:gd name="connsiteY242" fmla="*/ 1026560 h 2429558"/>
              <a:gd name="connsiteX243" fmla="*/ 2686050 w 2967329"/>
              <a:gd name="connsiteY243" fmla="*/ 1031323 h 2429558"/>
              <a:gd name="connsiteX244" fmla="*/ 2657475 w 2967329"/>
              <a:gd name="connsiteY244" fmla="*/ 1050373 h 2429558"/>
              <a:gd name="connsiteX245" fmla="*/ 2643188 w 2967329"/>
              <a:gd name="connsiteY245" fmla="*/ 1055135 h 2429558"/>
              <a:gd name="connsiteX246" fmla="*/ 2633663 w 2967329"/>
              <a:gd name="connsiteY246" fmla="*/ 1069423 h 2429558"/>
              <a:gd name="connsiteX247" fmla="*/ 2605088 w 2967329"/>
              <a:gd name="connsiteY247" fmla="*/ 1078948 h 2429558"/>
              <a:gd name="connsiteX248" fmla="*/ 2547938 w 2967329"/>
              <a:gd name="connsiteY248" fmla="*/ 1069423 h 2429558"/>
              <a:gd name="connsiteX249" fmla="*/ 2533650 w 2967329"/>
              <a:gd name="connsiteY249" fmla="*/ 1064660 h 2429558"/>
              <a:gd name="connsiteX250" fmla="*/ 2519363 w 2967329"/>
              <a:gd name="connsiteY250" fmla="*/ 1055135 h 2429558"/>
              <a:gd name="connsiteX251" fmla="*/ 2495550 w 2967329"/>
              <a:gd name="connsiteY251" fmla="*/ 1026560 h 2429558"/>
              <a:gd name="connsiteX252" fmla="*/ 2481263 w 2967329"/>
              <a:gd name="connsiteY252" fmla="*/ 1017035 h 2429558"/>
              <a:gd name="connsiteX253" fmla="*/ 2471738 w 2967329"/>
              <a:gd name="connsiteY253" fmla="*/ 1002748 h 2429558"/>
              <a:gd name="connsiteX254" fmla="*/ 2457450 w 2967329"/>
              <a:gd name="connsiteY254" fmla="*/ 993223 h 2429558"/>
              <a:gd name="connsiteX255" fmla="*/ 2452688 w 2967329"/>
              <a:gd name="connsiteY255" fmla="*/ 978935 h 2429558"/>
              <a:gd name="connsiteX256" fmla="*/ 2443163 w 2967329"/>
              <a:gd name="connsiteY256" fmla="*/ 964648 h 2429558"/>
              <a:gd name="connsiteX257" fmla="*/ 2438400 w 2967329"/>
              <a:gd name="connsiteY257" fmla="*/ 950360 h 2429558"/>
              <a:gd name="connsiteX258" fmla="*/ 2424113 w 2967329"/>
              <a:gd name="connsiteY258" fmla="*/ 936073 h 2429558"/>
              <a:gd name="connsiteX259" fmla="*/ 2414588 w 2967329"/>
              <a:gd name="connsiteY259" fmla="*/ 921785 h 2429558"/>
              <a:gd name="connsiteX260" fmla="*/ 2400300 w 2967329"/>
              <a:gd name="connsiteY260" fmla="*/ 907498 h 2429558"/>
              <a:gd name="connsiteX261" fmla="*/ 2390775 w 2967329"/>
              <a:gd name="connsiteY261" fmla="*/ 893210 h 2429558"/>
              <a:gd name="connsiteX262" fmla="*/ 2376488 w 2967329"/>
              <a:gd name="connsiteY262" fmla="*/ 888448 h 2429558"/>
              <a:gd name="connsiteX263" fmla="*/ 2352675 w 2967329"/>
              <a:gd name="connsiteY263" fmla="*/ 845585 h 2429558"/>
              <a:gd name="connsiteX264" fmla="*/ 2333625 w 2967329"/>
              <a:gd name="connsiteY264" fmla="*/ 831298 h 2429558"/>
              <a:gd name="connsiteX265" fmla="*/ 2309813 w 2967329"/>
              <a:gd name="connsiteY265" fmla="*/ 802723 h 2429558"/>
              <a:gd name="connsiteX266" fmla="*/ 2281238 w 2967329"/>
              <a:gd name="connsiteY266" fmla="*/ 788435 h 2429558"/>
              <a:gd name="connsiteX267" fmla="*/ 2238375 w 2967329"/>
              <a:gd name="connsiteY267" fmla="*/ 755098 h 2429558"/>
              <a:gd name="connsiteX268" fmla="*/ 2209800 w 2967329"/>
              <a:gd name="connsiteY268" fmla="*/ 736048 h 2429558"/>
              <a:gd name="connsiteX269" fmla="*/ 2195513 w 2967329"/>
              <a:gd name="connsiteY269" fmla="*/ 726523 h 2429558"/>
              <a:gd name="connsiteX270" fmla="*/ 2181225 w 2967329"/>
              <a:gd name="connsiteY270" fmla="*/ 721760 h 2429558"/>
              <a:gd name="connsiteX271" fmla="*/ 2152650 w 2967329"/>
              <a:gd name="connsiteY271" fmla="*/ 702710 h 2429558"/>
              <a:gd name="connsiteX272" fmla="*/ 2081213 w 2967329"/>
              <a:gd name="connsiteY272" fmla="*/ 655085 h 2429558"/>
              <a:gd name="connsiteX273" fmla="*/ 2052638 w 2967329"/>
              <a:gd name="connsiteY273" fmla="*/ 636035 h 2429558"/>
              <a:gd name="connsiteX274" fmla="*/ 2038350 w 2967329"/>
              <a:gd name="connsiteY274" fmla="*/ 626510 h 2429558"/>
              <a:gd name="connsiteX275" fmla="*/ 2009775 w 2967329"/>
              <a:gd name="connsiteY275" fmla="*/ 616985 h 2429558"/>
              <a:gd name="connsiteX276" fmla="*/ 1995488 w 2967329"/>
              <a:gd name="connsiteY276" fmla="*/ 612223 h 2429558"/>
              <a:gd name="connsiteX277" fmla="*/ 1914525 w 2967329"/>
              <a:gd name="connsiteY277" fmla="*/ 621748 h 2429558"/>
              <a:gd name="connsiteX278" fmla="*/ 1900238 w 2967329"/>
              <a:gd name="connsiteY278" fmla="*/ 631273 h 2429558"/>
              <a:gd name="connsiteX279" fmla="*/ 1871663 w 2967329"/>
              <a:gd name="connsiteY279" fmla="*/ 640798 h 2429558"/>
              <a:gd name="connsiteX280" fmla="*/ 1757363 w 2967329"/>
              <a:gd name="connsiteY280" fmla="*/ 636035 h 2429558"/>
              <a:gd name="connsiteX281" fmla="*/ 1728788 w 2967329"/>
              <a:gd name="connsiteY281" fmla="*/ 574123 h 2429558"/>
              <a:gd name="connsiteX282" fmla="*/ 1669256 w 2967329"/>
              <a:gd name="connsiteY282" fmla="*/ 497923 h 2429558"/>
              <a:gd name="connsiteX283" fmla="*/ 1638300 w 2967329"/>
              <a:gd name="connsiteY283" fmla="*/ 445535 h 2429558"/>
              <a:gd name="connsiteX284" fmla="*/ 1619250 w 2967329"/>
              <a:gd name="connsiteY284" fmla="*/ 402673 h 2429558"/>
              <a:gd name="connsiteX285" fmla="*/ 1600200 w 2967329"/>
              <a:gd name="connsiteY285" fmla="*/ 359810 h 2429558"/>
              <a:gd name="connsiteX286" fmla="*/ 1590675 w 2967329"/>
              <a:gd name="connsiteY286" fmla="*/ 331235 h 2429558"/>
              <a:gd name="connsiteX287" fmla="*/ 1576388 w 2967329"/>
              <a:gd name="connsiteY287" fmla="*/ 302660 h 2429558"/>
              <a:gd name="connsiteX288" fmla="*/ 1547813 w 2967329"/>
              <a:gd name="connsiteY288" fmla="*/ 293135 h 2429558"/>
              <a:gd name="connsiteX289" fmla="*/ 1519238 w 2967329"/>
              <a:gd name="connsiteY289" fmla="*/ 278848 h 2429558"/>
              <a:gd name="connsiteX290" fmla="*/ 1504950 w 2967329"/>
              <a:gd name="connsiteY290" fmla="*/ 269323 h 2429558"/>
              <a:gd name="connsiteX291" fmla="*/ 1476375 w 2967329"/>
              <a:gd name="connsiteY291" fmla="*/ 259798 h 2429558"/>
              <a:gd name="connsiteX292" fmla="*/ 1447800 w 2967329"/>
              <a:gd name="connsiteY292" fmla="*/ 274085 h 2429558"/>
              <a:gd name="connsiteX293" fmla="*/ 1433513 w 2967329"/>
              <a:gd name="connsiteY293" fmla="*/ 278848 h 2429558"/>
              <a:gd name="connsiteX294" fmla="*/ 1419225 w 2967329"/>
              <a:gd name="connsiteY294" fmla="*/ 288373 h 2429558"/>
              <a:gd name="connsiteX295" fmla="*/ 1390650 w 2967329"/>
              <a:gd name="connsiteY295" fmla="*/ 297898 h 2429558"/>
              <a:gd name="connsiteX296" fmla="*/ 1333500 w 2967329"/>
              <a:gd name="connsiteY296" fmla="*/ 293135 h 2429558"/>
              <a:gd name="connsiteX297" fmla="*/ 1304925 w 2967329"/>
              <a:gd name="connsiteY297" fmla="*/ 283610 h 2429558"/>
              <a:gd name="connsiteX298" fmla="*/ 1271588 w 2967329"/>
              <a:gd name="connsiteY298" fmla="*/ 274085 h 2429558"/>
              <a:gd name="connsiteX299" fmla="*/ 1062038 w 2967329"/>
              <a:gd name="connsiteY299" fmla="*/ 278848 h 2429558"/>
              <a:gd name="connsiteX300" fmla="*/ 962025 w 2967329"/>
              <a:gd name="connsiteY300" fmla="*/ 278848 h 2429558"/>
              <a:gd name="connsiteX301" fmla="*/ 942975 w 2967329"/>
              <a:gd name="connsiteY301" fmla="*/ 231223 h 2429558"/>
              <a:gd name="connsiteX302" fmla="*/ 985838 w 2967329"/>
              <a:gd name="connsiteY302" fmla="*/ 207410 h 2429558"/>
              <a:gd name="connsiteX303" fmla="*/ 1009650 w 2967329"/>
              <a:gd name="connsiteY303" fmla="*/ 145498 h 2429558"/>
              <a:gd name="connsiteX304" fmla="*/ 1004888 w 2967329"/>
              <a:gd name="connsiteY304" fmla="*/ 107398 h 2429558"/>
              <a:gd name="connsiteX305" fmla="*/ 995363 w 2967329"/>
              <a:gd name="connsiteY305" fmla="*/ 78823 h 2429558"/>
              <a:gd name="connsiteX306" fmla="*/ 976313 w 2967329"/>
              <a:gd name="connsiteY306" fmla="*/ 74060 h 2429558"/>
              <a:gd name="connsiteX307" fmla="*/ 952500 w 2967329"/>
              <a:gd name="connsiteY307" fmla="*/ 50248 h 2429558"/>
              <a:gd name="connsiteX308" fmla="*/ 909638 w 2967329"/>
              <a:gd name="connsiteY308" fmla="*/ 2623 h 2429558"/>
              <a:gd name="connsiteX309" fmla="*/ 842963 w 2967329"/>
              <a:gd name="connsiteY309" fmla="*/ 7385 h 2429558"/>
              <a:gd name="connsiteX310" fmla="*/ 823913 w 2967329"/>
              <a:gd name="connsiteY310" fmla="*/ 12148 h 2429558"/>
              <a:gd name="connsiteX311" fmla="*/ 771525 w 2967329"/>
              <a:gd name="connsiteY311" fmla="*/ 16910 h 2429558"/>
              <a:gd name="connsiteX312" fmla="*/ 790575 w 2967329"/>
              <a:gd name="connsiteY312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85750 w 2967329"/>
              <a:gd name="connsiteY41" fmla="*/ 1031323 h 2429558"/>
              <a:gd name="connsiteX42" fmla="*/ 295275 w 2967329"/>
              <a:gd name="connsiteY42" fmla="*/ 1045610 h 2429558"/>
              <a:gd name="connsiteX43" fmla="*/ 304800 w 2967329"/>
              <a:gd name="connsiteY43" fmla="*/ 1074185 h 2429558"/>
              <a:gd name="connsiteX44" fmla="*/ 300038 w 2967329"/>
              <a:gd name="connsiteY44" fmla="*/ 1112285 h 2429558"/>
              <a:gd name="connsiteX45" fmla="*/ 290513 w 2967329"/>
              <a:gd name="connsiteY45" fmla="*/ 1140860 h 2429558"/>
              <a:gd name="connsiteX46" fmla="*/ 295275 w 2967329"/>
              <a:gd name="connsiteY46" fmla="*/ 1226585 h 2429558"/>
              <a:gd name="connsiteX47" fmla="*/ 304800 w 2967329"/>
              <a:gd name="connsiteY47" fmla="*/ 1255160 h 2429558"/>
              <a:gd name="connsiteX48" fmla="*/ 300038 w 2967329"/>
              <a:gd name="connsiteY48" fmla="*/ 1288498 h 2429558"/>
              <a:gd name="connsiteX49" fmla="*/ 271463 w 2967329"/>
              <a:gd name="connsiteY49" fmla="*/ 1312310 h 2429558"/>
              <a:gd name="connsiteX50" fmla="*/ 257175 w 2967329"/>
              <a:gd name="connsiteY50" fmla="*/ 1340885 h 2429558"/>
              <a:gd name="connsiteX51" fmla="*/ 247650 w 2967329"/>
              <a:gd name="connsiteY51" fmla="*/ 1369460 h 2429558"/>
              <a:gd name="connsiteX52" fmla="*/ 238125 w 2967329"/>
              <a:gd name="connsiteY52" fmla="*/ 1398035 h 2429558"/>
              <a:gd name="connsiteX53" fmla="*/ 233363 w 2967329"/>
              <a:gd name="connsiteY53" fmla="*/ 1412323 h 2429558"/>
              <a:gd name="connsiteX54" fmla="*/ 219075 w 2967329"/>
              <a:gd name="connsiteY54" fmla="*/ 1417085 h 2429558"/>
              <a:gd name="connsiteX55" fmla="*/ 209550 w 2967329"/>
              <a:gd name="connsiteY55" fmla="*/ 1431373 h 2429558"/>
              <a:gd name="connsiteX56" fmla="*/ 204788 w 2967329"/>
              <a:gd name="connsiteY56" fmla="*/ 1445660 h 2429558"/>
              <a:gd name="connsiteX57" fmla="*/ 190500 w 2967329"/>
              <a:gd name="connsiteY57" fmla="*/ 1459948 h 2429558"/>
              <a:gd name="connsiteX58" fmla="*/ 176213 w 2967329"/>
              <a:gd name="connsiteY58" fmla="*/ 1488523 h 2429558"/>
              <a:gd name="connsiteX59" fmla="*/ 157163 w 2967329"/>
              <a:gd name="connsiteY59" fmla="*/ 1531385 h 2429558"/>
              <a:gd name="connsiteX60" fmla="*/ 142875 w 2967329"/>
              <a:gd name="connsiteY60" fmla="*/ 1540910 h 2429558"/>
              <a:gd name="connsiteX61" fmla="*/ 133350 w 2967329"/>
              <a:gd name="connsiteY61" fmla="*/ 1555198 h 2429558"/>
              <a:gd name="connsiteX62" fmla="*/ 119063 w 2967329"/>
              <a:gd name="connsiteY62" fmla="*/ 1569485 h 2429558"/>
              <a:gd name="connsiteX63" fmla="*/ 109538 w 2967329"/>
              <a:gd name="connsiteY63" fmla="*/ 1598060 h 2429558"/>
              <a:gd name="connsiteX64" fmla="*/ 90488 w 2967329"/>
              <a:gd name="connsiteY64" fmla="*/ 1626635 h 2429558"/>
              <a:gd name="connsiteX65" fmla="*/ 85725 w 2967329"/>
              <a:gd name="connsiteY65" fmla="*/ 1640923 h 2429558"/>
              <a:gd name="connsiteX66" fmla="*/ 71438 w 2967329"/>
              <a:gd name="connsiteY66" fmla="*/ 1655210 h 2429558"/>
              <a:gd name="connsiteX67" fmla="*/ 57150 w 2967329"/>
              <a:gd name="connsiteY67" fmla="*/ 1683785 h 2429558"/>
              <a:gd name="connsiteX68" fmla="*/ 52388 w 2967329"/>
              <a:gd name="connsiteY68" fmla="*/ 1698073 h 2429558"/>
              <a:gd name="connsiteX69" fmla="*/ 42863 w 2967329"/>
              <a:gd name="connsiteY69" fmla="*/ 1712360 h 2429558"/>
              <a:gd name="connsiteX70" fmla="*/ 33338 w 2967329"/>
              <a:gd name="connsiteY70" fmla="*/ 1740935 h 2429558"/>
              <a:gd name="connsiteX71" fmla="*/ 28575 w 2967329"/>
              <a:gd name="connsiteY71" fmla="*/ 1788560 h 2429558"/>
              <a:gd name="connsiteX72" fmla="*/ 14288 w 2967329"/>
              <a:gd name="connsiteY72" fmla="*/ 1798085 h 2429558"/>
              <a:gd name="connsiteX73" fmla="*/ 4763 w 2967329"/>
              <a:gd name="connsiteY73" fmla="*/ 1826660 h 2429558"/>
              <a:gd name="connsiteX74" fmla="*/ 0 w 2967329"/>
              <a:gd name="connsiteY74" fmla="*/ 1840948 h 2429558"/>
              <a:gd name="connsiteX75" fmla="*/ 4763 w 2967329"/>
              <a:gd name="connsiteY75" fmla="*/ 1859998 h 2429558"/>
              <a:gd name="connsiteX76" fmla="*/ 9525 w 2967329"/>
              <a:gd name="connsiteY76" fmla="*/ 1874285 h 2429558"/>
              <a:gd name="connsiteX77" fmla="*/ 14288 w 2967329"/>
              <a:gd name="connsiteY77" fmla="*/ 1902860 h 2429558"/>
              <a:gd name="connsiteX78" fmla="*/ 19050 w 2967329"/>
              <a:gd name="connsiteY78" fmla="*/ 1917148 h 2429558"/>
              <a:gd name="connsiteX79" fmla="*/ 33338 w 2967329"/>
              <a:gd name="connsiteY79" fmla="*/ 1964773 h 2429558"/>
              <a:gd name="connsiteX80" fmla="*/ 52388 w 2967329"/>
              <a:gd name="connsiteY80" fmla="*/ 1993348 h 2429558"/>
              <a:gd name="connsiteX81" fmla="*/ 80963 w 2967329"/>
              <a:gd name="connsiteY81" fmla="*/ 1998110 h 2429558"/>
              <a:gd name="connsiteX82" fmla="*/ 95250 w 2967329"/>
              <a:gd name="connsiteY82" fmla="*/ 2002873 h 2429558"/>
              <a:gd name="connsiteX83" fmla="*/ 109538 w 2967329"/>
              <a:gd name="connsiteY83" fmla="*/ 2012398 h 2429558"/>
              <a:gd name="connsiteX84" fmla="*/ 138113 w 2967329"/>
              <a:gd name="connsiteY84" fmla="*/ 2021923 h 2429558"/>
              <a:gd name="connsiteX85" fmla="*/ 185738 w 2967329"/>
              <a:gd name="connsiteY85" fmla="*/ 2017160 h 2429558"/>
              <a:gd name="connsiteX86" fmla="*/ 204788 w 2967329"/>
              <a:gd name="connsiteY86" fmla="*/ 1993348 h 2429558"/>
              <a:gd name="connsiteX87" fmla="*/ 219075 w 2967329"/>
              <a:gd name="connsiteY87" fmla="*/ 1983823 h 2429558"/>
              <a:gd name="connsiteX88" fmla="*/ 228600 w 2967329"/>
              <a:gd name="connsiteY88" fmla="*/ 1969535 h 2429558"/>
              <a:gd name="connsiteX89" fmla="*/ 233363 w 2967329"/>
              <a:gd name="connsiteY89" fmla="*/ 1955248 h 2429558"/>
              <a:gd name="connsiteX90" fmla="*/ 247650 w 2967329"/>
              <a:gd name="connsiteY90" fmla="*/ 1950485 h 2429558"/>
              <a:gd name="connsiteX91" fmla="*/ 266700 w 2967329"/>
              <a:gd name="connsiteY91" fmla="*/ 1921910 h 2429558"/>
              <a:gd name="connsiteX92" fmla="*/ 280988 w 2967329"/>
              <a:gd name="connsiteY92" fmla="*/ 1879048 h 2429558"/>
              <a:gd name="connsiteX93" fmla="*/ 285750 w 2967329"/>
              <a:gd name="connsiteY93" fmla="*/ 1864760 h 2429558"/>
              <a:gd name="connsiteX94" fmla="*/ 300038 w 2967329"/>
              <a:gd name="connsiteY94" fmla="*/ 1855235 h 2429558"/>
              <a:gd name="connsiteX95" fmla="*/ 309563 w 2967329"/>
              <a:gd name="connsiteY95" fmla="*/ 1840948 h 2429558"/>
              <a:gd name="connsiteX96" fmla="*/ 352425 w 2967329"/>
              <a:gd name="connsiteY96" fmla="*/ 1817135 h 2429558"/>
              <a:gd name="connsiteX97" fmla="*/ 371475 w 2967329"/>
              <a:gd name="connsiteY97" fmla="*/ 1793323 h 2429558"/>
              <a:gd name="connsiteX98" fmla="*/ 385763 w 2967329"/>
              <a:gd name="connsiteY98" fmla="*/ 1764748 h 2429558"/>
              <a:gd name="connsiteX99" fmla="*/ 404813 w 2967329"/>
              <a:gd name="connsiteY99" fmla="*/ 1736173 h 2429558"/>
              <a:gd name="connsiteX100" fmla="*/ 419100 w 2967329"/>
              <a:gd name="connsiteY100" fmla="*/ 1707598 h 2429558"/>
              <a:gd name="connsiteX101" fmla="*/ 428625 w 2967329"/>
              <a:gd name="connsiteY101" fmla="*/ 1674260 h 2429558"/>
              <a:gd name="connsiteX102" fmla="*/ 423863 w 2967329"/>
              <a:gd name="connsiteY102" fmla="*/ 1602823 h 2429558"/>
              <a:gd name="connsiteX103" fmla="*/ 423863 w 2967329"/>
              <a:gd name="connsiteY103" fmla="*/ 1517098 h 2429558"/>
              <a:gd name="connsiteX104" fmla="*/ 438150 w 2967329"/>
              <a:gd name="connsiteY104" fmla="*/ 1512335 h 2429558"/>
              <a:gd name="connsiteX105" fmla="*/ 452438 w 2967329"/>
              <a:gd name="connsiteY105" fmla="*/ 1502810 h 2429558"/>
              <a:gd name="connsiteX106" fmla="*/ 476250 w 2967329"/>
              <a:gd name="connsiteY106" fmla="*/ 1478998 h 2429558"/>
              <a:gd name="connsiteX107" fmla="*/ 500063 w 2967329"/>
              <a:gd name="connsiteY107" fmla="*/ 1459948 h 2429558"/>
              <a:gd name="connsiteX108" fmla="*/ 523875 w 2967329"/>
              <a:gd name="connsiteY108" fmla="*/ 1431373 h 2429558"/>
              <a:gd name="connsiteX109" fmla="*/ 542925 w 2967329"/>
              <a:gd name="connsiteY109" fmla="*/ 1402798 h 2429558"/>
              <a:gd name="connsiteX110" fmla="*/ 552450 w 2967329"/>
              <a:gd name="connsiteY110" fmla="*/ 1388510 h 2429558"/>
              <a:gd name="connsiteX111" fmla="*/ 566738 w 2967329"/>
              <a:gd name="connsiteY111" fmla="*/ 1378985 h 2429558"/>
              <a:gd name="connsiteX112" fmla="*/ 571500 w 2967329"/>
              <a:gd name="connsiteY112" fmla="*/ 1364698 h 2429558"/>
              <a:gd name="connsiteX113" fmla="*/ 581025 w 2967329"/>
              <a:gd name="connsiteY113" fmla="*/ 1331360 h 2429558"/>
              <a:gd name="connsiteX114" fmla="*/ 576263 w 2967329"/>
              <a:gd name="connsiteY114" fmla="*/ 1183723 h 2429558"/>
              <a:gd name="connsiteX115" fmla="*/ 600075 w 2967329"/>
              <a:gd name="connsiteY115" fmla="*/ 1097998 h 2429558"/>
              <a:gd name="connsiteX116" fmla="*/ 614363 w 2967329"/>
              <a:gd name="connsiteY116" fmla="*/ 1093235 h 2429558"/>
              <a:gd name="connsiteX117" fmla="*/ 657225 w 2967329"/>
              <a:gd name="connsiteY117" fmla="*/ 1069423 h 2429558"/>
              <a:gd name="connsiteX118" fmla="*/ 671513 w 2967329"/>
              <a:gd name="connsiteY118" fmla="*/ 1064660 h 2429558"/>
              <a:gd name="connsiteX119" fmla="*/ 738188 w 2967329"/>
              <a:gd name="connsiteY119" fmla="*/ 1069423 h 2429558"/>
              <a:gd name="connsiteX120" fmla="*/ 752475 w 2967329"/>
              <a:gd name="connsiteY120" fmla="*/ 1074185 h 2429558"/>
              <a:gd name="connsiteX121" fmla="*/ 790575 w 2967329"/>
              <a:gd name="connsiteY121" fmla="*/ 1078948 h 2429558"/>
              <a:gd name="connsiteX122" fmla="*/ 976313 w 2967329"/>
              <a:gd name="connsiteY122" fmla="*/ 1107523 h 2429558"/>
              <a:gd name="connsiteX123" fmla="*/ 1004888 w 2967329"/>
              <a:gd name="connsiteY123" fmla="*/ 1117048 h 2429558"/>
              <a:gd name="connsiteX124" fmla="*/ 1047750 w 2967329"/>
              <a:gd name="connsiteY124" fmla="*/ 1131335 h 2429558"/>
              <a:gd name="connsiteX125" fmla="*/ 1062038 w 2967329"/>
              <a:gd name="connsiteY125" fmla="*/ 1136098 h 2429558"/>
              <a:gd name="connsiteX126" fmla="*/ 1104900 w 2967329"/>
              <a:gd name="connsiteY126" fmla="*/ 1159910 h 2429558"/>
              <a:gd name="connsiteX127" fmla="*/ 1133475 w 2967329"/>
              <a:gd name="connsiteY127" fmla="*/ 1178960 h 2429558"/>
              <a:gd name="connsiteX128" fmla="*/ 1157288 w 2967329"/>
              <a:gd name="connsiteY128" fmla="*/ 1198010 h 2429558"/>
              <a:gd name="connsiteX129" fmla="*/ 1166813 w 2967329"/>
              <a:gd name="connsiteY129" fmla="*/ 1212298 h 2429558"/>
              <a:gd name="connsiteX130" fmla="*/ 1195388 w 2967329"/>
              <a:gd name="connsiteY130" fmla="*/ 1231348 h 2429558"/>
              <a:gd name="connsiteX131" fmla="*/ 1209675 w 2967329"/>
              <a:gd name="connsiteY131" fmla="*/ 1240873 h 2429558"/>
              <a:gd name="connsiteX132" fmla="*/ 1238250 w 2967329"/>
              <a:gd name="connsiteY132" fmla="*/ 1259923 h 2429558"/>
              <a:gd name="connsiteX133" fmla="*/ 1262063 w 2967329"/>
              <a:gd name="connsiteY133" fmla="*/ 1288498 h 2429558"/>
              <a:gd name="connsiteX134" fmla="*/ 1281113 w 2967329"/>
              <a:gd name="connsiteY134" fmla="*/ 1317073 h 2429558"/>
              <a:gd name="connsiteX135" fmla="*/ 1290638 w 2967329"/>
              <a:gd name="connsiteY135" fmla="*/ 1331360 h 2429558"/>
              <a:gd name="connsiteX136" fmla="*/ 1319213 w 2967329"/>
              <a:gd name="connsiteY136" fmla="*/ 1374223 h 2429558"/>
              <a:gd name="connsiteX137" fmla="*/ 1328738 w 2967329"/>
              <a:gd name="connsiteY137" fmla="*/ 1388510 h 2429558"/>
              <a:gd name="connsiteX138" fmla="*/ 1343025 w 2967329"/>
              <a:gd name="connsiteY138" fmla="*/ 1398035 h 2429558"/>
              <a:gd name="connsiteX139" fmla="*/ 1362075 w 2967329"/>
              <a:gd name="connsiteY139" fmla="*/ 1421848 h 2429558"/>
              <a:gd name="connsiteX140" fmla="*/ 1381125 w 2967329"/>
              <a:gd name="connsiteY140" fmla="*/ 1450423 h 2429558"/>
              <a:gd name="connsiteX141" fmla="*/ 1390650 w 2967329"/>
              <a:gd name="connsiteY141" fmla="*/ 1464710 h 2429558"/>
              <a:gd name="connsiteX142" fmla="*/ 1404938 w 2967329"/>
              <a:gd name="connsiteY142" fmla="*/ 1469473 h 2429558"/>
              <a:gd name="connsiteX143" fmla="*/ 1428750 w 2967329"/>
              <a:gd name="connsiteY143" fmla="*/ 1493285 h 2429558"/>
              <a:gd name="connsiteX144" fmla="*/ 1438275 w 2967329"/>
              <a:gd name="connsiteY144" fmla="*/ 1507573 h 2429558"/>
              <a:gd name="connsiteX145" fmla="*/ 1452563 w 2967329"/>
              <a:gd name="connsiteY145" fmla="*/ 1517098 h 2429558"/>
              <a:gd name="connsiteX146" fmla="*/ 1466850 w 2967329"/>
              <a:gd name="connsiteY146" fmla="*/ 1531385 h 2429558"/>
              <a:gd name="connsiteX147" fmla="*/ 1495425 w 2967329"/>
              <a:gd name="connsiteY147" fmla="*/ 1540910 h 2429558"/>
              <a:gd name="connsiteX148" fmla="*/ 1528763 w 2967329"/>
              <a:gd name="connsiteY148" fmla="*/ 1550435 h 2429558"/>
              <a:gd name="connsiteX149" fmla="*/ 1557338 w 2967329"/>
              <a:gd name="connsiteY149" fmla="*/ 1555198 h 2429558"/>
              <a:gd name="connsiteX150" fmla="*/ 1571625 w 2967329"/>
              <a:gd name="connsiteY150" fmla="*/ 1559960 h 2429558"/>
              <a:gd name="connsiteX151" fmla="*/ 1590675 w 2967329"/>
              <a:gd name="connsiteY151" fmla="*/ 1564723 h 2429558"/>
              <a:gd name="connsiteX152" fmla="*/ 1619250 w 2967329"/>
              <a:gd name="connsiteY152" fmla="*/ 1583773 h 2429558"/>
              <a:gd name="connsiteX153" fmla="*/ 1633538 w 2967329"/>
              <a:gd name="connsiteY153" fmla="*/ 1593298 h 2429558"/>
              <a:gd name="connsiteX154" fmla="*/ 1657350 w 2967329"/>
              <a:gd name="connsiteY154" fmla="*/ 1617110 h 2429558"/>
              <a:gd name="connsiteX155" fmla="*/ 1681163 w 2967329"/>
              <a:gd name="connsiteY155" fmla="*/ 1636160 h 2429558"/>
              <a:gd name="connsiteX156" fmla="*/ 1704975 w 2967329"/>
              <a:gd name="connsiteY156" fmla="*/ 1679023 h 2429558"/>
              <a:gd name="connsiteX157" fmla="*/ 1714500 w 2967329"/>
              <a:gd name="connsiteY157" fmla="*/ 1693310 h 2429558"/>
              <a:gd name="connsiteX158" fmla="*/ 1728788 w 2967329"/>
              <a:gd name="connsiteY158" fmla="*/ 1698073 h 2429558"/>
              <a:gd name="connsiteX159" fmla="*/ 1752600 w 2967329"/>
              <a:gd name="connsiteY159" fmla="*/ 1721885 h 2429558"/>
              <a:gd name="connsiteX160" fmla="*/ 1776413 w 2967329"/>
              <a:gd name="connsiteY160" fmla="*/ 1745698 h 2429558"/>
              <a:gd name="connsiteX161" fmla="*/ 1785938 w 2967329"/>
              <a:gd name="connsiteY161" fmla="*/ 1759985 h 2429558"/>
              <a:gd name="connsiteX162" fmla="*/ 1809750 w 2967329"/>
              <a:gd name="connsiteY162" fmla="*/ 1783798 h 2429558"/>
              <a:gd name="connsiteX163" fmla="*/ 1819275 w 2967329"/>
              <a:gd name="connsiteY163" fmla="*/ 1812373 h 2429558"/>
              <a:gd name="connsiteX164" fmla="*/ 1824038 w 2967329"/>
              <a:gd name="connsiteY164" fmla="*/ 1826660 h 2429558"/>
              <a:gd name="connsiteX165" fmla="*/ 1828800 w 2967329"/>
              <a:gd name="connsiteY165" fmla="*/ 1912385 h 2429558"/>
              <a:gd name="connsiteX166" fmla="*/ 1843088 w 2967329"/>
              <a:gd name="connsiteY166" fmla="*/ 1960010 h 2429558"/>
              <a:gd name="connsiteX167" fmla="*/ 1857375 w 2967329"/>
              <a:gd name="connsiteY167" fmla="*/ 2002873 h 2429558"/>
              <a:gd name="connsiteX168" fmla="*/ 1866900 w 2967329"/>
              <a:gd name="connsiteY168" fmla="*/ 2031448 h 2429558"/>
              <a:gd name="connsiteX169" fmla="*/ 1881188 w 2967329"/>
              <a:gd name="connsiteY169" fmla="*/ 2083835 h 2429558"/>
              <a:gd name="connsiteX170" fmla="*/ 1885950 w 2967329"/>
              <a:gd name="connsiteY170" fmla="*/ 2098123 h 2429558"/>
              <a:gd name="connsiteX171" fmla="*/ 1900238 w 2967329"/>
              <a:gd name="connsiteY171" fmla="*/ 2107648 h 2429558"/>
              <a:gd name="connsiteX172" fmla="*/ 1919288 w 2967329"/>
              <a:gd name="connsiteY172" fmla="*/ 2150510 h 2429558"/>
              <a:gd name="connsiteX173" fmla="*/ 1924050 w 2967329"/>
              <a:gd name="connsiteY173" fmla="*/ 2164798 h 2429558"/>
              <a:gd name="connsiteX174" fmla="*/ 1943100 w 2967329"/>
              <a:gd name="connsiteY174" fmla="*/ 2193373 h 2429558"/>
              <a:gd name="connsiteX175" fmla="*/ 1966913 w 2967329"/>
              <a:gd name="connsiteY175" fmla="*/ 2221948 h 2429558"/>
              <a:gd name="connsiteX176" fmla="*/ 1981200 w 2967329"/>
              <a:gd name="connsiteY176" fmla="*/ 2231473 h 2429558"/>
              <a:gd name="connsiteX177" fmla="*/ 1995488 w 2967329"/>
              <a:gd name="connsiteY177" fmla="*/ 2245760 h 2429558"/>
              <a:gd name="connsiteX178" fmla="*/ 2009775 w 2967329"/>
              <a:gd name="connsiteY178" fmla="*/ 2250523 h 2429558"/>
              <a:gd name="connsiteX179" fmla="*/ 2052638 w 2967329"/>
              <a:gd name="connsiteY179" fmla="*/ 2269573 h 2429558"/>
              <a:gd name="connsiteX180" fmla="*/ 2119313 w 2967329"/>
              <a:gd name="connsiteY180" fmla="*/ 2288623 h 2429558"/>
              <a:gd name="connsiteX181" fmla="*/ 2147888 w 2967329"/>
              <a:gd name="connsiteY181" fmla="*/ 2307673 h 2429558"/>
              <a:gd name="connsiteX182" fmla="*/ 2176463 w 2967329"/>
              <a:gd name="connsiteY182" fmla="*/ 2317198 h 2429558"/>
              <a:gd name="connsiteX183" fmla="*/ 2190750 w 2967329"/>
              <a:gd name="connsiteY183" fmla="*/ 2326723 h 2429558"/>
              <a:gd name="connsiteX184" fmla="*/ 2233613 w 2967329"/>
              <a:gd name="connsiteY184" fmla="*/ 2336248 h 2429558"/>
              <a:gd name="connsiteX185" fmla="*/ 2262188 w 2967329"/>
              <a:gd name="connsiteY185" fmla="*/ 2345773 h 2429558"/>
              <a:gd name="connsiteX186" fmla="*/ 2290763 w 2967329"/>
              <a:gd name="connsiteY186" fmla="*/ 2355298 h 2429558"/>
              <a:gd name="connsiteX187" fmla="*/ 2319338 w 2967329"/>
              <a:gd name="connsiteY187" fmla="*/ 2369585 h 2429558"/>
              <a:gd name="connsiteX188" fmla="*/ 2347913 w 2967329"/>
              <a:gd name="connsiteY188" fmla="*/ 2383873 h 2429558"/>
              <a:gd name="connsiteX189" fmla="*/ 2362200 w 2967329"/>
              <a:gd name="connsiteY189" fmla="*/ 2393398 h 2429558"/>
              <a:gd name="connsiteX190" fmla="*/ 2390775 w 2967329"/>
              <a:gd name="connsiteY190" fmla="*/ 2402923 h 2429558"/>
              <a:gd name="connsiteX191" fmla="*/ 2419350 w 2967329"/>
              <a:gd name="connsiteY191" fmla="*/ 2412448 h 2429558"/>
              <a:gd name="connsiteX192" fmla="*/ 2433638 w 2967329"/>
              <a:gd name="connsiteY192" fmla="*/ 2417210 h 2429558"/>
              <a:gd name="connsiteX193" fmla="*/ 2624137 w 2967329"/>
              <a:gd name="connsiteY193" fmla="*/ 2424354 h 2429558"/>
              <a:gd name="connsiteX194" fmla="*/ 2678906 w 2967329"/>
              <a:gd name="connsiteY194" fmla="*/ 2331485 h 2429558"/>
              <a:gd name="connsiteX195" fmla="*/ 2626519 w 2967329"/>
              <a:gd name="connsiteY195" fmla="*/ 2198136 h 2429558"/>
              <a:gd name="connsiteX196" fmla="*/ 2566988 w 2967329"/>
              <a:gd name="connsiteY196" fmla="*/ 2031448 h 2429558"/>
              <a:gd name="connsiteX197" fmla="*/ 2571750 w 2967329"/>
              <a:gd name="connsiteY197" fmla="*/ 1983823 h 2429558"/>
              <a:gd name="connsiteX198" fmla="*/ 2576513 w 2967329"/>
              <a:gd name="connsiteY198" fmla="*/ 1964773 h 2429558"/>
              <a:gd name="connsiteX199" fmla="*/ 2581275 w 2967329"/>
              <a:gd name="connsiteY199" fmla="*/ 1940960 h 2429558"/>
              <a:gd name="connsiteX200" fmla="*/ 2586038 w 2967329"/>
              <a:gd name="connsiteY200" fmla="*/ 1926673 h 2429558"/>
              <a:gd name="connsiteX201" fmla="*/ 2605088 w 2967329"/>
              <a:gd name="connsiteY201" fmla="*/ 1898098 h 2429558"/>
              <a:gd name="connsiteX202" fmla="*/ 2619375 w 2967329"/>
              <a:gd name="connsiteY202" fmla="*/ 1855235 h 2429558"/>
              <a:gd name="connsiteX203" fmla="*/ 2624138 w 2967329"/>
              <a:gd name="connsiteY203" fmla="*/ 1840948 h 2429558"/>
              <a:gd name="connsiteX204" fmla="*/ 2628900 w 2967329"/>
              <a:gd name="connsiteY204" fmla="*/ 1826660 h 2429558"/>
              <a:gd name="connsiteX205" fmla="*/ 2633663 w 2967329"/>
              <a:gd name="connsiteY205" fmla="*/ 1793323 h 2429558"/>
              <a:gd name="connsiteX206" fmla="*/ 2638425 w 2967329"/>
              <a:gd name="connsiteY206" fmla="*/ 1769510 h 2429558"/>
              <a:gd name="connsiteX207" fmla="*/ 2643188 w 2967329"/>
              <a:gd name="connsiteY207" fmla="*/ 1664735 h 2429558"/>
              <a:gd name="connsiteX208" fmla="*/ 2652713 w 2967329"/>
              <a:gd name="connsiteY208" fmla="*/ 1636160 h 2429558"/>
              <a:gd name="connsiteX209" fmla="*/ 2657475 w 2967329"/>
              <a:gd name="connsiteY209" fmla="*/ 1621873 h 2429558"/>
              <a:gd name="connsiteX210" fmla="*/ 2676525 w 2967329"/>
              <a:gd name="connsiteY210" fmla="*/ 1564723 h 2429558"/>
              <a:gd name="connsiteX211" fmla="*/ 2690813 w 2967329"/>
              <a:gd name="connsiteY211" fmla="*/ 1536148 h 2429558"/>
              <a:gd name="connsiteX212" fmla="*/ 2705100 w 2967329"/>
              <a:gd name="connsiteY212" fmla="*/ 1526623 h 2429558"/>
              <a:gd name="connsiteX213" fmla="*/ 2714625 w 2967329"/>
              <a:gd name="connsiteY213" fmla="*/ 1512335 h 2429558"/>
              <a:gd name="connsiteX214" fmla="*/ 2728913 w 2967329"/>
              <a:gd name="connsiteY214" fmla="*/ 1507573 h 2429558"/>
              <a:gd name="connsiteX215" fmla="*/ 2733675 w 2967329"/>
              <a:gd name="connsiteY215" fmla="*/ 1493285 h 2429558"/>
              <a:gd name="connsiteX216" fmla="*/ 2743200 w 2967329"/>
              <a:gd name="connsiteY216" fmla="*/ 1478998 h 2429558"/>
              <a:gd name="connsiteX217" fmla="*/ 2752725 w 2967329"/>
              <a:gd name="connsiteY217" fmla="*/ 1450423 h 2429558"/>
              <a:gd name="connsiteX218" fmla="*/ 2767013 w 2967329"/>
              <a:gd name="connsiteY218" fmla="*/ 1421848 h 2429558"/>
              <a:gd name="connsiteX219" fmla="*/ 2809875 w 2967329"/>
              <a:gd name="connsiteY219" fmla="*/ 1402798 h 2429558"/>
              <a:gd name="connsiteX220" fmla="*/ 2838450 w 2967329"/>
              <a:gd name="connsiteY220" fmla="*/ 1393273 h 2429558"/>
              <a:gd name="connsiteX221" fmla="*/ 2881313 w 2967329"/>
              <a:gd name="connsiteY221" fmla="*/ 1383748 h 2429558"/>
              <a:gd name="connsiteX222" fmla="*/ 2895600 w 2967329"/>
              <a:gd name="connsiteY222" fmla="*/ 1374223 h 2429558"/>
              <a:gd name="connsiteX223" fmla="*/ 2909888 w 2967329"/>
              <a:gd name="connsiteY223" fmla="*/ 1369460 h 2429558"/>
              <a:gd name="connsiteX224" fmla="*/ 2919413 w 2967329"/>
              <a:gd name="connsiteY224" fmla="*/ 1355173 h 2429558"/>
              <a:gd name="connsiteX225" fmla="*/ 2947988 w 2967329"/>
              <a:gd name="connsiteY225" fmla="*/ 1345648 h 2429558"/>
              <a:gd name="connsiteX226" fmla="*/ 2962275 w 2967329"/>
              <a:gd name="connsiteY226" fmla="*/ 1331360 h 2429558"/>
              <a:gd name="connsiteX227" fmla="*/ 2962275 w 2967329"/>
              <a:gd name="connsiteY227" fmla="*/ 1288498 h 2429558"/>
              <a:gd name="connsiteX228" fmla="*/ 2947988 w 2967329"/>
              <a:gd name="connsiteY228" fmla="*/ 1278973 h 2429558"/>
              <a:gd name="connsiteX229" fmla="*/ 2919413 w 2967329"/>
              <a:gd name="connsiteY229" fmla="*/ 1274210 h 2429558"/>
              <a:gd name="connsiteX230" fmla="*/ 2905125 w 2967329"/>
              <a:gd name="connsiteY230" fmla="*/ 1269448 h 2429558"/>
              <a:gd name="connsiteX231" fmla="*/ 2886075 w 2967329"/>
              <a:gd name="connsiteY231" fmla="*/ 1240873 h 2429558"/>
              <a:gd name="connsiteX232" fmla="*/ 2876550 w 2967329"/>
              <a:gd name="connsiteY232" fmla="*/ 1226585 h 2429558"/>
              <a:gd name="connsiteX233" fmla="*/ 2871788 w 2967329"/>
              <a:gd name="connsiteY233" fmla="*/ 1212298 h 2429558"/>
              <a:gd name="connsiteX234" fmla="*/ 2852738 w 2967329"/>
              <a:gd name="connsiteY234" fmla="*/ 1183723 h 2429558"/>
              <a:gd name="connsiteX235" fmla="*/ 2833688 w 2967329"/>
              <a:gd name="connsiteY235" fmla="*/ 1155148 h 2429558"/>
              <a:gd name="connsiteX236" fmla="*/ 2819400 w 2967329"/>
              <a:gd name="connsiteY236" fmla="*/ 1126573 h 2429558"/>
              <a:gd name="connsiteX237" fmla="*/ 2814638 w 2967329"/>
              <a:gd name="connsiteY237" fmla="*/ 1112285 h 2429558"/>
              <a:gd name="connsiteX238" fmla="*/ 2795588 w 2967329"/>
              <a:gd name="connsiteY238" fmla="*/ 1083710 h 2429558"/>
              <a:gd name="connsiteX239" fmla="*/ 2786063 w 2967329"/>
              <a:gd name="connsiteY239" fmla="*/ 1069423 h 2429558"/>
              <a:gd name="connsiteX240" fmla="*/ 2771775 w 2967329"/>
              <a:gd name="connsiteY240" fmla="*/ 1040848 h 2429558"/>
              <a:gd name="connsiteX241" fmla="*/ 2757488 w 2967329"/>
              <a:gd name="connsiteY241" fmla="*/ 1036085 h 2429558"/>
              <a:gd name="connsiteX242" fmla="*/ 2743200 w 2967329"/>
              <a:gd name="connsiteY242" fmla="*/ 1026560 h 2429558"/>
              <a:gd name="connsiteX243" fmla="*/ 2686050 w 2967329"/>
              <a:gd name="connsiteY243" fmla="*/ 1031323 h 2429558"/>
              <a:gd name="connsiteX244" fmla="*/ 2657475 w 2967329"/>
              <a:gd name="connsiteY244" fmla="*/ 1050373 h 2429558"/>
              <a:gd name="connsiteX245" fmla="*/ 2643188 w 2967329"/>
              <a:gd name="connsiteY245" fmla="*/ 1055135 h 2429558"/>
              <a:gd name="connsiteX246" fmla="*/ 2633663 w 2967329"/>
              <a:gd name="connsiteY246" fmla="*/ 1069423 h 2429558"/>
              <a:gd name="connsiteX247" fmla="*/ 2605088 w 2967329"/>
              <a:gd name="connsiteY247" fmla="*/ 1078948 h 2429558"/>
              <a:gd name="connsiteX248" fmla="*/ 2547938 w 2967329"/>
              <a:gd name="connsiteY248" fmla="*/ 1069423 h 2429558"/>
              <a:gd name="connsiteX249" fmla="*/ 2533650 w 2967329"/>
              <a:gd name="connsiteY249" fmla="*/ 1064660 h 2429558"/>
              <a:gd name="connsiteX250" fmla="*/ 2519363 w 2967329"/>
              <a:gd name="connsiteY250" fmla="*/ 1055135 h 2429558"/>
              <a:gd name="connsiteX251" fmla="*/ 2495550 w 2967329"/>
              <a:gd name="connsiteY251" fmla="*/ 1026560 h 2429558"/>
              <a:gd name="connsiteX252" fmla="*/ 2481263 w 2967329"/>
              <a:gd name="connsiteY252" fmla="*/ 1017035 h 2429558"/>
              <a:gd name="connsiteX253" fmla="*/ 2471738 w 2967329"/>
              <a:gd name="connsiteY253" fmla="*/ 1002748 h 2429558"/>
              <a:gd name="connsiteX254" fmla="*/ 2457450 w 2967329"/>
              <a:gd name="connsiteY254" fmla="*/ 993223 h 2429558"/>
              <a:gd name="connsiteX255" fmla="*/ 2452688 w 2967329"/>
              <a:gd name="connsiteY255" fmla="*/ 978935 h 2429558"/>
              <a:gd name="connsiteX256" fmla="*/ 2443163 w 2967329"/>
              <a:gd name="connsiteY256" fmla="*/ 964648 h 2429558"/>
              <a:gd name="connsiteX257" fmla="*/ 2438400 w 2967329"/>
              <a:gd name="connsiteY257" fmla="*/ 950360 h 2429558"/>
              <a:gd name="connsiteX258" fmla="*/ 2424113 w 2967329"/>
              <a:gd name="connsiteY258" fmla="*/ 936073 h 2429558"/>
              <a:gd name="connsiteX259" fmla="*/ 2414588 w 2967329"/>
              <a:gd name="connsiteY259" fmla="*/ 921785 h 2429558"/>
              <a:gd name="connsiteX260" fmla="*/ 2400300 w 2967329"/>
              <a:gd name="connsiteY260" fmla="*/ 907498 h 2429558"/>
              <a:gd name="connsiteX261" fmla="*/ 2390775 w 2967329"/>
              <a:gd name="connsiteY261" fmla="*/ 893210 h 2429558"/>
              <a:gd name="connsiteX262" fmla="*/ 2376488 w 2967329"/>
              <a:gd name="connsiteY262" fmla="*/ 888448 h 2429558"/>
              <a:gd name="connsiteX263" fmla="*/ 2352675 w 2967329"/>
              <a:gd name="connsiteY263" fmla="*/ 845585 h 2429558"/>
              <a:gd name="connsiteX264" fmla="*/ 2333625 w 2967329"/>
              <a:gd name="connsiteY264" fmla="*/ 831298 h 2429558"/>
              <a:gd name="connsiteX265" fmla="*/ 2309813 w 2967329"/>
              <a:gd name="connsiteY265" fmla="*/ 802723 h 2429558"/>
              <a:gd name="connsiteX266" fmla="*/ 2281238 w 2967329"/>
              <a:gd name="connsiteY266" fmla="*/ 788435 h 2429558"/>
              <a:gd name="connsiteX267" fmla="*/ 2238375 w 2967329"/>
              <a:gd name="connsiteY267" fmla="*/ 755098 h 2429558"/>
              <a:gd name="connsiteX268" fmla="*/ 2209800 w 2967329"/>
              <a:gd name="connsiteY268" fmla="*/ 736048 h 2429558"/>
              <a:gd name="connsiteX269" fmla="*/ 2195513 w 2967329"/>
              <a:gd name="connsiteY269" fmla="*/ 726523 h 2429558"/>
              <a:gd name="connsiteX270" fmla="*/ 2181225 w 2967329"/>
              <a:gd name="connsiteY270" fmla="*/ 721760 h 2429558"/>
              <a:gd name="connsiteX271" fmla="*/ 2152650 w 2967329"/>
              <a:gd name="connsiteY271" fmla="*/ 702710 h 2429558"/>
              <a:gd name="connsiteX272" fmla="*/ 2081213 w 2967329"/>
              <a:gd name="connsiteY272" fmla="*/ 655085 h 2429558"/>
              <a:gd name="connsiteX273" fmla="*/ 2052638 w 2967329"/>
              <a:gd name="connsiteY273" fmla="*/ 636035 h 2429558"/>
              <a:gd name="connsiteX274" fmla="*/ 2038350 w 2967329"/>
              <a:gd name="connsiteY274" fmla="*/ 626510 h 2429558"/>
              <a:gd name="connsiteX275" fmla="*/ 2009775 w 2967329"/>
              <a:gd name="connsiteY275" fmla="*/ 616985 h 2429558"/>
              <a:gd name="connsiteX276" fmla="*/ 1995488 w 2967329"/>
              <a:gd name="connsiteY276" fmla="*/ 612223 h 2429558"/>
              <a:gd name="connsiteX277" fmla="*/ 1914525 w 2967329"/>
              <a:gd name="connsiteY277" fmla="*/ 621748 h 2429558"/>
              <a:gd name="connsiteX278" fmla="*/ 1900238 w 2967329"/>
              <a:gd name="connsiteY278" fmla="*/ 631273 h 2429558"/>
              <a:gd name="connsiteX279" fmla="*/ 1871663 w 2967329"/>
              <a:gd name="connsiteY279" fmla="*/ 640798 h 2429558"/>
              <a:gd name="connsiteX280" fmla="*/ 1757363 w 2967329"/>
              <a:gd name="connsiteY280" fmla="*/ 636035 h 2429558"/>
              <a:gd name="connsiteX281" fmla="*/ 1728788 w 2967329"/>
              <a:gd name="connsiteY281" fmla="*/ 574123 h 2429558"/>
              <a:gd name="connsiteX282" fmla="*/ 1669256 w 2967329"/>
              <a:gd name="connsiteY282" fmla="*/ 497923 h 2429558"/>
              <a:gd name="connsiteX283" fmla="*/ 1638300 w 2967329"/>
              <a:gd name="connsiteY283" fmla="*/ 445535 h 2429558"/>
              <a:gd name="connsiteX284" fmla="*/ 1619250 w 2967329"/>
              <a:gd name="connsiteY284" fmla="*/ 402673 h 2429558"/>
              <a:gd name="connsiteX285" fmla="*/ 1600200 w 2967329"/>
              <a:gd name="connsiteY285" fmla="*/ 359810 h 2429558"/>
              <a:gd name="connsiteX286" fmla="*/ 1590675 w 2967329"/>
              <a:gd name="connsiteY286" fmla="*/ 331235 h 2429558"/>
              <a:gd name="connsiteX287" fmla="*/ 1576388 w 2967329"/>
              <a:gd name="connsiteY287" fmla="*/ 302660 h 2429558"/>
              <a:gd name="connsiteX288" fmla="*/ 1547813 w 2967329"/>
              <a:gd name="connsiteY288" fmla="*/ 293135 h 2429558"/>
              <a:gd name="connsiteX289" fmla="*/ 1519238 w 2967329"/>
              <a:gd name="connsiteY289" fmla="*/ 278848 h 2429558"/>
              <a:gd name="connsiteX290" fmla="*/ 1504950 w 2967329"/>
              <a:gd name="connsiteY290" fmla="*/ 269323 h 2429558"/>
              <a:gd name="connsiteX291" fmla="*/ 1476375 w 2967329"/>
              <a:gd name="connsiteY291" fmla="*/ 259798 h 2429558"/>
              <a:gd name="connsiteX292" fmla="*/ 1447800 w 2967329"/>
              <a:gd name="connsiteY292" fmla="*/ 274085 h 2429558"/>
              <a:gd name="connsiteX293" fmla="*/ 1433513 w 2967329"/>
              <a:gd name="connsiteY293" fmla="*/ 278848 h 2429558"/>
              <a:gd name="connsiteX294" fmla="*/ 1419225 w 2967329"/>
              <a:gd name="connsiteY294" fmla="*/ 288373 h 2429558"/>
              <a:gd name="connsiteX295" fmla="*/ 1390650 w 2967329"/>
              <a:gd name="connsiteY295" fmla="*/ 297898 h 2429558"/>
              <a:gd name="connsiteX296" fmla="*/ 1333500 w 2967329"/>
              <a:gd name="connsiteY296" fmla="*/ 293135 h 2429558"/>
              <a:gd name="connsiteX297" fmla="*/ 1304925 w 2967329"/>
              <a:gd name="connsiteY297" fmla="*/ 283610 h 2429558"/>
              <a:gd name="connsiteX298" fmla="*/ 1271588 w 2967329"/>
              <a:gd name="connsiteY298" fmla="*/ 274085 h 2429558"/>
              <a:gd name="connsiteX299" fmla="*/ 1062038 w 2967329"/>
              <a:gd name="connsiteY299" fmla="*/ 278848 h 2429558"/>
              <a:gd name="connsiteX300" fmla="*/ 962025 w 2967329"/>
              <a:gd name="connsiteY300" fmla="*/ 278848 h 2429558"/>
              <a:gd name="connsiteX301" fmla="*/ 942975 w 2967329"/>
              <a:gd name="connsiteY301" fmla="*/ 231223 h 2429558"/>
              <a:gd name="connsiteX302" fmla="*/ 985838 w 2967329"/>
              <a:gd name="connsiteY302" fmla="*/ 207410 h 2429558"/>
              <a:gd name="connsiteX303" fmla="*/ 1009650 w 2967329"/>
              <a:gd name="connsiteY303" fmla="*/ 145498 h 2429558"/>
              <a:gd name="connsiteX304" fmla="*/ 1004888 w 2967329"/>
              <a:gd name="connsiteY304" fmla="*/ 107398 h 2429558"/>
              <a:gd name="connsiteX305" fmla="*/ 995363 w 2967329"/>
              <a:gd name="connsiteY305" fmla="*/ 78823 h 2429558"/>
              <a:gd name="connsiteX306" fmla="*/ 952500 w 2967329"/>
              <a:gd name="connsiteY306" fmla="*/ 50248 h 2429558"/>
              <a:gd name="connsiteX307" fmla="*/ 909638 w 2967329"/>
              <a:gd name="connsiteY307" fmla="*/ 2623 h 2429558"/>
              <a:gd name="connsiteX308" fmla="*/ 842963 w 2967329"/>
              <a:gd name="connsiteY308" fmla="*/ 7385 h 2429558"/>
              <a:gd name="connsiteX309" fmla="*/ 823913 w 2967329"/>
              <a:gd name="connsiteY309" fmla="*/ 12148 h 2429558"/>
              <a:gd name="connsiteX310" fmla="*/ 771525 w 2967329"/>
              <a:gd name="connsiteY310" fmla="*/ 16910 h 2429558"/>
              <a:gd name="connsiteX311" fmla="*/ 790575 w 2967329"/>
              <a:gd name="connsiteY311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295275 w 2967329"/>
              <a:gd name="connsiteY42" fmla="*/ 1045610 h 2429558"/>
              <a:gd name="connsiteX43" fmla="*/ 304800 w 2967329"/>
              <a:gd name="connsiteY43" fmla="*/ 1074185 h 2429558"/>
              <a:gd name="connsiteX44" fmla="*/ 300038 w 2967329"/>
              <a:gd name="connsiteY44" fmla="*/ 1112285 h 2429558"/>
              <a:gd name="connsiteX45" fmla="*/ 290513 w 2967329"/>
              <a:gd name="connsiteY45" fmla="*/ 1140860 h 2429558"/>
              <a:gd name="connsiteX46" fmla="*/ 295275 w 2967329"/>
              <a:gd name="connsiteY46" fmla="*/ 1226585 h 2429558"/>
              <a:gd name="connsiteX47" fmla="*/ 304800 w 2967329"/>
              <a:gd name="connsiteY47" fmla="*/ 1255160 h 2429558"/>
              <a:gd name="connsiteX48" fmla="*/ 300038 w 2967329"/>
              <a:gd name="connsiteY48" fmla="*/ 1288498 h 2429558"/>
              <a:gd name="connsiteX49" fmla="*/ 271463 w 2967329"/>
              <a:gd name="connsiteY49" fmla="*/ 1312310 h 2429558"/>
              <a:gd name="connsiteX50" fmla="*/ 257175 w 2967329"/>
              <a:gd name="connsiteY50" fmla="*/ 1340885 h 2429558"/>
              <a:gd name="connsiteX51" fmla="*/ 247650 w 2967329"/>
              <a:gd name="connsiteY51" fmla="*/ 1369460 h 2429558"/>
              <a:gd name="connsiteX52" fmla="*/ 238125 w 2967329"/>
              <a:gd name="connsiteY52" fmla="*/ 1398035 h 2429558"/>
              <a:gd name="connsiteX53" fmla="*/ 233363 w 2967329"/>
              <a:gd name="connsiteY53" fmla="*/ 1412323 h 2429558"/>
              <a:gd name="connsiteX54" fmla="*/ 219075 w 2967329"/>
              <a:gd name="connsiteY54" fmla="*/ 1417085 h 2429558"/>
              <a:gd name="connsiteX55" fmla="*/ 209550 w 2967329"/>
              <a:gd name="connsiteY55" fmla="*/ 1431373 h 2429558"/>
              <a:gd name="connsiteX56" fmla="*/ 204788 w 2967329"/>
              <a:gd name="connsiteY56" fmla="*/ 1445660 h 2429558"/>
              <a:gd name="connsiteX57" fmla="*/ 190500 w 2967329"/>
              <a:gd name="connsiteY57" fmla="*/ 1459948 h 2429558"/>
              <a:gd name="connsiteX58" fmla="*/ 176213 w 2967329"/>
              <a:gd name="connsiteY58" fmla="*/ 1488523 h 2429558"/>
              <a:gd name="connsiteX59" fmla="*/ 157163 w 2967329"/>
              <a:gd name="connsiteY59" fmla="*/ 1531385 h 2429558"/>
              <a:gd name="connsiteX60" fmla="*/ 142875 w 2967329"/>
              <a:gd name="connsiteY60" fmla="*/ 1540910 h 2429558"/>
              <a:gd name="connsiteX61" fmla="*/ 133350 w 2967329"/>
              <a:gd name="connsiteY61" fmla="*/ 1555198 h 2429558"/>
              <a:gd name="connsiteX62" fmla="*/ 119063 w 2967329"/>
              <a:gd name="connsiteY62" fmla="*/ 1569485 h 2429558"/>
              <a:gd name="connsiteX63" fmla="*/ 109538 w 2967329"/>
              <a:gd name="connsiteY63" fmla="*/ 1598060 h 2429558"/>
              <a:gd name="connsiteX64" fmla="*/ 90488 w 2967329"/>
              <a:gd name="connsiteY64" fmla="*/ 1626635 h 2429558"/>
              <a:gd name="connsiteX65" fmla="*/ 85725 w 2967329"/>
              <a:gd name="connsiteY65" fmla="*/ 1640923 h 2429558"/>
              <a:gd name="connsiteX66" fmla="*/ 71438 w 2967329"/>
              <a:gd name="connsiteY66" fmla="*/ 1655210 h 2429558"/>
              <a:gd name="connsiteX67" fmla="*/ 57150 w 2967329"/>
              <a:gd name="connsiteY67" fmla="*/ 1683785 h 2429558"/>
              <a:gd name="connsiteX68" fmla="*/ 52388 w 2967329"/>
              <a:gd name="connsiteY68" fmla="*/ 1698073 h 2429558"/>
              <a:gd name="connsiteX69" fmla="*/ 42863 w 2967329"/>
              <a:gd name="connsiteY69" fmla="*/ 1712360 h 2429558"/>
              <a:gd name="connsiteX70" fmla="*/ 33338 w 2967329"/>
              <a:gd name="connsiteY70" fmla="*/ 1740935 h 2429558"/>
              <a:gd name="connsiteX71" fmla="*/ 28575 w 2967329"/>
              <a:gd name="connsiteY71" fmla="*/ 1788560 h 2429558"/>
              <a:gd name="connsiteX72" fmla="*/ 14288 w 2967329"/>
              <a:gd name="connsiteY72" fmla="*/ 1798085 h 2429558"/>
              <a:gd name="connsiteX73" fmla="*/ 4763 w 2967329"/>
              <a:gd name="connsiteY73" fmla="*/ 1826660 h 2429558"/>
              <a:gd name="connsiteX74" fmla="*/ 0 w 2967329"/>
              <a:gd name="connsiteY74" fmla="*/ 1840948 h 2429558"/>
              <a:gd name="connsiteX75" fmla="*/ 4763 w 2967329"/>
              <a:gd name="connsiteY75" fmla="*/ 1859998 h 2429558"/>
              <a:gd name="connsiteX76" fmla="*/ 9525 w 2967329"/>
              <a:gd name="connsiteY76" fmla="*/ 1874285 h 2429558"/>
              <a:gd name="connsiteX77" fmla="*/ 14288 w 2967329"/>
              <a:gd name="connsiteY77" fmla="*/ 1902860 h 2429558"/>
              <a:gd name="connsiteX78" fmla="*/ 19050 w 2967329"/>
              <a:gd name="connsiteY78" fmla="*/ 1917148 h 2429558"/>
              <a:gd name="connsiteX79" fmla="*/ 33338 w 2967329"/>
              <a:gd name="connsiteY79" fmla="*/ 1964773 h 2429558"/>
              <a:gd name="connsiteX80" fmla="*/ 52388 w 2967329"/>
              <a:gd name="connsiteY80" fmla="*/ 1993348 h 2429558"/>
              <a:gd name="connsiteX81" fmla="*/ 80963 w 2967329"/>
              <a:gd name="connsiteY81" fmla="*/ 1998110 h 2429558"/>
              <a:gd name="connsiteX82" fmla="*/ 95250 w 2967329"/>
              <a:gd name="connsiteY82" fmla="*/ 2002873 h 2429558"/>
              <a:gd name="connsiteX83" fmla="*/ 109538 w 2967329"/>
              <a:gd name="connsiteY83" fmla="*/ 2012398 h 2429558"/>
              <a:gd name="connsiteX84" fmla="*/ 138113 w 2967329"/>
              <a:gd name="connsiteY84" fmla="*/ 2021923 h 2429558"/>
              <a:gd name="connsiteX85" fmla="*/ 185738 w 2967329"/>
              <a:gd name="connsiteY85" fmla="*/ 2017160 h 2429558"/>
              <a:gd name="connsiteX86" fmla="*/ 204788 w 2967329"/>
              <a:gd name="connsiteY86" fmla="*/ 1993348 h 2429558"/>
              <a:gd name="connsiteX87" fmla="*/ 219075 w 2967329"/>
              <a:gd name="connsiteY87" fmla="*/ 1983823 h 2429558"/>
              <a:gd name="connsiteX88" fmla="*/ 228600 w 2967329"/>
              <a:gd name="connsiteY88" fmla="*/ 1969535 h 2429558"/>
              <a:gd name="connsiteX89" fmla="*/ 233363 w 2967329"/>
              <a:gd name="connsiteY89" fmla="*/ 1955248 h 2429558"/>
              <a:gd name="connsiteX90" fmla="*/ 247650 w 2967329"/>
              <a:gd name="connsiteY90" fmla="*/ 1950485 h 2429558"/>
              <a:gd name="connsiteX91" fmla="*/ 266700 w 2967329"/>
              <a:gd name="connsiteY91" fmla="*/ 1921910 h 2429558"/>
              <a:gd name="connsiteX92" fmla="*/ 280988 w 2967329"/>
              <a:gd name="connsiteY92" fmla="*/ 1879048 h 2429558"/>
              <a:gd name="connsiteX93" fmla="*/ 285750 w 2967329"/>
              <a:gd name="connsiteY93" fmla="*/ 1864760 h 2429558"/>
              <a:gd name="connsiteX94" fmla="*/ 300038 w 2967329"/>
              <a:gd name="connsiteY94" fmla="*/ 1855235 h 2429558"/>
              <a:gd name="connsiteX95" fmla="*/ 309563 w 2967329"/>
              <a:gd name="connsiteY95" fmla="*/ 1840948 h 2429558"/>
              <a:gd name="connsiteX96" fmla="*/ 352425 w 2967329"/>
              <a:gd name="connsiteY96" fmla="*/ 1817135 h 2429558"/>
              <a:gd name="connsiteX97" fmla="*/ 371475 w 2967329"/>
              <a:gd name="connsiteY97" fmla="*/ 1793323 h 2429558"/>
              <a:gd name="connsiteX98" fmla="*/ 385763 w 2967329"/>
              <a:gd name="connsiteY98" fmla="*/ 1764748 h 2429558"/>
              <a:gd name="connsiteX99" fmla="*/ 404813 w 2967329"/>
              <a:gd name="connsiteY99" fmla="*/ 1736173 h 2429558"/>
              <a:gd name="connsiteX100" fmla="*/ 419100 w 2967329"/>
              <a:gd name="connsiteY100" fmla="*/ 1707598 h 2429558"/>
              <a:gd name="connsiteX101" fmla="*/ 428625 w 2967329"/>
              <a:gd name="connsiteY101" fmla="*/ 1674260 h 2429558"/>
              <a:gd name="connsiteX102" fmla="*/ 423863 w 2967329"/>
              <a:gd name="connsiteY102" fmla="*/ 1602823 h 2429558"/>
              <a:gd name="connsiteX103" fmla="*/ 423863 w 2967329"/>
              <a:gd name="connsiteY103" fmla="*/ 1517098 h 2429558"/>
              <a:gd name="connsiteX104" fmla="*/ 438150 w 2967329"/>
              <a:gd name="connsiteY104" fmla="*/ 1512335 h 2429558"/>
              <a:gd name="connsiteX105" fmla="*/ 452438 w 2967329"/>
              <a:gd name="connsiteY105" fmla="*/ 1502810 h 2429558"/>
              <a:gd name="connsiteX106" fmla="*/ 476250 w 2967329"/>
              <a:gd name="connsiteY106" fmla="*/ 1478998 h 2429558"/>
              <a:gd name="connsiteX107" fmla="*/ 500063 w 2967329"/>
              <a:gd name="connsiteY107" fmla="*/ 1459948 h 2429558"/>
              <a:gd name="connsiteX108" fmla="*/ 523875 w 2967329"/>
              <a:gd name="connsiteY108" fmla="*/ 1431373 h 2429558"/>
              <a:gd name="connsiteX109" fmla="*/ 542925 w 2967329"/>
              <a:gd name="connsiteY109" fmla="*/ 1402798 h 2429558"/>
              <a:gd name="connsiteX110" fmla="*/ 552450 w 2967329"/>
              <a:gd name="connsiteY110" fmla="*/ 1388510 h 2429558"/>
              <a:gd name="connsiteX111" fmla="*/ 566738 w 2967329"/>
              <a:gd name="connsiteY111" fmla="*/ 1378985 h 2429558"/>
              <a:gd name="connsiteX112" fmla="*/ 571500 w 2967329"/>
              <a:gd name="connsiteY112" fmla="*/ 1364698 h 2429558"/>
              <a:gd name="connsiteX113" fmla="*/ 581025 w 2967329"/>
              <a:gd name="connsiteY113" fmla="*/ 1331360 h 2429558"/>
              <a:gd name="connsiteX114" fmla="*/ 576263 w 2967329"/>
              <a:gd name="connsiteY114" fmla="*/ 1183723 h 2429558"/>
              <a:gd name="connsiteX115" fmla="*/ 600075 w 2967329"/>
              <a:gd name="connsiteY115" fmla="*/ 1097998 h 2429558"/>
              <a:gd name="connsiteX116" fmla="*/ 614363 w 2967329"/>
              <a:gd name="connsiteY116" fmla="*/ 1093235 h 2429558"/>
              <a:gd name="connsiteX117" fmla="*/ 657225 w 2967329"/>
              <a:gd name="connsiteY117" fmla="*/ 1069423 h 2429558"/>
              <a:gd name="connsiteX118" fmla="*/ 671513 w 2967329"/>
              <a:gd name="connsiteY118" fmla="*/ 1064660 h 2429558"/>
              <a:gd name="connsiteX119" fmla="*/ 738188 w 2967329"/>
              <a:gd name="connsiteY119" fmla="*/ 1069423 h 2429558"/>
              <a:gd name="connsiteX120" fmla="*/ 752475 w 2967329"/>
              <a:gd name="connsiteY120" fmla="*/ 1074185 h 2429558"/>
              <a:gd name="connsiteX121" fmla="*/ 790575 w 2967329"/>
              <a:gd name="connsiteY121" fmla="*/ 1078948 h 2429558"/>
              <a:gd name="connsiteX122" fmla="*/ 976313 w 2967329"/>
              <a:gd name="connsiteY122" fmla="*/ 1107523 h 2429558"/>
              <a:gd name="connsiteX123" fmla="*/ 1004888 w 2967329"/>
              <a:gd name="connsiteY123" fmla="*/ 1117048 h 2429558"/>
              <a:gd name="connsiteX124" fmla="*/ 1047750 w 2967329"/>
              <a:gd name="connsiteY124" fmla="*/ 1131335 h 2429558"/>
              <a:gd name="connsiteX125" fmla="*/ 1062038 w 2967329"/>
              <a:gd name="connsiteY125" fmla="*/ 1136098 h 2429558"/>
              <a:gd name="connsiteX126" fmla="*/ 1104900 w 2967329"/>
              <a:gd name="connsiteY126" fmla="*/ 1159910 h 2429558"/>
              <a:gd name="connsiteX127" fmla="*/ 1133475 w 2967329"/>
              <a:gd name="connsiteY127" fmla="*/ 1178960 h 2429558"/>
              <a:gd name="connsiteX128" fmla="*/ 1157288 w 2967329"/>
              <a:gd name="connsiteY128" fmla="*/ 1198010 h 2429558"/>
              <a:gd name="connsiteX129" fmla="*/ 1166813 w 2967329"/>
              <a:gd name="connsiteY129" fmla="*/ 1212298 h 2429558"/>
              <a:gd name="connsiteX130" fmla="*/ 1195388 w 2967329"/>
              <a:gd name="connsiteY130" fmla="*/ 1231348 h 2429558"/>
              <a:gd name="connsiteX131" fmla="*/ 1209675 w 2967329"/>
              <a:gd name="connsiteY131" fmla="*/ 1240873 h 2429558"/>
              <a:gd name="connsiteX132" fmla="*/ 1238250 w 2967329"/>
              <a:gd name="connsiteY132" fmla="*/ 1259923 h 2429558"/>
              <a:gd name="connsiteX133" fmla="*/ 1262063 w 2967329"/>
              <a:gd name="connsiteY133" fmla="*/ 1288498 h 2429558"/>
              <a:gd name="connsiteX134" fmla="*/ 1281113 w 2967329"/>
              <a:gd name="connsiteY134" fmla="*/ 1317073 h 2429558"/>
              <a:gd name="connsiteX135" fmla="*/ 1290638 w 2967329"/>
              <a:gd name="connsiteY135" fmla="*/ 1331360 h 2429558"/>
              <a:gd name="connsiteX136" fmla="*/ 1319213 w 2967329"/>
              <a:gd name="connsiteY136" fmla="*/ 1374223 h 2429558"/>
              <a:gd name="connsiteX137" fmla="*/ 1328738 w 2967329"/>
              <a:gd name="connsiteY137" fmla="*/ 1388510 h 2429558"/>
              <a:gd name="connsiteX138" fmla="*/ 1343025 w 2967329"/>
              <a:gd name="connsiteY138" fmla="*/ 1398035 h 2429558"/>
              <a:gd name="connsiteX139" fmla="*/ 1362075 w 2967329"/>
              <a:gd name="connsiteY139" fmla="*/ 1421848 h 2429558"/>
              <a:gd name="connsiteX140" fmla="*/ 1381125 w 2967329"/>
              <a:gd name="connsiteY140" fmla="*/ 1450423 h 2429558"/>
              <a:gd name="connsiteX141" fmla="*/ 1390650 w 2967329"/>
              <a:gd name="connsiteY141" fmla="*/ 1464710 h 2429558"/>
              <a:gd name="connsiteX142" fmla="*/ 1404938 w 2967329"/>
              <a:gd name="connsiteY142" fmla="*/ 1469473 h 2429558"/>
              <a:gd name="connsiteX143" fmla="*/ 1428750 w 2967329"/>
              <a:gd name="connsiteY143" fmla="*/ 1493285 h 2429558"/>
              <a:gd name="connsiteX144" fmla="*/ 1438275 w 2967329"/>
              <a:gd name="connsiteY144" fmla="*/ 1507573 h 2429558"/>
              <a:gd name="connsiteX145" fmla="*/ 1452563 w 2967329"/>
              <a:gd name="connsiteY145" fmla="*/ 1517098 h 2429558"/>
              <a:gd name="connsiteX146" fmla="*/ 1466850 w 2967329"/>
              <a:gd name="connsiteY146" fmla="*/ 1531385 h 2429558"/>
              <a:gd name="connsiteX147" fmla="*/ 1495425 w 2967329"/>
              <a:gd name="connsiteY147" fmla="*/ 1540910 h 2429558"/>
              <a:gd name="connsiteX148" fmla="*/ 1528763 w 2967329"/>
              <a:gd name="connsiteY148" fmla="*/ 1550435 h 2429558"/>
              <a:gd name="connsiteX149" fmla="*/ 1557338 w 2967329"/>
              <a:gd name="connsiteY149" fmla="*/ 1555198 h 2429558"/>
              <a:gd name="connsiteX150" fmla="*/ 1571625 w 2967329"/>
              <a:gd name="connsiteY150" fmla="*/ 1559960 h 2429558"/>
              <a:gd name="connsiteX151" fmla="*/ 1590675 w 2967329"/>
              <a:gd name="connsiteY151" fmla="*/ 1564723 h 2429558"/>
              <a:gd name="connsiteX152" fmla="*/ 1619250 w 2967329"/>
              <a:gd name="connsiteY152" fmla="*/ 1583773 h 2429558"/>
              <a:gd name="connsiteX153" fmla="*/ 1633538 w 2967329"/>
              <a:gd name="connsiteY153" fmla="*/ 1593298 h 2429558"/>
              <a:gd name="connsiteX154" fmla="*/ 1657350 w 2967329"/>
              <a:gd name="connsiteY154" fmla="*/ 1617110 h 2429558"/>
              <a:gd name="connsiteX155" fmla="*/ 1681163 w 2967329"/>
              <a:gd name="connsiteY155" fmla="*/ 1636160 h 2429558"/>
              <a:gd name="connsiteX156" fmla="*/ 1704975 w 2967329"/>
              <a:gd name="connsiteY156" fmla="*/ 1679023 h 2429558"/>
              <a:gd name="connsiteX157" fmla="*/ 1714500 w 2967329"/>
              <a:gd name="connsiteY157" fmla="*/ 1693310 h 2429558"/>
              <a:gd name="connsiteX158" fmla="*/ 1728788 w 2967329"/>
              <a:gd name="connsiteY158" fmla="*/ 1698073 h 2429558"/>
              <a:gd name="connsiteX159" fmla="*/ 1752600 w 2967329"/>
              <a:gd name="connsiteY159" fmla="*/ 1721885 h 2429558"/>
              <a:gd name="connsiteX160" fmla="*/ 1776413 w 2967329"/>
              <a:gd name="connsiteY160" fmla="*/ 1745698 h 2429558"/>
              <a:gd name="connsiteX161" fmla="*/ 1785938 w 2967329"/>
              <a:gd name="connsiteY161" fmla="*/ 1759985 h 2429558"/>
              <a:gd name="connsiteX162" fmla="*/ 1809750 w 2967329"/>
              <a:gd name="connsiteY162" fmla="*/ 1783798 h 2429558"/>
              <a:gd name="connsiteX163" fmla="*/ 1819275 w 2967329"/>
              <a:gd name="connsiteY163" fmla="*/ 1812373 h 2429558"/>
              <a:gd name="connsiteX164" fmla="*/ 1824038 w 2967329"/>
              <a:gd name="connsiteY164" fmla="*/ 1826660 h 2429558"/>
              <a:gd name="connsiteX165" fmla="*/ 1828800 w 2967329"/>
              <a:gd name="connsiteY165" fmla="*/ 1912385 h 2429558"/>
              <a:gd name="connsiteX166" fmla="*/ 1843088 w 2967329"/>
              <a:gd name="connsiteY166" fmla="*/ 1960010 h 2429558"/>
              <a:gd name="connsiteX167" fmla="*/ 1857375 w 2967329"/>
              <a:gd name="connsiteY167" fmla="*/ 2002873 h 2429558"/>
              <a:gd name="connsiteX168" fmla="*/ 1866900 w 2967329"/>
              <a:gd name="connsiteY168" fmla="*/ 2031448 h 2429558"/>
              <a:gd name="connsiteX169" fmla="*/ 1881188 w 2967329"/>
              <a:gd name="connsiteY169" fmla="*/ 2083835 h 2429558"/>
              <a:gd name="connsiteX170" fmla="*/ 1885950 w 2967329"/>
              <a:gd name="connsiteY170" fmla="*/ 2098123 h 2429558"/>
              <a:gd name="connsiteX171" fmla="*/ 1900238 w 2967329"/>
              <a:gd name="connsiteY171" fmla="*/ 2107648 h 2429558"/>
              <a:gd name="connsiteX172" fmla="*/ 1919288 w 2967329"/>
              <a:gd name="connsiteY172" fmla="*/ 2150510 h 2429558"/>
              <a:gd name="connsiteX173" fmla="*/ 1924050 w 2967329"/>
              <a:gd name="connsiteY173" fmla="*/ 2164798 h 2429558"/>
              <a:gd name="connsiteX174" fmla="*/ 1943100 w 2967329"/>
              <a:gd name="connsiteY174" fmla="*/ 2193373 h 2429558"/>
              <a:gd name="connsiteX175" fmla="*/ 1966913 w 2967329"/>
              <a:gd name="connsiteY175" fmla="*/ 2221948 h 2429558"/>
              <a:gd name="connsiteX176" fmla="*/ 1981200 w 2967329"/>
              <a:gd name="connsiteY176" fmla="*/ 2231473 h 2429558"/>
              <a:gd name="connsiteX177" fmla="*/ 1995488 w 2967329"/>
              <a:gd name="connsiteY177" fmla="*/ 2245760 h 2429558"/>
              <a:gd name="connsiteX178" fmla="*/ 2009775 w 2967329"/>
              <a:gd name="connsiteY178" fmla="*/ 2250523 h 2429558"/>
              <a:gd name="connsiteX179" fmla="*/ 2052638 w 2967329"/>
              <a:gd name="connsiteY179" fmla="*/ 2269573 h 2429558"/>
              <a:gd name="connsiteX180" fmla="*/ 2119313 w 2967329"/>
              <a:gd name="connsiteY180" fmla="*/ 2288623 h 2429558"/>
              <a:gd name="connsiteX181" fmla="*/ 2147888 w 2967329"/>
              <a:gd name="connsiteY181" fmla="*/ 2307673 h 2429558"/>
              <a:gd name="connsiteX182" fmla="*/ 2176463 w 2967329"/>
              <a:gd name="connsiteY182" fmla="*/ 2317198 h 2429558"/>
              <a:gd name="connsiteX183" fmla="*/ 2190750 w 2967329"/>
              <a:gd name="connsiteY183" fmla="*/ 2326723 h 2429558"/>
              <a:gd name="connsiteX184" fmla="*/ 2233613 w 2967329"/>
              <a:gd name="connsiteY184" fmla="*/ 2336248 h 2429558"/>
              <a:gd name="connsiteX185" fmla="*/ 2262188 w 2967329"/>
              <a:gd name="connsiteY185" fmla="*/ 2345773 h 2429558"/>
              <a:gd name="connsiteX186" fmla="*/ 2290763 w 2967329"/>
              <a:gd name="connsiteY186" fmla="*/ 2355298 h 2429558"/>
              <a:gd name="connsiteX187" fmla="*/ 2319338 w 2967329"/>
              <a:gd name="connsiteY187" fmla="*/ 2369585 h 2429558"/>
              <a:gd name="connsiteX188" fmla="*/ 2347913 w 2967329"/>
              <a:gd name="connsiteY188" fmla="*/ 2383873 h 2429558"/>
              <a:gd name="connsiteX189" fmla="*/ 2362200 w 2967329"/>
              <a:gd name="connsiteY189" fmla="*/ 2393398 h 2429558"/>
              <a:gd name="connsiteX190" fmla="*/ 2390775 w 2967329"/>
              <a:gd name="connsiteY190" fmla="*/ 2402923 h 2429558"/>
              <a:gd name="connsiteX191" fmla="*/ 2419350 w 2967329"/>
              <a:gd name="connsiteY191" fmla="*/ 2412448 h 2429558"/>
              <a:gd name="connsiteX192" fmla="*/ 2433638 w 2967329"/>
              <a:gd name="connsiteY192" fmla="*/ 2417210 h 2429558"/>
              <a:gd name="connsiteX193" fmla="*/ 2624137 w 2967329"/>
              <a:gd name="connsiteY193" fmla="*/ 2424354 h 2429558"/>
              <a:gd name="connsiteX194" fmla="*/ 2678906 w 2967329"/>
              <a:gd name="connsiteY194" fmla="*/ 2331485 h 2429558"/>
              <a:gd name="connsiteX195" fmla="*/ 2626519 w 2967329"/>
              <a:gd name="connsiteY195" fmla="*/ 2198136 h 2429558"/>
              <a:gd name="connsiteX196" fmla="*/ 2566988 w 2967329"/>
              <a:gd name="connsiteY196" fmla="*/ 2031448 h 2429558"/>
              <a:gd name="connsiteX197" fmla="*/ 2571750 w 2967329"/>
              <a:gd name="connsiteY197" fmla="*/ 1983823 h 2429558"/>
              <a:gd name="connsiteX198" fmla="*/ 2576513 w 2967329"/>
              <a:gd name="connsiteY198" fmla="*/ 1964773 h 2429558"/>
              <a:gd name="connsiteX199" fmla="*/ 2581275 w 2967329"/>
              <a:gd name="connsiteY199" fmla="*/ 1940960 h 2429558"/>
              <a:gd name="connsiteX200" fmla="*/ 2586038 w 2967329"/>
              <a:gd name="connsiteY200" fmla="*/ 1926673 h 2429558"/>
              <a:gd name="connsiteX201" fmla="*/ 2605088 w 2967329"/>
              <a:gd name="connsiteY201" fmla="*/ 1898098 h 2429558"/>
              <a:gd name="connsiteX202" fmla="*/ 2619375 w 2967329"/>
              <a:gd name="connsiteY202" fmla="*/ 1855235 h 2429558"/>
              <a:gd name="connsiteX203" fmla="*/ 2624138 w 2967329"/>
              <a:gd name="connsiteY203" fmla="*/ 1840948 h 2429558"/>
              <a:gd name="connsiteX204" fmla="*/ 2628900 w 2967329"/>
              <a:gd name="connsiteY204" fmla="*/ 1826660 h 2429558"/>
              <a:gd name="connsiteX205" fmla="*/ 2633663 w 2967329"/>
              <a:gd name="connsiteY205" fmla="*/ 1793323 h 2429558"/>
              <a:gd name="connsiteX206" fmla="*/ 2638425 w 2967329"/>
              <a:gd name="connsiteY206" fmla="*/ 1769510 h 2429558"/>
              <a:gd name="connsiteX207" fmla="*/ 2643188 w 2967329"/>
              <a:gd name="connsiteY207" fmla="*/ 1664735 h 2429558"/>
              <a:gd name="connsiteX208" fmla="*/ 2652713 w 2967329"/>
              <a:gd name="connsiteY208" fmla="*/ 1636160 h 2429558"/>
              <a:gd name="connsiteX209" fmla="*/ 2657475 w 2967329"/>
              <a:gd name="connsiteY209" fmla="*/ 1621873 h 2429558"/>
              <a:gd name="connsiteX210" fmla="*/ 2676525 w 2967329"/>
              <a:gd name="connsiteY210" fmla="*/ 1564723 h 2429558"/>
              <a:gd name="connsiteX211" fmla="*/ 2690813 w 2967329"/>
              <a:gd name="connsiteY211" fmla="*/ 1536148 h 2429558"/>
              <a:gd name="connsiteX212" fmla="*/ 2705100 w 2967329"/>
              <a:gd name="connsiteY212" fmla="*/ 1526623 h 2429558"/>
              <a:gd name="connsiteX213" fmla="*/ 2714625 w 2967329"/>
              <a:gd name="connsiteY213" fmla="*/ 1512335 h 2429558"/>
              <a:gd name="connsiteX214" fmla="*/ 2728913 w 2967329"/>
              <a:gd name="connsiteY214" fmla="*/ 1507573 h 2429558"/>
              <a:gd name="connsiteX215" fmla="*/ 2733675 w 2967329"/>
              <a:gd name="connsiteY215" fmla="*/ 1493285 h 2429558"/>
              <a:gd name="connsiteX216" fmla="*/ 2743200 w 2967329"/>
              <a:gd name="connsiteY216" fmla="*/ 1478998 h 2429558"/>
              <a:gd name="connsiteX217" fmla="*/ 2752725 w 2967329"/>
              <a:gd name="connsiteY217" fmla="*/ 1450423 h 2429558"/>
              <a:gd name="connsiteX218" fmla="*/ 2767013 w 2967329"/>
              <a:gd name="connsiteY218" fmla="*/ 1421848 h 2429558"/>
              <a:gd name="connsiteX219" fmla="*/ 2809875 w 2967329"/>
              <a:gd name="connsiteY219" fmla="*/ 1402798 h 2429558"/>
              <a:gd name="connsiteX220" fmla="*/ 2838450 w 2967329"/>
              <a:gd name="connsiteY220" fmla="*/ 1393273 h 2429558"/>
              <a:gd name="connsiteX221" fmla="*/ 2881313 w 2967329"/>
              <a:gd name="connsiteY221" fmla="*/ 1383748 h 2429558"/>
              <a:gd name="connsiteX222" fmla="*/ 2895600 w 2967329"/>
              <a:gd name="connsiteY222" fmla="*/ 1374223 h 2429558"/>
              <a:gd name="connsiteX223" fmla="*/ 2909888 w 2967329"/>
              <a:gd name="connsiteY223" fmla="*/ 1369460 h 2429558"/>
              <a:gd name="connsiteX224" fmla="*/ 2919413 w 2967329"/>
              <a:gd name="connsiteY224" fmla="*/ 1355173 h 2429558"/>
              <a:gd name="connsiteX225" fmla="*/ 2947988 w 2967329"/>
              <a:gd name="connsiteY225" fmla="*/ 1345648 h 2429558"/>
              <a:gd name="connsiteX226" fmla="*/ 2962275 w 2967329"/>
              <a:gd name="connsiteY226" fmla="*/ 1331360 h 2429558"/>
              <a:gd name="connsiteX227" fmla="*/ 2962275 w 2967329"/>
              <a:gd name="connsiteY227" fmla="*/ 1288498 h 2429558"/>
              <a:gd name="connsiteX228" fmla="*/ 2947988 w 2967329"/>
              <a:gd name="connsiteY228" fmla="*/ 1278973 h 2429558"/>
              <a:gd name="connsiteX229" fmla="*/ 2919413 w 2967329"/>
              <a:gd name="connsiteY229" fmla="*/ 1274210 h 2429558"/>
              <a:gd name="connsiteX230" fmla="*/ 2905125 w 2967329"/>
              <a:gd name="connsiteY230" fmla="*/ 1269448 h 2429558"/>
              <a:gd name="connsiteX231" fmla="*/ 2886075 w 2967329"/>
              <a:gd name="connsiteY231" fmla="*/ 1240873 h 2429558"/>
              <a:gd name="connsiteX232" fmla="*/ 2876550 w 2967329"/>
              <a:gd name="connsiteY232" fmla="*/ 1226585 h 2429558"/>
              <a:gd name="connsiteX233" fmla="*/ 2871788 w 2967329"/>
              <a:gd name="connsiteY233" fmla="*/ 1212298 h 2429558"/>
              <a:gd name="connsiteX234" fmla="*/ 2852738 w 2967329"/>
              <a:gd name="connsiteY234" fmla="*/ 1183723 h 2429558"/>
              <a:gd name="connsiteX235" fmla="*/ 2833688 w 2967329"/>
              <a:gd name="connsiteY235" fmla="*/ 1155148 h 2429558"/>
              <a:gd name="connsiteX236" fmla="*/ 2819400 w 2967329"/>
              <a:gd name="connsiteY236" fmla="*/ 1126573 h 2429558"/>
              <a:gd name="connsiteX237" fmla="*/ 2814638 w 2967329"/>
              <a:gd name="connsiteY237" fmla="*/ 1112285 h 2429558"/>
              <a:gd name="connsiteX238" fmla="*/ 2795588 w 2967329"/>
              <a:gd name="connsiteY238" fmla="*/ 1083710 h 2429558"/>
              <a:gd name="connsiteX239" fmla="*/ 2786063 w 2967329"/>
              <a:gd name="connsiteY239" fmla="*/ 1069423 h 2429558"/>
              <a:gd name="connsiteX240" fmla="*/ 2771775 w 2967329"/>
              <a:gd name="connsiteY240" fmla="*/ 1040848 h 2429558"/>
              <a:gd name="connsiteX241" fmla="*/ 2757488 w 2967329"/>
              <a:gd name="connsiteY241" fmla="*/ 1036085 h 2429558"/>
              <a:gd name="connsiteX242" fmla="*/ 2743200 w 2967329"/>
              <a:gd name="connsiteY242" fmla="*/ 1026560 h 2429558"/>
              <a:gd name="connsiteX243" fmla="*/ 2686050 w 2967329"/>
              <a:gd name="connsiteY243" fmla="*/ 1031323 h 2429558"/>
              <a:gd name="connsiteX244" fmla="*/ 2657475 w 2967329"/>
              <a:gd name="connsiteY244" fmla="*/ 1050373 h 2429558"/>
              <a:gd name="connsiteX245" fmla="*/ 2643188 w 2967329"/>
              <a:gd name="connsiteY245" fmla="*/ 1055135 h 2429558"/>
              <a:gd name="connsiteX246" fmla="*/ 2633663 w 2967329"/>
              <a:gd name="connsiteY246" fmla="*/ 1069423 h 2429558"/>
              <a:gd name="connsiteX247" fmla="*/ 2605088 w 2967329"/>
              <a:gd name="connsiteY247" fmla="*/ 1078948 h 2429558"/>
              <a:gd name="connsiteX248" fmla="*/ 2547938 w 2967329"/>
              <a:gd name="connsiteY248" fmla="*/ 1069423 h 2429558"/>
              <a:gd name="connsiteX249" fmla="*/ 2533650 w 2967329"/>
              <a:gd name="connsiteY249" fmla="*/ 1064660 h 2429558"/>
              <a:gd name="connsiteX250" fmla="*/ 2519363 w 2967329"/>
              <a:gd name="connsiteY250" fmla="*/ 1055135 h 2429558"/>
              <a:gd name="connsiteX251" fmla="*/ 2495550 w 2967329"/>
              <a:gd name="connsiteY251" fmla="*/ 1026560 h 2429558"/>
              <a:gd name="connsiteX252" fmla="*/ 2481263 w 2967329"/>
              <a:gd name="connsiteY252" fmla="*/ 1017035 h 2429558"/>
              <a:gd name="connsiteX253" fmla="*/ 2471738 w 2967329"/>
              <a:gd name="connsiteY253" fmla="*/ 1002748 h 2429558"/>
              <a:gd name="connsiteX254" fmla="*/ 2457450 w 2967329"/>
              <a:gd name="connsiteY254" fmla="*/ 993223 h 2429558"/>
              <a:gd name="connsiteX255" fmla="*/ 2452688 w 2967329"/>
              <a:gd name="connsiteY255" fmla="*/ 978935 h 2429558"/>
              <a:gd name="connsiteX256" fmla="*/ 2443163 w 2967329"/>
              <a:gd name="connsiteY256" fmla="*/ 964648 h 2429558"/>
              <a:gd name="connsiteX257" fmla="*/ 2438400 w 2967329"/>
              <a:gd name="connsiteY257" fmla="*/ 950360 h 2429558"/>
              <a:gd name="connsiteX258" fmla="*/ 2424113 w 2967329"/>
              <a:gd name="connsiteY258" fmla="*/ 936073 h 2429558"/>
              <a:gd name="connsiteX259" fmla="*/ 2414588 w 2967329"/>
              <a:gd name="connsiteY259" fmla="*/ 921785 h 2429558"/>
              <a:gd name="connsiteX260" fmla="*/ 2400300 w 2967329"/>
              <a:gd name="connsiteY260" fmla="*/ 907498 h 2429558"/>
              <a:gd name="connsiteX261" fmla="*/ 2390775 w 2967329"/>
              <a:gd name="connsiteY261" fmla="*/ 893210 h 2429558"/>
              <a:gd name="connsiteX262" fmla="*/ 2376488 w 2967329"/>
              <a:gd name="connsiteY262" fmla="*/ 888448 h 2429558"/>
              <a:gd name="connsiteX263" fmla="*/ 2352675 w 2967329"/>
              <a:gd name="connsiteY263" fmla="*/ 845585 h 2429558"/>
              <a:gd name="connsiteX264" fmla="*/ 2333625 w 2967329"/>
              <a:gd name="connsiteY264" fmla="*/ 831298 h 2429558"/>
              <a:gd name="connsiteX265" fmla="*/ 2309813 w 2967329"/>
              <a:gd name="connsiteY265" fmla="*/ 802723 h 2429558"/>
              <a:gd name="connsiteX266" fmla="*/ 2281238 w 2967329"/>
              <a:gd name="connsiteY266" fmla="*/ 788435 h 2429558"/>
              <a:gd name="connsiteX267" fmla="*/ 2238375 w 2967329"/>
              <a:gd name="connsiteY267" fmla="*/ 755098 h 2429558"/>
              <a:gd name="connsiteX268" fmla="*/ 2209800 w 2967329"/>
              <a:gd name="connsiteY268" fmla="*/ 736048 h 2429558"/>
              <a:gd name="connsiteX269" fmla="*/ 2195513 w 2967329"/>
              <a:gd name="connsiteY269" fmla="*/ 726523 h 2429558"/>
              <a:gd name="connsiteX270" fmla="*/ 2181225 w 2967329"/>
              <a:gd name="connsiteY270" fmla="*/ 721760 h 2429558"/>
              <a:gd name="connsiteX271" fmla="*/ 2152650 w 2967329"/>
              <a:gd name="connsiteY271" fmla="*/ 702710 h 2429558"/>
              <a:gd name="connsiteX272" fmla="*/ 2081213 w 2967329"/>
              <a:gd name="connsiteY272" fmla="*/ 655085 h 2429558"/>
              <a:gd name="connsiteX273" fmla="*/ 2052638 w 2967329"/>
              <a:gd name="connsiteY273" fmla="*/ 636035 h 2429558"/>
              <a:gd name="connsiteX274" fmla="*/ 2038350 w 2967329"/>
              <a:gd name="connsiteY274" fmla="*/ 626510 h 2429558"/>
              <a:gd name="connsiteX275" fmla="*/ 2009775 w 2967329"/>
              <a:gd name="connsiteY275" fmla="*/ 616985 h 2429558"/>
              <a:gd name="connsiteX276" fmla="*/ 1995488 w 2967329"/>
              <a:gd name="connsiteY276" fmla="*/ 612223 h 2429558"/>
              <a:gd name="connsiteX277" fmla="*/ 1914525 w 2967329"/>
              <a:gd name="connsiteY277" fmla="*/ 621748 h 2429558"/>
              <a:gd name="connsiteX278" fmla="*/ 1900238 w 2967329"/>
              <a:gd name="connsiteY278" fmla="*/ 631273 h 2429558"/>
              <a:gd name="connsiteX279" fmla="*/ 1871663 w 2967329"/>
              <a:gd name="connsiteY279" fmla="*/ 640798 h 2429558"/>
              <a:gd name="connsiteX280" fmla="*/ 1757363 w 2967329"/>
              <a:gd name="connsiteY280" fmla="*/ 636035 h 2429558"/>
              <a:gd name="connsiteX281" fmla="*/ 1728788 w 2967329"/>
              <a:gd name="connsiteY281" fmla="*/ 574123 h 2429558"/>
              <a:gd name="connsiteX282" fmla="*/ 1669256 w 2967329"/>
              <a:gd name="connsiteY282" fmla="*/ 497923 h 2429558"/>
              <a:gd name="connsiteX283" fmla="*/ 1638300 w 2967329"/>
              <a:gd name="connsiteY283" fmla="*/ 445535 h 2429558"/>
              <a:gd name="connsiteX284" fmla="*/ 1619250 w 2967329"/>
              <a:gd name="connsiteY284" fmla="*/ 402673 h 2429558"/>
              <a:gd name="connsiteX285" fmla="*/ 1600200 w 2967329"/>
              <a:gd name="connsiteY285" fmla="*/ 359810 h 2429558"/>
              <a:gd name="connsiteX286" fmla="*/ 1590675 w 2967329"/>
              <a:gd name="connsiteY286" fmla="*/ 331235 h 2429558"/>
              <a:gd name="connsiteX287" fmla="*/ 1576388 w 2967329"/>
              <a:gd name="connsiteY287" fmla="*/ 302660 h 2429558"/>
              <a:gd name="connsiteX288" fmla="*/ 1547813 w 2967329"/>
              <a:gd name="connsiteY288" fmla="*/ 293135 h 2429558"/>
              <a:gd name="connsiteX289" fmla="*/ 1519238 w 2967329"/>
              <a:gd name="connsiteY289" fmla="*/ 278848 h 2429558"/>
              <a:gd name="connsiteX290" fmla="*/ 1504950 w 2967329"/>
              <a:gd name="connsiteY290" fmla="*/ 269323 h 2429558"/>
              <a:gd name="connsiteX291" fmla="*/ 1476375 w 2967329"/>
              <a:gd name="connsiteY291" fmla="*/ 259798 h 2429558"/>
              <a:gd name="connsiteX292" fmla="*/ 1447800 w 2967329"/>
              <a:gd name="connsiteY292" fmla="*/ 274085 h 2429558"/>
              <a:gd name="connsiteX293" fmla="*/ 1433513 w 2967329"/>
              <a:gd name="connsiteY293" fmla="*/ 278848 h 2429558"/>
              <a:gd name="connsiteX294" fmla="*/ 1419225 w 2967329"/>
              <a:gd name="connsiteY294" fmla="*/ 288373 h 2429558"/>
              <a:gd name="connsiteX295" fmla="*/ 1390650 w 2967329"/>
              <a:gd name="connsiteY295" fmla="*/ 297898 h 2429558"/>
              <a:gd name="connsiteX296" fmla="*/ 1333500 w 2967329"/>
              <a:gd name="connsiteY296" fmla="*/ 293135 h 2429558"/>
              <a:gd name="connsiteX297" fmla="*/ 1304925 w 2967329"/>
              <a:gd name="connsiteY297" fmla="*/ 283610 h 2429558"/>
              <a:gd name="connsiteX298" fmla="*/ 1271588 w 2967329"/>
              <a:gd name="connsiteY298" fmla="*/ 274085 h 2429558"/>
              <a:gd name="connsiteX299" fmla="*/ 1062038 w 2967329"/>
              <a:gd name="connsiteY299" fmla="*/ 278848 h 2429558"/>
              <a:gd name="connsiteX300" fmla="*/ 962025 w 2967329"/>
              <a:gd name="connsiteY300" fmla="*/ 278848 h 2429558"/>
              <a:gd name="connsiteX301" fmla="*/ 942975 w 2967329"/>
              <a:gd name="connsiteY301" fmla="*/ 231223 h 2429558"/>
              <a:gd name="connsiteX302" fmla="*/ 985838 w 2967329"/>
              <a:gd name="connsiteY302" fmla="*/ 207410 h 2429558"/>
              <a:gd name="connsiteX303" fmla="*/ 1009650 w 2967329"/>
              <a:gd name="connsiteY303" fmla="*/ 145498 h 2429558"/>
              <a:gd name="connsiteX304" fmla="*/ 1004888 w 2967329"/>
              <a:gd name="connsiteY304" fmla="*/ 107398 h 2429558"/>
              <a:gd name="connsiteX305" fmla="*/ 995363 w 2967329"/>
              <a:gd name="connsiteY305" fmla="*/ 78823 h 2429558"/>
              <a:gd name="connsiteX306" fmla="*/ 952500 w 2967329"/>
              <a:gd name="connsiteY306" fmla="*/ 50248 h 2429558"/>
              <a:gd name="connsiteX307" fmla="*/ 909638 w 2967329"/>
              <a:gd name="connsiteY307" fmla="*/ 2623 h 2429558"/>
              <a:gd name="connsiteX308" fmla="*/ 842963 w 2967329"/>
              <a:gd name="connsiteY308" fmla="*/ 7385 h 2429558"/>
              <a:gd name="connsiteX309" fmla="*/ 823913 w 2967329"/>
              <a:gd name="connsiteY309" fmla="*/ 12148 h 2429558"/>
              <a:gd name="connsiteX310" fmla="*/ 771525 w 2967329"/>
              <a:gd name="connsiteY310" fmla="*/ 16910 h 2429558"/>
              <a:gd name="connsiteX311" fmla="*/ 790575 w 2967329"/>
              <a:gd name="connsiteY311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4800 w 2967329"/>
              <a:gd name="connsiteY42" fmla="*/ 1074185 h 2429558"/>
              <a:gd name="connsiteX43" fmla="*/ 300038 w 2967329"/>
              <a:gd name="connsiteY43" fmla="*/ 1112285 h 2429558"/>
              <a:gd name="connsiteX44" fmla="*/ 290513 w 2967329"/>
              <a:gd name="connsiteY44" fmla="*/ 1140860 h 2429558"/>
              <a:gd name="connsiteX45" fmla="*/ 295275 w 2967329"/>
              <a:gd name="connsiteY45" fmla="*/ 1226585 h 2429558"/>
              <a:gd name="connsiteX46" fmla="*/ 304800 w 2967329"/>
              <a:gd name="connsiteY46" fmla="*/ 1255160 h 2429558"/>
              <a:gd name="connsiteX47" fmla="*/ 300038 w 2967329"/>
              <a:gd name="connsiteY47" fmla="*/ 1288498 h 2429558"/>
              <a:gd name="connsiteX48" fmla="*/ 271463 w 2967329"/>
              <a:gd name="connsiteY48" fmla="*/ 1312310 h 2429558"/>
              <a:gd name="connsiteX49" fmla="*/ 257175 w 2967329"/>
              <a:gd name="connsiteY49" fmla="*/ 1340885 h 2429558"/>
              <a:gd name="connsiteX50" fmla="*/ 247650 w 2967329"/>
              <a:gd name="connsiteY50" fmla="*/ 1369460 h 2429558"/>
              <a:gd name="connsiteX51" fmla="*/ 238125 w 2967329"/>
              <a:gd name="connsiteY51" fmla="*/ 1398035 h 2429558"/>
              <a:gd name="connsiteX52" fmla="*/ 233363 w 2967329"/>
              <a:gd name="connsiteY52" fmla="*/ 1412323 h 2429558"/>
              <a:gd name="connsiteX53" fmla="*/ 219075 w 2967329"/>
              <a:gd name="connsiteY53" fmla="*/ 1417085 h 2429558"/>
              <a:gd name="connsiteX54" fmla="*/ 209550 w 2967329"/>
              <a:gd name="connsiteY54" fmla="*/ 1431373 h 2429558"/>
              <a:gd name="connsiteX55" fmla="*/ 204788 w 2967329"/>
              <a:gd name="connsiteY55" fmla="*/ 1445660 h 2429558"/>
              <a:gd name="connsiteX56" fmla="*/ 190500 w 2967329"/>
              <a:gd name="connsiteY56" fmla="*/ 1459948 h 2429558"/>
              <a:gd name="connsiteX57" fmla="*/ 176213 w 2967329"/>
              <a:gd name="connsiteY57" fmla="*/ 1488523 h 2429558"/>
              <a:gd name="connsiteX58" fmla="*/ 157163 w 2967329"/>
              <a:gd name="connsiteY58" fmla="*/ 1531385 h 2429558"/>
              <a:gd name="connsiteX59" fmla="*/ 142875 w 2967329"/>
              <a:gd name="connsiteY59" fmla="*/ 1540910 h 2429558"/>
              <a:gd name="connsiteX60" fmla="*/ 133350 w 2967329"/>
              <a:gd name="connsiteY60" fmla="*/ 1555198 h 2429558"/>
              <a:gd name="connsiteX61" fmla="*/ 119063 w 2967329"/>
              <a:gd name="connsiteY61" fmla="*/ 1569485 h 2429558"/>
              <a:gd name="connsiteX62" fmla="*/ 109538 w 2967329"/>
              <a:gd name="connsiteY62" fmla="*/ 1598060 h 2429558"/>
              <a:gd name="connsiteX63" fmla="*/ 90488 w 2967329"/>
              <a:gd name="connsiteY63" fmla="*/ 1626635 h 2429558"/>
              <a:gd name="connsiteX64" fmla="*/ 85725 w 2967329"/>
              <a:gd name="connsiteY64" fmla="*/ 1640923 h 2429558"/>
              <a:gd name="connsiteX65" fmla="*/ 71438 w 2967329"/>
              <a:gd name="connsiteY65" fmla="*/ 1655210 h 2429558"/>
              <a:gd name="connsiteX66" fmla="*/ 57150 w 2967329"/>
              <a:gd name="connsiteY66" fmla="*/ 1683785 h 2429558"/>
              <a:gd name="connsiteX67" fmla="*/ 52388 w 2967329"/>
              <a:gd name="connsiteY67" fmla="*/ 1698073 h 2429558"/>
              <a:gd name="connsiteX68" fmla="*/ 42863 w 2967329"/>
              <a:gd name="connsiteY68" fmla="*/ 1712360 h 2429558"/>
              <a:gd name="connsiteX69" fmla="*/ 33338 w 2967329"/>
              <a:gd name="connsiteY69" fmla="*/ 1740935 h 2429558"/>
              <a:gd name="connsiteX70" fmla="*/ 28575 w 2967329"/>
              <a:gd name="connsiteY70" fmla="*/ 1788560 h 2429558"/>
              <a:gd name="connsiteX71" fmla="*/ 14288 w 2967329"/>
              <a:gd name="connsiteY71" fmla="*/ 1798085 h 2429558"/>
              <a:gd name="connsiteX72" fmla="*/ 4763 w 2967329"/>
              <a:gd name="connsiteY72" fmla="*/ 1826660 h 2429558"/>
              <a:gd name="connsiteX73" fmla="*/ 0 w 2967329"/>
              <a:gd name="connsiteY73" fmla="*/ 1840948 h 2429558"/>
              <a:gd name="connsiteX74" fmla="*/ 4763 w 2967329"/>
              <a:gd name="connsiteY74" fmla="*/ 1859998 h 2429558"/>
              <a:gd name="connsiteX75" fmla="*/ 9525 w 2967329"/>
              <a:gd name="connsiteY75" fmla="*/ 1874285 h 2429558"/>
              <a:gd name="connsiteX76" fmla="*/ 14288 w 2967329"/>
              <a:gd name="connsiteY76" fmla="*/ 1902860 h 2429558"/>
              <a:gd name="connsiteX77" fmla="*/ 19050 w 2967329"/>
              <a:gd name="connsiteY77" fmla="*/ 1917148 h 2429558"/>
              <a:gd name="connsiteX78" fmla="*/ 33338 w 2967329"/>
              <a:gd name="connsiteY78" fmla="*/ 1964773 h 2429558"/>
              <a:gd name="connsiteX79" fmla="*/ 52388 w 2967329"/>
              <a:gd name="connsiteY79" fmla="*/ 1993348 h 2429558"/>
              <a:gd name="connsiteX80" fmla="*/ 80963 w 2967329"/>
              <a:gd name="connsiteY80" fmla="*/ 1998110 h 2429558"/>
              <a:gd name="connsiteX81" fmla="*/ 95250 w 2967329"/>
              <a:gd name="connsiteY81" fmla="*/ 2002873 h 2429558"/>
              <a:gd name="connsiteX82" fmla="*/ 109538 w 2967329"/>
              <a:gd name="connsiteY82" fmla="*/ 2012398 h 2429558"/>
              <a:gd name="connsiteX83" fmla="*/ 138113 w 2967329"/>
              <a:gd name="connsiteY83" fmla="*/ 2021923 h 2429558"/>
              <a:gd name="connsiteX84" fmla="*/ 185738 w 2967329"/>
              <a:gd name="connsiteY84" fmla="*/ 2017160 h 2429558"/>
              <a:gd name="connsiteX85" fmla="*/ 204788 w 2967329"/>
              <a:gd name="connsiteY85" fmla="*/ 1993348 h 2429558"/>
              <a:gd name="connsiteX86" fmla="*/ 219075 w 2967329"/>
              <a:gd name="connsiteY86" fmla="*/ 1983823 h 2429558"/>
              <a:gd name="connsiteX87" fmla="*/ 228600 w 2967329"/>
              <a:gd name="connsiteY87" fmla="*/ 1969535 h 2429558"/>
              <a:gd name="connsiteX88" fmla="*/ 233363 w 2967329"/>
              <a:gd name="connsiteY88" fmla="*/ 1955248 h 2429558"/>
              <a:gd name="connsiteX89" fmla="*/ 247650 w 2967329"/>
              <a:gd name="connsiteY89" fmla="*/ 1950485 h 2429558"/>
              <a:gd name="connsiteX90" fmla="*/ 266700 w 2967329"/>
              <a:gd name="connsiteY90" fmla="*/ 1921910 h 2429558"/>
              <a:gd name="connsiteX91" fmla="*/ 280988 w 2967329"/>
              <a:gd name="connsiteY91" fmla="*/ 1879048 h 2429558"/>
              <a:gd name="connsiteX92" fmla="*/ 285750 w 2967329"/>
              <a:gd name="connsiteY92" fmla="*/ 1864760 h 2429558"/>
              <a:gd name="connsiteX93" fmla="*/ 300038 w 2967329"/>
              <a:gd name="connsiteY93" fmla="*/ 1855235 h 2429558"/>
              <a:gd name="connsiteX94" fmla="*/ 309563 w 2967329"/>
              <a:gd name="connsiteY94" fmla="*/ 1840948 h 2429558"/>
              <a:gd name="connsiteX95" fmla="*/ 352425 w 2967329"/>
              <a:gd name="connsiteY95" fmla="*/ 1817135 h 2429558"/>
              <a:gd name="connsiteX96" fmla="*/ 371475 w 2967329"/>
              <a:gd name="connsiteY96" fmla="*/ 1793323 h 2429558"/>
              <a:gd name="connsiteX97" fmla="*/ 385763 w 2967329"/>
              <a:gd name="connsiteY97" fmla="*/ 1764748 h 2429558"/>
              <a:gd name="connsiteX98" fmla="*/ 404813 w 2967329"/>
              <a:gd name="connsiteY98" fmla="*/ 1736173 h 2429558"/>
              <a:gd name="connsiteX99" fmla="*/ 419100 w 2967329"/>
              <a:gd name="connsiteY99" fmla="*/ 1707598 h 2429558"/>
              <a:gd name="connsiteX100" fmla="*/ 428625 w 2967329"/>
              <a:gd name="connsiteY100" fmla="*/ 1674260 h 2429558"/>
              <a:gd name="connsiteX101" fmla="*/ 423863 w 2967329"/>
              <a:gd name="connsiteY101" fmla="*/ 1602823 h 2429558"/>
              <a:gd name="connsiteX102" fmla="*/ 423863 w 2967329"/>
              <a:gd name="connsiteY102" fmla="*/ 1517098 h 2429558"/>
              <a:gd name="connsiteX103" fmla="*/ 438150 w 2967329"/>
              <a:gd name="connsiteY103" fmla="*/ 1512335 h 2429558"/>
              <a:gd name="connsiteX104" fmla="*/ 452438 w 2967329"/>
              <a:gd name="connsiteY104" fmla="*/ 1502810 h 2429558"/>
              <a:gd name="connsiteX105" fmla="*/ 476250 w 2967329"/>
              <a:gd name="connsiteY105" fmla="*/ 1478998 h 2429558"/>
              <a:gd name="connsiteX106" fmla="*/ 500063 w 2967329"/>
              <a:gd name="connsiteY106" fmla="*/ 1459948 h 2429558"/>
              <a:gd name="connsiteX107" fmla="*/ 523875 w 2967329"/>
              <a:gd name="connsiteY107" fmla="*/ 1431373 h 2429558"/>
              <a:gd name="connsiteX108" fmla="*/ 542925 w 2967329"/>
              <a:gd name="connsiteY108" fmla="*/ 1402798 h 2429558"/>
              <a:gd name="connsiteX109" fmla="*/ 552450 w 2967329"/>
              <a:gd name="connsiteY109" fmla="*/ 1388510 h 2429558"/>
              <a:gd name="connsiteX110" fmla="*/ 566738 w 2967329"/>
              <a:gd name="connsiteY110" fmla="*/ 1378985 h 2429558"/>
              <a:gd name="connsiteX111" fmla="*/ 571500 w 2967329"/>
              <a:gd name="connsiteY111" fmla="*/ 1364698 h 2429558"/>
              <a:gd name="connsiteX112" fmla="*/ 581025 w 2967329"/>
              <a:gd name="connsiteY112" fmla="*/ 1331360 h 2429558"/>
              <a:gd name="connsiteX113" fmla="*/ 576263 w 2967329"/>
              <a:gd name="connsiteY113" fmla="*/ 1183723 h 2429558"/>
              <a:gd name="connsiteX114" fmla="*/ 600075 w 2967329"/>
              <a:gd name="connsiteY114" fmla="*/ 1097998 h 2429558"/>
              <a:gd name="connsiteX115" fmla="*/ 614363 w 2967329"/>
              <a:gd name="connsiteY115" fmla="*/ 1093235 h 2429558"/>
              <a:gd name="connsiteX116" fmla="*/ 657225 w 2967329"/>
              <a:gd name="connsiteY116" fmla="*/ 1069423 h 2429558"/>
              <a:gd name="connsiteX117" fmla="*/ 671513 w 2967329"/>
              <a:gd name="connsiteY117" fmla="*/ 1064660 h 2429558"/>
              <a:gd name="connsiteX118" fmla="*/ 738188 w 2967329"/>
              <a:gd name="connsiteY118" fmla="*/ 1069423 h 2429558"/>
              <a:gd name="connsiteX119" fmla="*/ 752475 w 2967329"/>
              <a:gd name="connsiteY119" fmla="*/ 1074185 h 2429558"/>
              <a:gd name="connsiteX120" fmla="*/ 790575 w 2967329"/>
              <a:gd name="connsiteY120" fmla="*/ 1078948 h 2429558"/>
              <a:gd name="connsiteX121" fmla="*/ 976313 w 2967329"/>
              <a:gd name="connsiteY121" fmla="*/ 1107523 h 2429558"/>
              <a:gd name="connsiteX122" fmla="*/ 1004888 w 2967329"/>
              <a:gd name="connsiteY122" fmla="*/ 1117048 h 2429558"/>
              <a:gd name="connsiteX123" fmla="*/ 1047750 w 2967329"/>
              <a:gd name="connsiteY123" fmla="*/ 1131335 h 2429558"/>
              <a:gd name="connsiteX124" fmla="*/ 1062038 w 2967329"/>
              <a:gd name="connsiteY124" fmla="*/ 1136098 h 2429558"/>
              <a:gd name="connsiteX125" fmla="*/ 1104900 w 2967329"/>
              <a:gd name="connsiteY125" fmla="*/ 1159910 h 2429558"/>
              <a:gd name="connsiteX126" fmla="*/ 1133475 w 2967329"/>
              <a:gd name="connsiteY126" fmla="*/ 1178960 h 2429558"/>
              <a:gd name="connsiteX127" fmla="*/ 1157288 w 2967329"/>
              <a:gd name="connsiteY127" fmla="*/ 1198010 h 2429558"/>
              <a:gd name="connsiteX128" fmla="*/ 1166813 w 2967329"/>
              <a:gd name="connsiteY128" fmla="*/ 1212298 h 2429558"/>
              <a:gd name="connsiteX129" fmla="*/ 1195388 w 2967329"/>
              <a:gd name="connsiteY129" fmla="*/ 1231348 h 2429558"/>
              <a:gd name="connsiteX130" fmla="*/ 1209675 w 2967329"/>
              <a:gd name="connsiteY130" fmla="*/ 1240873 h 2429558"/>
              <a:gd name="connsiteX131" fmla="*/ 1238250 w 2967329"/>
              <a:gd name="connsiteY131" fmla="*/ 1259923 h 2429558"/>
              <a:gd name="connsiteX132" fmla="*/ 1262063 w 2967329"/>
              <a:gd name="connsiteY132" fmla="*/ 1288498 h 2429558"/>
              <a:gd name="connsiteX133" fmla="*/ 1281113 w 2967329"/>
              <a:gd name="connsiteY133" fmla="*/ 1317073 h 2429558"/>
              <a:gd name="connsiteX134" fmla="*/ 1290638 w 2967329"/>
              <a:gd name="connsiteY134" fmla="*/ 1331360 h 2429558"/>
              <a:gd name="connsiteX135" fmla="*/ 1319213 w 2967329"/>
              <a:gd name="connsiteY135" fmla="*/ 1374223 h 2429558"/>
              <a:gd name="connsiteX136" fmla="*/ 1328738 w 2967329"/>
              <a:gd name="connsiteY136" fmla="*/ 1388510 h 2429558"/>
              <a:gd name="connsiteX137" fmla="*/ 1343025 w 2967329"/>
              <a:gd name="connsiteY137" fmla="*/ 1398035 h 2429558"/>
              <a:gd name="connsiteX138" fmla="*/ 1362075 w 2967329"/>
              <a:gd name="connsiteY138" fmla="*/ 1421848 h 2429558"/>
              <a:gd name="connsiteX139" fmla="*/ 1381125 w 2967329"/>
              <a:gd name="connsiteY139" fmla="*/ 1450423 h 2429558"/>
              <a:gd name="connsiteX140" fmla="*/ 1390650 w 2967329"/>
              <a:gd name="connsiteY140" fmla="*/ 1464710 h 2429558"/>
              <a:gd name="connsiteX141" fmla="*/ 1404938 w 2967329"/>
              <a:gd name="connsiteY141" fmla="*/ 1469473 h 2429558"/>
              <a:gd name="connsiteX142" fmla="*/ 1428750 w 2967329"/>
              <a:gd name="connsiteY142" fmla="*/ 1493285 h 2429558"/>
              <a:gd name="connsiteX143" fmla="*/ 1438275 w 2967329"/>
              <a:gd name="connsiteY143" fmla="*/ 1507573 h 2429558"/>
              <a:gd name="connsiteX144" fmla="*/ 1452563 w 2967329"/>
              <a:gd name="connsiteY144" fmla="*/ 1517098 h 2429558"/>
              <a:gd name="connsiteX145" fmla="*/ 1466850 w 2967329"/>
              <a:gd name="connsiteY145" fmla="*/ 1531385 h 2429558"/>
              <a:gd name="connsiteX146" fmla="*/ 1495425 w 2967329"/>
              <a:gd name="connsiteY146" fmla="*/ 1540910 h 2429558"/>
              <a:gd name="connsiteX147" fmla="*/ 1528763 w 2967329"/>
              <a:gd name="connsiteY147" fmla="*/ 1550435 h 2429558"/>
              <a:gd name="connsiteX148" fmla="*/ 1557338 w 2967329"/>
              <a:gd name="connsiteY148" fmla="*/ 1555198 h 2429558"/>
              <a:gd name="connsiteX149" fmla="*/ 1571625 w 2967329"/>
              <a:gd name="connsiteY149" fmla="*/ 1559960 h 2429558"/>
              <a:gd name="connsiteX150" fmla="*/ 1590675 w 2967329"/>
              <a:gd name="connsiteY150" fmla="*/ 1564723 h 2429558"/>
              <a:gd name="connsiteX151" fmla="*/ 1619250 w 2967329"/>
              <a:gd name="connsiteY151" fmla="*/ 1583773 h 2429558"/>
              <a:gd name="connsiteX152" fmla="*/ 1633538 w 2967329"/>
              <a:gd name="connsiteY152" fmla="*/ 1593298 h 2429558"/>
              <a:gd name="connsiteX153" fmla="*/ 1657350 w 2967329"/>
              <a:gd name="connsiteY153" fmla="*/ 1617110 h 2429558"/>
              <a:gd name="connsiteX154" fmla="*/ 1681163 w 2967329"/>
              <a:gd name="connsiteY154" fmla="*/ 1636160 h 2429558"/>
              <a:gd name="connsiteX155" fmla="*/ 1704975 w 2967329"/>
              <a:gd name="connsiteY155" fmla="*/ 1679023 h 2429558"/>
              <a:gd name="connsiteX156" fmla="*/ 1714500 w 2967329"/>
              <a:gd name="connsiteY156" fmla="*/ 1693310 h 2429558"/>
              <a:gd name="connsiteX157" fmla="*/ 1728788 w 2967329"/>
              <a:gd name="connsiteY157" fmla="*/ 1698073 h 2429558"/>
              <a:gd name="connsiteX158" fmla="*/ 1752600 w 2967329"/>
              <a:gd name="connsiteY158" fmla="*/ 1721885 h 2429558"/>
              <a:gd name="connsiteX159" fmla="*/ 1776413 w 2967329"/>
              <a:gd name="connsiteY159" fmla="*/ 1745698 h 2429558"/>
              <a:gd name="connsiteX160" fmla="*/ 1785938 w 2967329"/>
              <a:gd name="connsiteY160" fmla="*/ 1759985 h 2429558"/>
              <a:gd name="connsiteX161" fmla="*/ 1809750 w 2967329"/>
              <a:gd name="connsiteY161" fmla="*/ 1783798 h 2429558"/>
              <a:gd name="connsiteX162" fmla="*/ 1819275 w 2967329"/>
              <a:gd name="connsiteY162" fmla="*/ 1812373 h 2429558"/>
              <a:gd name="connsiteX163" fmla="*/ 1824038 w 2967329"/>
              <a:gd name="connsiteY163" fmla="*/ 1826660 h 2429558"/>
              <a:gd name="connsiteX164" fmla="*/ 1828800 w 2967329"/>
              <a:gd name="connsiteY164" fmla="*/ 1912385 h 2429558"/>
              <a:gd name="connsiteX165" fmla="*/ 1843088 w 2967329"/>
              <a:gd name="connsiteY165" fmla="*/ 1960010 h 2429558"/>
              <a:gd name="connsiteX166" fmla="*/ 1857375 w 2967329"/>
              <a:gd name="connsiteY166" fmla="*/ 2002873 h 2429558"/>
              <a:gd name="connsiteX167" fmla="*/ 1866900 w 2967329"/>
              <a:gd name="connsiteY167" fmla="*/ 2031448 h 2429558"/>
              <a:gd name="connsiteX168" fmla="*/ 1881188 w 2967329"/>
              <a:gd name="connsiteY168" fmla="*/ 2083835 h 2429558"/>
              <a:gd name="connsiteX169" fmla="*/ 1885950 w 2967329"/>
              <a:gd name="connsiteY169" fmla="*/ 2098123 h 2429558"/>
              <a:gd name="connsiteX170" fmla="*/ 1900238 w 2967329"/>
              <a:gd name="connsiteY170" fmla="*/ 2107648 h 2429558"/>
              <a:gd name="connsiteX171" fmla="*/ 1919288 w 2967329"/>
              <a:gd name="connsiteY171" fmla="*/ 2150510 h 2429558"/>
              <a:gd name="connsiteX172" fmla="*/ 1924050 w 2967329"/>
              <a:gd name="connsiteY172" fmla="*/ 2164798 h 2429558"/>
              <a:gd name="connsiteX173" fmla="*/ 1943100 w 2967329"/>
              <a:gd name="connsiteY173" fmla="*/ 2193373 h 2429558"/>
              <a:gd name="connsiteX174" fmla="*/ 1966913 w 2967329"/>
              <a:gd name="connsiteY174" fmla="*/ 2221948 h 2429558"/>
              <a:gd name="connsiteX175" fmla="*/ 1981200 w 2967329"/>
              <a:gd name="connsiteY175" fmla="*/ 2231473 h 2429558"/>
              <a:gd name="connsiteX176" fmla="*/ 1995488 w 2967329"/>
              <a:gd name="connsiteY176" fmla="*/ 2245760 h 2429558"/>
              <a:gd name="connsiteX177" fmla="*/ 2009775 w 2967329"/>
              <a:gd name="connsiteY177" fmla="*/ 2250523 h 2429558"/>
              <a:gd name="connsiteX178" fmla="*/ 2052638 w 2967329"/>
              <a:gd name="connsiteY178" fmla="*/ 2269573 h 2429558"/>
              <a:gd name="connsiteX179" fmla="*/ 2119313 w 2967329"/>
              <a:gd name="connsiteY179" fmla="*/ 2288623 h 2429558"/>
              <a:gd name="connsiteX180" fmla="*/ 2147888 w 2967329"/>
              <a:gd name="connsiteY180" fmla="*/ 2307673 h 2429558"/>
              <a:gd name="connsiteX181" fmla="*/ 2176463 w 2967329"/>
              <a:gd name="connsiteY181" fmla="*/ 2317198 h 2429558"/>
              <a:gd name="connsiteX182" fmla="*/ 2190750 w 2967329"/>
              <a:gd name="connsiteY182" fmla="*/ 2326723 h 2429558"/>
              <a:gd name="connsiteX183" fmla="*/ 2233613 w 2967329"/>
              <a:gd name="connsiteY183" fmla="*/ 2336248 h 2429558"/>
              <a:gd name="connsiteX184" fmla="*/ 2262188 w 2967329"/>
              <a:gd name="connsiteY184" fmla="*/ 2345773 h 2429558"/>
              <a:gd name="connsiteX185" fmla="*/ 2290763 w 2967329"/>
              <a:gd name="connsiteY185" fmla="*/ 2355298 h 2429558"/>
              <a:gd name="connsiteX186" fmla="*/ 2319338 w 2967329"/>
              <a:gd name="connsiteY186" fmla="*/ 2369585 h 2429558"/>
              <a:gd name="connsiteX187" fmla="*/ 2347913 w 2967329"/>
              <a:gd name="connsiteY187" fmla="*/ 2383873 h 2429558"/>
              <a:gd name="connsiteX188" fmla="*/ 2362200 w 2967329"/>
              <a:gd name="connsiteY188" fmla="*/ 2393398 h 2429558"/>
              <a:gd name="connsiteX189" fmla="*/ 2390775 w 2967329"/>
              <a:gd name="connsiteY189" fmla="*/ 2402923 h 2429558"/>
              <a:gd name="connsiteX190" fmla="*/ 2419350 w 2967329"/>
              <a:gd name="connsiteY190" fmla="*/ 2412448 h 2429558"/>
              <a:gd name="connsiteX191" fmla="*/ 2433638 w 2967329"/>
              <a:gd name="connsiteY191" fmla="*/ 2417210 h 2429558"/>
              <a:gd name="connsiteX192" fmla="*/ 2624137 w 2967329"/>
              <a:gd name="connsiteY192" fmla="*/ 2424354 h 2429558"/>
              <a:gd name="connsiteX193" fmla="*/ 2678906 w 2967329"/>
              <a:gd name="connsiteY193" fmla="*/ 2331485 h 2429558"/>
              <a:gd name="connsiteX194" fmla="*/ 2626519 w 2967329"/>
              <a:gd name="connsiteY194" fmla="*/ 2198136 h 2429558"/>
              <a:gd name="connsiteX195" fmla="*/ 2566988 w 2967329"/>
              <a:gd name="connsiteY195" fmla="*/ 2031448 h 2429558"/>
              <a:gd name="connsiteX196" fmla="*/ 2571750 w 2967329"/>
              <a:gd name="connsiteY196" fmla="*/ 1983823 h 2429558"/>
              <a:gd name="connsiteX197" fmla="*/ 2576513 w 2967329"/>
              <a:gd name="connsiteY197" fmla="*/ 1964773 h 2429558"/>
              <a:gd name="connsiteX198" fmla="*/ 2581275 w 2967329"/>
              <a:gd name="connsiteY198" fmla="*/ 1940960 h 2429558"/>
              <a:gd name="connsiteX199" fmla="*/ 2586038 w 2967329"/>
              <a:gd name="connsiteY199" fmla="*/ 1926673 h 2429558"/>
              <a:gd name="connsiteX200" fmla="*/ 2605088 w 2967329"/>
              <a:gd name="connsiteY200" fmla="*/ 1898098 h 2429558"/>
              <a:gd name="connsiteX201" fmla="*/ 2619375 w 2967329"/>
              <a:gd name="connsiteY201" fmla="*/ 1855235 h 2429558"/>
              <a:gd name="connsiteX202" fmla="*/ 2624138 w 2967329"/>
              <a:gd name="connsiteY202" fmla="*/ 1840948 h 2429558"/>
              <a:gd name="connsiteX203" fmla="*/ 2628900 w 2967329"/>
              <a:gd name="connsiteY203" fmla="*/ 1826660 h 2429558"/>
              <a:gd name="connsiteX204" fmla="*/ 2633663 w 2967329"/>
              <a:gd name="connsiteY204" fmla="*/ 1793323 h 2429558"/>
              <a:gd name="connsiteX205" fmla="*/ 2638425 w 2967329"/>
              <a:gd name="connsiteY205" fmla="*/ 1769510 h 2429558"/>
              <a:gd name="connsiteX206" fmla="*/ 2643188 w 2967329"/>
              <a:gd name="connsiteY206" fmla="*/ 1664735 h 2429558"/>
              <a:gd name="connsiteX207" fmla="*/ 2652713 w 2967329"/>
              <a:gd name="connsiteY207" fmla="*/ 1636160 h 2429558"/>
              <a:gd name="connsiteX208" fmla="*/ 2657475 w 2967329"/>
              <a:gd name="connsiteY208" fmla="*/ 1621873 h 2429558"/>
              <a:gd name="connsiteX209" fmla="*/ 2676525 w 2967329"/>
              <a:gd name="connsiteY209" fmla="*/ 1564723 h 2429558"/>
              <a:gd name="connsiteX210" fmla="*/ 2690813 w 2967329"/>
              <a:gd name="connsiteY210" fmla="*/ 1536148 h 2429558"/>
              <a:gd name="connsiteX211" fmla="*/ 2705100 w 2967329"/>
              <a:gd name="connsiteY211" fmla="*/ 1526623 h 2429558"/>
              <a:gd name="connsiteX212" fmla="*/ 2714625 w 2967329"/>
              <a:gd name="connsiteY212" fmla="*/ 1512335 h 2429558"/>
              <a:gd name="connsiteX213" fmla="*/ 2728913 w 2967329"/>
              <a:gd name="connsiteY213" fmla="*/ 1507573 h 2429558"/>
              <a:gd name="connsiteX214" fmla="*/ 2733675 w 2967329"/>
              <a:gd name="connsiteY214" fmla="*/ 1493285 h 2429558"/>
              <a:gd name="connsiteX215" fmla="*/ 2743200 w 2967329"/>
              <a:gd name="connsiteY215" fmla="*/ 1478998 h 2429558"/>
              <a:gd name="connsiteX216" fmla="*/ 2752725 w 2967329"/>
              <a:gd name="connsiteY216" fmla="*/ 1450423 h 2429558"/>
              <a:gd name="connsiteX217" fmla="*/ 2767013 w 2967329"/>
              <a:gd name="connsiteY217" fmla="*/ 1421848 h 2429558"/>
              <a:gd name="connsiteX218" fmla="*/ 2809875 w 2967329"/>
              <a:gd name="connsiteY218" fmla="*/ 1402798 h 2429558"/>
              <a:gd name="connsiteX219" fmla="*/ 2838450 w 2967329"/>
              <a:gd name="connsiteY219" fmla="*/ 1393273 h 2429558"/>
              <a:gd name="connsiteX220" fmla="*/ 2881313 w 2967329"/>
              <a:gd name="connsiteY220" fmla="*/ 1383748 h 2429558"/>
              <a:gd name="connsiteX221" fmla="*/ 2895600 w 2967329"/>
              <a:gd name="connsiteY221" fmla="*/ 1374223 h 2429558"/>
              <a:gd name="connsiteX222" fmla="*/ 2909888 w 2967329"/>
              <a:gd name="connsiteY222" fmla="*/ 1369460 h 2429558"/>
              <a:gd name="connsiteX223" fmla="*/ 2919413 w 2967329"/>
              <a:gd name="connsiteY223" fmla="*/ 1355173 h 2429558"/>
              <a:gd name="connsiteX224" fmla="*/ 2947988 w 2967329"/>
              <a:gd name="connsiteY224" fmla="*/ 1345648 h 2429558"/>
              <a:gd name="connsiteX225" fmla="*/ 2962275 w 2967329"/>
              <a:gd name="connsiteY225" fmla="*/ 1331360 h 2429558"/>
              <a:gd name="connsiteX226" fmla="*/ 2962275 w 2967329"/>
              <a:gd name="connsiteY226" fmla="*/ 1288498 h 2429558"/>
              <a:gd name="connsiteX227" fmla="*/ 2947988 w 2967329"/>
              <a:gd name="connsiteY227" fmla="*/ 1278973 h 2429558"/>
              <a:gd name="connsiteX228" fmla="*/ 2919413 w 2967329"/>
              <a:gd name="connsiteY228" fmla="*/ 1274210 h 2429558"/>
              <a:gd name="connsiteX229" fmla="*/ 2905125 w 2967329"/>
              <a:gd name="connsiteY229" fmla="*/ 1269448 h 2429558"/>
              <a:gd name="connsiteX230" fmla="*/ 2886075 w 2967329"/>
              <a:gd name="connsiteY230" fmla="*/ 1240873 h 2429558"/>
              <a:gd name="connsiteX231" fmla="*/ 2876550 w 2967329"/>
              <a:gd name="connsiteY231" fmla="*/ 1226585 h 2429558"/>
              <a:gd name="connsiteX232" fmla="*/ 2871788 w 2967329"/>
              <a:gd name="connsiteY232" fmla="*/ 1212298 h 2429558"/>
              <a:gd name="connsiteX233" fmla="*/ 2852738 w 2967329"/>
              <a:gd name="connsiteY233" fmla="*/ 1183723 h 2429558"/>
              <a:gd name="connsiteX234" fmla="*/ 2833688 w 2967329"/>
              <a:gd name="connsiteY234" fmla="*/ 1155148 h 2429558"/>
              <a:gd name="connsiteX235" fmla="*/ 2819400 w 2967329"/>
              <a:gd name="connsiteY235" fmla="*/ 1126573 h 2429558"/>
              <a:gd name="connsiteX236" fmla="*/ 2814638 w 2967329"/>
              <a:gd name="connsiteY236" fmla="*/ 1112285 h 2429558"/>
              <a:gd name="connsiteX237" fmla="*/ 2795588 w 2967329"/>
              <a:gd name="connsiteY237" fmla="*/ 1083710 h 2429558"/>
              <a:gd name="connsiteX238" fmla="*/ 2786063 w 2967329"/>
              <a:gd name="connsiteY238" fmla="*/ 1069423 h 2429558"/>
              <a:gd name="connsiteX239" fmla="*/ 2771775 w 2967329"/>
              <a:gd name="connsiteY239" fmla="*/ 1040848 h 2429558"/>
              <a:gd name="connsiteX240" fmla="*/ 2757488 w 2967329"/>
              <a:gd name="connsiteY240" fmla="*/ 1036085 h 2429558"/>
              <a:gd name="connsiteX241" fmla="*/ 2743200 w 2967329"/>
              <a:gd name="connsiteY241" fmla="*/ 1026560 h 2429558"/>
              <a:gd name="connsiteX242" fmla="*/ 2686050 w 2967329"/>
              <a:gd name="connsiteY242" fmla="*/ 1031323 h 2429558"/>
              <a:gd name="connsiteX243" fmla="*/ 2657475 w 2967329"/>
              <a:gd name="connsiteY243" fmla="*/ 1050373 h 2429558"/>
              <a:gd name="connsiteX244" fmla="*/ 2643188 w 2967329"/>
              <a:gd name="connsiteY244" fmla="*/ 1055135 h 2429558"/>
              <a:gd name="connsiteX245" fmla="*/ 2633663 w 2967329"/>
              <a:gd name="connsiteY245" fmla="*/ 1069423 h 2429558"/>
              <a:gd name="connsiteX246" fmla="*/ 2605088 w 2967329"/>
              <a:gd name="connsiteY246" fmla="*/ 1078948 h 2429558"/>
              <a:gd name="connsiteX247" fmla="*/ 2547938 w 2967329"/>
              <a:gd name="connsiteY247" fmla="*/ 1069423 h 2429558"/>
              <a:gd name="connsiteX248" fmla="*/ 2533650 w 2967329"/>
              <a:gd name="connsiteY248" fmla="*/ 1064660 h 2429558"/>
              <a:gd name="connsiteX249" fmla="*/ 2519363 w 2967329"/>
              <a:gd name="connsiteY249" fmla="*/ 1055135 h 2429558"/>
              <a:gd name="connsiteX250" fmla="*/ 2495550 w 2967329"/>
              <a:gd name="connsiteY250" fmla="*/ 1026560 h 2429558"/>
              <a:gd name="connsiteX251" fmla="*/ 2481263 w 2967329"/>
              <a:gd name="connsiteY251" fmla="*/ 1017035 h 2429558"/>
              <a:gd name="connsiteX252" fmla="*/ 2471738 w 2967329"/>
              <a:gd name="connsiteY252" fmla="*/ 1002748 h 2429558"/>
              <a:gd name="connsiteX253" fmla="*/ 2457450 w 2967329"/>
              <a:gd name="connsiteY253" fmla="*/ 993223 h 2429558"/>
              <a:gd name="connsiteX254" fmla="*/ 2452688 w 2967329"/>
              <a:gd name="connsiteY254" fmla="*/ 978935 h 2429558"/>
              <a:gd name="connsiteX255" fmla="*/ 2443163 w 2967329"/>
              <a:gd name="connsiteY255" fmla="*/ 964648 h 2429558"/>
              <a:gd name="connsiteX256" fmla="*/ 2438400 w 2967329"/>
              <a:gd name="connsiteY256" fmla="*/ 950360 h 2429558"/>
              <a:gd name="connsiteX257" fmla="*/ 2424113 w 2967329"/>
              <a:gd name="connsiteY257" fmla="*/ 936073 h 2429558"/>
              <a:gd name="connsiteX258" fmla="*/ 2414588 w 2967329"/>
              <a:gd name="connsiteY258" fmla="*/ 921785 h 2429558"/>
              <a:gd name="connsiteX259" fmla="*/ 2400300 w 2967329"/>
              <a:gd name="connsiteY259" fmla="*/ 907498 h 2429558"/>
              <a:gd name="connsiteX260" fmla="*/ 2390775 w 2967329"/>
              <a:gd name="connsiteY260" fmla="*/ 893210 h 2429558"/>
              <a:gd name="connsiteX261" fmla="*/ 2376488 w 2967329"/>
              <a:gd name="connsiteY261" fmla="*/ 888448 h 2429558"/>
              <a:gd name="connsiteX262" fmla="*/ 2352675 w 2967329"/>
              <a:gd name="connsiteY262" fmla="*/ 845585 h 2429558"/>
              <a:gd name="connsiteX263" fmla="*/ 2333625 w 2967329"/>
              <a:gd name="connsiteY263" fmla="*/ 831298 h 2429558"/>
              <a:gd name="connsiteX264" fmla="*/ 2309813 w 2967329"/>
              <a:gd name="connsiteY264" fmla="*/ 802723 h 2429558"/>
              <a:gd name="connsiteX265" fmla="*/ 2281238 w 2967329"/>
              <a:gd name="connsiteY265" fmla="*/ 788435 h 2429558"/>
              <a:gd name="connsiteX266" fmla="*/ 2238375 w 2967329"/>
              <a:gd name="connsiteY266" fmla="*/ 755098 h 2429558"/>
              <a:gd name="connsiteX267" fmla="*/ 2209800 w 2967329"/>
              <a:gd name="connsiteY267" fmla="*/ 736048 h 2429558"/>
              <a:gd name="connsiteX268" fmla="*/ 2195513 w 2967329"/>
              <a:gd name="connsiteY268" fmla="*/ 726523 h 2429558"/>
              <a:gd name="connsiteX269" fmla="*/ 2181225 w 2967329"/>
              <a:gd name="connsiteY269" fmla="*/ 721760 h 2429558"/>
              <a:gd name="connsiteX270" fmla="*/ 2152650 w 2967329"/>
              <a:gd name="connsiteY270" fmla="*/ 702710 h 2429558"/>
              <a:gd name="connsiteX271" fmla="*/ 2081213 w 2967329"/>
              <a:gd name="connsiteY271" fmla="*/ 655085 h 2429558"/>
              <a:gd name="connsiteX272" fmla="*/ 2052638 w 2967329"/>
              <a:gd name="connsiteY272" fmla="*/ 636035 h 2429558"/>
              <a:gd name="connsiteX273" fmla="*/ 2038350 w 2967329"/>
              <a:gd name="connsiteY273" fmla="*/ 626510 h 2429558"/>
              <a:gd name="connsiteX274" fmla="*/ 2009775 w 2967329"/>
              <a:gd name="connsiteY274" fmla="*/ 616985 h 2429558"/>
              <a:gd name="connsiteX275" fmla="*/ 1995488 w 2967329"/>
              <a:gd name="connsiteY275" fmla="*/ 612223 h 2429558"/>
              <a:gd name="connsiteX276" fmla="*/ 1914525 w 2967329"/>
              <a:gd name="connsiteY276" fmla="*/ 621748 h 2429558"/>
              <a:gd name="connsiteX277" fmla="*/ 1900238 w 2967329"/>
              <a:gd name="connsiteY277" fmla="*/ 631273 h 2429558"/>
              <a:gd name="connsiteX278" fmla="*/ 1871663 w 2967329"/>
              <a:gd name="connsiteY278" fmla="*/ 640798 h 2429558"/>
              <a:gd name="connsiteX279" fmla="*/ 1757363 w 2967329"/>
              <a:gd name="connsiteY279" fmla="*/ 636035 h 2429558"/>
              <a:gd name="connsiteX280" fmla="*/ 1728788 w 2967329"/>
              <a:gd name="connsiteY280" fmla="*/ 574123 h 2429558"/>
              <a:gd name="connsiteX281" fmla="*/ 1669256 w 2967329"/>
              <a:gd name="connsiteY281" fmla="*/ 497923 h 2429558"/>
              <a:gd name="connsiteX282" fmla="*/ 1638300 w 2967329"/>
              <a:gd name="connsiteY282" fmla="*/ 445535 h 2429558"/>
              <a:gd name="connsiteX283" fmla="*/ 1619250 w 2967329"/>
              <a:gd name="connsiteY283" fmla="*/ 402673 h 2429558"/>
              <a:gd name="connsiteX284" fmla="*/ 1600200 w 2967329"/>
              <a:gd name="connsiteY284" fmla="*/ 359810 h 2429558"/>
              <a:gd name="connsiteX285" fmla="*/ 1590675 w 2967329"/>
              <a:gd name="connsiteY285" fmla="*/ 331235 h 2429558"/>
              <a:gd name="connsiteX286" fmla="*/ 1576388 w 2967329"/>
              <a:gd name="connsiteY286" fmla="*/ 302660 h 2429558"/>
              <a:gd name="connsiteX287" fmla="*/ 1547813 w 2967329"/>
              <a:gd name="connsiteY287" fmla="*/ 293135 h 2429558"/>
              <a:gd name="connsiteX288" fmla="*/ 1519238 w 2967329"/>
              <a:gd name="connsiteY288" fmla="*/ 278848 h 2429558"/>
              <a:gd name="connsiteX289" fmla="*/ 1504950 w 2967329"/>
              <a:gd name="connsiteY289" fmla="*/ 269323 h 2429558"/>
              <a:gd name="connsiteX290" fmla="*/ 1476375 w 2967329"/>
              <a:gd name="connsiteY290" fmla="*/ 259798 h 2429558"/>
              <a:gd name="connsiteX291" fmla="*/ 1447800 w 2967329"/>
              <a:gd name="connsiteY291" fmla="*/ 274085 h 2429558"/>
              <a:gd name="connsiteX292" fmla="*/ 1433513 w 2967329"/>
              <a:gd name="connsiteY292" fmla="*/ 278848 h 2429558"/>
              <a:gd name="connsiteX293" fmla="*/ 1419225 w 2967329"/>
              <a:gd name="connsiteY293" fmla="*/ 288373 h 2429558"/>
              <a:gd name="connsiteX294" fmla="*/ 1390650 w 2967329"/>
              <a:gd name="connsiteY294" fmla="*/ 297898 h 2429558"/>
              <a:gd name="connsiteX295" fmla="*/ 1333500 w 2967329"/>
              <a:gd name="connsiteY295" fmla="*/ 293135 h 2429558"/>
              <a:gd name="connsiteX296" fmla="*/ 1304925 w 2967329"/>
              <a:gd name="connsiteY296" fmla="*/ 283610 h 2429558"/>
              <a:gd name="connsiteX297" fmla="*/ 1271588 w 2967329"/>
              <a:gd name="connsiteY297" fmla="*/ 274085 h 2429558"/>
              <a:gd name="connsiteX298" fmla="*/ 1062038 w 2967329"/>
              <a:gd name="connsiteY298" fmla="*/ 278848 h 2429558"/>
              <a:gd name="connsiteX299" fmla="*/ 962025 w 2967329"/>
              <a:gd name="connsiteY299" fmla="*/ 278848 h 2429558"/>
              <a:gd name="connsiteX300" fmla="*/ 942975 w 2967329"/>
              <a:gd name="connsiteY300" fmla="*/ 231223 h 2429558"/>
              <a:gd name="connsiteX301" fmla="*/ 985838 w 2967329"/>
              <a:gd name="connsiteY301" fmla="*/ 207410 h 2429558"/>
              <a:gd name="connsiteX302" fmla="*/ 1009650 w 2967329"/>
              <a:gd name="connsiteY302" fmla="*/ 145498 h 2429558"/>
              <a:gd name="connsiteX303" fmla="*/ 1004888 w 2967329"/>
              <a:gd name="connsiteY303" fmla="*/ 107398 h 2429558"/>
              <a:gd name="connsiteX304" fmla="*/ 995363 w 2967329"/>
              <a:gd name="connsiteY304" fmla="*/ 78823 h 2429558"/>
              <a:gd name="connsiteX305" fmla="*/ 952500 w 2967329"/>
              <a:gd name="connsiteY305" fmla="*/ 50248 h 2429558"/>
              <a:gd name="connsiteX306" fmla="*/ 909638 w 2967329"/>
              <a:gd name="connsiteY306" fmla="*/ 2623 h 2429558"/>
              <a:gd name="connsiteX307" fmla="*/ 842963 w 2967329"/>
              <a:gd name="connsiteY307" fmla="*/ 7385 h 2429558"/>
              <a:gd name="connsiteX308" fmla="*/ 823913 w 2967329"/>
              <a:gd name="connsiteY308" fmla="*/ 12148 h 2429558"/>
              <a:gd name="connsiteX309" fmla="*/ 771525 w 2967329"/>
              <a:gd name="connsiteY309" fmla="*/ 16910 h 2429558"/>
              <a:gd name="connsiteX310" fmla="*/ 790575 w 2967329"/>
              <a:gd name="connsiteY310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90513 w 2967329"/>
              <a:gd name="connsiteY43" fmla="*/ 1140860 h 2429558"/>
              <a:gd name="connsiteX44" fmla="*/ 295275 w 2967329"/>
              <a:gd name="connsiteY44" fmla="*/ 1226585 h 2429558"/>
              <a:gd name="connsiteX45" fmla="*/ 304800 w 2967329"/>
              <a:gd name="connsiteY45" fmla="*/ 1255160 h 2429558"/>
              <a:gd name="connsiteX46" fmla="*/ 300038 w 2967329"/>
              <a:gd name="connsiteY46" fmla="*/ 1288498 h 2429558"/>
              <a:gd name="connsiteX47" fmla="*/ 271463 w 2967329"/>
              <a:gd name="connsiteY47" fmla="*/ 1312310 h 2429558"/>
              <a:gd name="connsiteX48" fmla="*/ 257175 w 2967329"/>
              <a:gd name="connsiteY48" fmla="*/ 1340885 h 2429558"/>
              <a:gd name="connsiteX49" fmla="*/ 247650 w 2967329"/>
              <a:gd name="connsiteY49" fmla="*/ 1369460 h 2429558"/>
              <a:gd name="connsiteX50" fmla="*/ 238125 w 2967329"/>
              <a:gd name="connsiteY50" fmla="*/ 1398035 h 2429558"/>
              <a:gd name="connsiteX51" fmla="*/ 233363 w 2967329"/>
              <a:gd name="connsiteY51" fmla="*/ 1412323 h 2429558"/>
              <a:gd name="connsiteX52" fmla="*/ 219075 w 2967329"/>
              <a:gd name="connsiteY52" fmla="*/ 1417085 h 2429558"/>
              <a:gd name="connsiteX53" fmla="*/ 209550 w 2967329"/>
              <a:gd name="connsiteY53" fmla="*/ 1431373 h 2429558"/>
              <a:gd name="connsiteX54" fmla="*/ 204788 w 2967329"/>
              <a:gd name="connsiteY54" fmla="*/ 1445660 h 2429558"/>
              <a:gd name="connsiteX55" fmla="*/ 190500 w 2967329"/>
              <a:gd name="connsiteY55" fmla="*/ 1459948 h 2429558"/>
              <a:gd name="connsiteX56" fmla="*/ 176213 w 2967329"/>
              <a:gd name="connsiteY56" fmla="*/ 1488523 h 2429558"/>
              <a:gd name="connsiteX57" fmla="*/ 157163 w 2967329"/>
              <a:gd name="connsiteY57" fmla="*/ 1531385 h 2429558"/>
              <a:gd name="connsiteX58" fmla="*/ 142875 w 2967329"/>
              <a:gd name="connsiteY58" fmla="*/ 1540910 h 2429558"/>
              <a:gd name="connsiteX59" fmla="*/ 133350 w 2967329"/>
              <a:gd name="connsiteY59" fmla="*/ 1555198 h 2429558"/>
              <a:gd name="connsiteX60" fmla="*/ 119063 w 2967329"/>
              <a:gd name="connsiteY60" fmla="*/ 1569485 h 2429558"/>
              <a:gd name="connsiteX61" fmla="*/ 109538 w 2967329"/>
              <a:gd name="connsiteY61" fmla="*/ 1598060 h 2429558"/>
              <a:gd name="connsiteX62" fmla="*/ 90488 w 2967329"/>
              <a:gd name="connsiteY62" fmla="*/ 1626635 h 2429558"/>
              <a:gd name="connsiteX63" fmla="*/ 85725 w 2967329"/>
              <a:gd name="connsiteY63" fmla="*/ 1640923 h 2429558"/>
              <a:gd name="connsiteX64" fmla="*/ 71438 w 2967329"/>
              <a:gd name="connsiteY64" fmla="*/ 1655210 h 2429558"/>
              <a:gd name="connsiteX65" fmla="*/ 57150 w 2967329"/>
              <a:gd name="connsiteY65" fmla="*/ 1683785 h 2429558"/>
              <a:gd name="connsiteX66" fmla="*/ 52388 w 2967329"/>
              <a:gd name="connsiteY66" fmla="*/ 1698073 h 2429558"/>
              <a:gd name="connsiteX67" fmla="*/ 42863 w 2967329"/>
              <a:gd name="connsiteY67" fmla="*/ 1712360 h 2429558"/>
              <a:gd name="connsiteX68" fmla="*/ 33338 w 2967329"/>
              <a:gd name="connsiteY68" fmla="*/ 1740935 h 2429558"/>
              <a:gd name="connsiteX69" fmla="*/ 28575 w 2967329"/>
              <a:gd name="connsiteY69" fmla="*/ 1788560 h 2429558"/>
              <a:gd name="connsiteX70" fmla="*/ 14288 w 2967329"/>
              <a:gd name="connsiteY70" fmla="*/ 1798085 h 2429558"/>
              <a:gd name="connsiteX71" fmla="*/ 4763 w 2967329"/>
              <a:gd name="connsiteY71" fmla="*/ 1826660 h 2429558"/>
              <a:gd name="connsiteX72" fmla="*/ 0 w 2967329"/>
              <a:gd name="connsiteY72" fmla="*/ 1840948 h 2429558"/>
              <a:gd name="connsiteX73" fmla="*/ 4763 w 2967329"/>
              <a:gd name="connsiteY73" fmla="*/ 1859998 h 2429558"/>
              <a:gd name="connsiteX74" fmla="*/ 9525 w 2967329"/>
              <a:gd name="connsiteY74" fmla="*/ 1874285 h 2429558"/>
              <a:gd name="connsiteX75" fmla="*/ 14288 w 2967329"/>
              <a:gd name="connsiteY75" fmla="*/ 1902860 h 2429558"/>
              <a:gd name="connsiteX76" fmla="*/ 19050 w 2967329"/>
              <a:gd name="connsiteY76" fmla="*/ 1917148 h 2429558"/>
              <a:gd name="connsiteX77" fmla="*/ 33338 w 2967329"/>
              <a:gd name="connsiteY77" fmla="*/ 1964773 h 2429558"/>
              <a:gd name="connsiteX78" fmla="*/ 52388 w 2967329"/>
              <a:gd name="connsiteY78" fmla="*/ 1993348 h 2429558"/>
              <a:gd name="connsiteX79" fmla="*/ 80963 w 2967329"/>
              <a:gd name="connsiteY79" fmla="*/ 1998110 h 2429558"/>
              <a:gd name="connsiteX80" fmla="*/ 95250 w 2967329"/>
              <a:gd name="connsiteY80" fmla="*/ 2002873 h 2429558"/>
              <a:gd name="connsiteX81" fmla="*/ 109538 w 2967329"/>
              <a:gd name="connsiteY81" fmla="*/ 2012398 h 2429558"/>
              <a:gd name="connsiteX82" fmla="*/ 138113 w 2967329"/>
              <a:gd name="connsiteY82" fmla="*/ 2021923 h 2429558"/>
              <a:gd name="connsiteX83" fmla="*/ 185738 w 2967329"/>
              <a:gd name="connsiteY83" fmla="*/ 2017160 h 2429558"/>
              <a:gd name="connsiteX84" fmla="*/ 204788 w 2967329"/>
              <a:gd name="connsiteY84" fmla="*/ 1993348 h 2429558"/>
              <a:gd name="connsiteX85" fmla="*/ 219075 w 2967329"/>
              <a:gd name="connsiteY85" fmla="*/ 1983823 h 2429558"/>
              <a:gd name="connsiteX86" fmla="*/ 228600 w 2967329"/>
              <a:gd name="connsiteY86" fmla="*/ 1969535 h 2429558"/>
              <a:gd name="connsiteX87" fmla="*/ 233363 w 2967329"/>
              <a:gd name="connsiteY87" fmla="*/ 1955248 h 2429558"/>
              <a:gd name="connsiteX88" fmla="*/ 247650 w 2967329"/>
              <a:gd name="connsiteY88" fmla="*/ 1950485 h 2429558"/>
              <a:gd name="connsiteX89" fmla="*/ 266700 w 2967329"/>
              <a:gd name="connsiteY89" fmla="*/ 1921910 h 2429558"/>
              <a:gd name="connsiteX90" fmla="*/ 280988 w 2967329"/>
              <a:gd name="connsiteY90" fmla="*/ 1879048 h 2429558"/>
              <a:gd name="connsiteX91" fmla="*/ 285750 w 2967329"/>
              <a:gd name="connsiteY91" fmla="*/ 1864760 h 2429558"/>
              <a:gd name="connsiteX92" fmla="*/ 300038 w 2967329"/>
              <a:gd name="connsiteY92" fmla="*/ 1855235 h 2429558"/>
              <a:gd name="connsiteX93" fmla="*/ 309563 w 2967329"/>
              <a:gd name="connsiteY93" fmla="*/ 1840948 h 2429558"/>
              <a:gd name="connsiteX94" fmla="*/ 352425 w 2967329"/>
              <a:gd name="connsiteY94" fmla="*/ 1817135 h 2429558"/>
              <a:gd name="connsiteX95" fmla="*/ 371475 w 2967329"/>
              <a:gd name="connsiteY95" fmla="*/ 1793323 h 2429558"/>
              <a:gd name="connsiteX96" fmla="*/ 385763 w 2967329"/>
              <a:gd name="connsiteY96" fmla="*/ 1764748 h 2429558"/>
              <a:gd name="connsiteX97" fmla="*/ 404813 w 2967329"/>
              <a:gd name="connsiteY97" fmla="*/ 1736173 h 2429558"/>
              <a:gd name="connsiteX98" fmla="*/ 419100 w 2967329"/>
              <a:gd name="connsiteY98" fmla="*/ 1707598 h 2429558"/>
              <a:gd name="connsiteX99" fmla="*/ 428625 w 2967329"/>
              <a:gd name="connsiteY99" fmla="*/ 1674260 h 2429558"/>
              <a:gd name="connsiteX100" fmla="*/ 423863 w 2967329"/>
              <a:gd name="connsiteY100" fmla="*/ 1602823 h 2429558"/>
              <a:gd name="connsiteX101" fmla="*/ 423863 w 2967329"/>
              <a:gd name="connsiteY101" fmla="*/ 1517098 h 2429558"/>
              <a:gd name="connsiteX102" fmla="*/ 438150 w 2967329"/>
              <a:gd name="connsiteY102" fmla="*/ 1512335 h 2429558"/>
              <a:gd name="connsiteX103" fmla="*/ 452438 w 2967329"/>
              <a:gd name="connsiteY103" fmla="*/ 1502810 h 2429558"/>
              <a:gd name="connsiteX104" fmla="*/ 476250 w 2967329"/>
              <a:gd name="connsiteY104" fmla="*/ 1478998 h 2429558"/>
              <a:gd name="connsiteX105" fmla="*/ 500063 w 2967329"/>
              <a:gd name="connsiteY105" fmla="*/ 1459948 h 2429558"/>
              <a:gd name="connsiteX106" fmla="*/ 523875 w 2967329"/>
              <a:gd name="connsiteY106" fmla="*/ 1431373 h 2429558"/>
              <a:gd name="connsiteX107" fmla="*/ 542925 w 2967329"/>
              <a:gd name="connsiteY107" fmla="*/ 1402798 h 2429558"/>
              <a:gd name="connsiteX108" fmla="*/ 552450 w 2967329"/>
              <a:gd name="connsiteY108" fmla="*/ 1388510 h 2429558"/>
              <a:gd name="connsiteX109" fmla="*/ 566738 w 2967329"/>
              <a:gd name="connsiteY109" fmla="*/ 1378985 h 2429558"/>
              <a:gd name="connsiteX110" fmla="*/ 571500 w 2967329"/>
              <a:gd name="connsiteY110" fmla="*/ 1364698 h 2429558"/>
              <a:gd name="connsiteX111" fmla="*/ 581025 w 2967329"/>
              <a:gd name="connsiteY111" fmla="*/ 1331360 h 2429558"/>
              <a:gd name="connsiteX112" fmla="*/ 576263 w 2967329"/>
              <a:gd name="connsiteY112" fmla="*/ 1183723 h 2429558"/>
              <a:gd name="connsiteX113" fmla="*/ 600075 w 2967329"/>
              <a:gd name="connsiteY113" fmla="*/ 1097998 h 2429558"/>
              <a:gd name="connsiteX114" fmla="*/ 614363 w 2967329"/>
              <a:gd name="connsiteY114" fmla="*/ 1093235 h 2429558"/>
              <a:gd name="connsiteX115" fmla="*/ 657225 w 2967329"/>
              <a:gd name="connsiteY115" fmla="*/ 1069423 h 2429558"/>
              <a:gd name="connsiteX116" fmla="*/ 671513 w 2967329"/>
              <a:gd name="connsiteY116" fmla="*/ 1064660 h 2429558"/>
              <a:gd name="connsiteX117" fmla="*/ 738188 w 2967329"/>
              <a:gd name="connsiteY117" fmla="*/ 1069423 h 2429558"/>
              <a:gd name="connsiteX118" fmla="*/ 752475 w 2967329"/>
              <a:gd name="connsiteY118" fmla="*/ 1074185 h 2429558"/>
              <a:gd name="connsiteX119" fmla="*/ 790575 w 2967329"/>
              <a:gd name="connsiteY119" fmla="*/ 1078948 h 2429558"/>
              <a:gd name="connsiteX120" fmla="*/ 976313 w 2967329"/>
              <a:gd name="connsiteY120" fmla="*/ 1107523 h 2429558"/>
              <a:gd name="connsiteX121" fmla="*/ 1004888 w 2967329"/>
              <a:gd name="connsiteY121" fmla="*/ 1117048 h 2429558"/>
              <a:gd name="connsiteX122" fmla="*/ 1047750 w 2967329"/>
              <a:gd name="connsiteY122" fmla="*/ 1131335 h 2429558"/>
              <a:gd name="connsiteX123" fmla="*/ 1062038 w 2967329"/>
              <a:gd name="connsiteY123" fmla="*/ 1136098 h 2429558"/>
              <a:gd name="connsiteX124" fmla="*/ 1104900 w 2967329"/>
              <a:gd name="connsiteY124" fmla="*/ 1159910 h 2429558"/>
              <a:gd name="connsiteX125" fmla="*/ 1133475 w 2967329"/>
              <a:gd name="connsiteY125" fmla="*/ 1178960 h 2429558"/>
              <a:gd name="connsiteX126" fmla="*/ 1157288 w 2967329"/>
              <a:gd name="connsiteY126" fmla="*/ 1198010 h 2429558"/>
              <a:gd name="connsiteX127" fmla="*/ 1166813 w 2967329"/>
              <a:gd name="connsiteY127" fmla="*/ 1212298 h 2429558"/>
              <a:gd name="connsiteX128" fmla="*/ 1195388 w 2967329"/>
              <a:gd name="connsiteY128" fmla="*/ 1231348 h 2429558"/>
              <a:gd name="connsiteX129" fmla="*/ 1209675 w 2967329"/>
              <a:gd name="connsiteY129" fmla="*/ 1240873 h 2429558"/>
              <a:gd name="connsiteX130" fmla="*/ 1238250 w 2967329"/>
              <a:gd name="connsiteY130" fmla="*/ 1259923 h 2429558"/>
              <a:gd name="connsiteX131" fmla="*/ 1262063 w 2967329"/>
              <a:gd name="connsiteY131" fmla="*/ 1288498 h 2429558"/>
              <a:gd name="connsiteX132" fmla="*/ 1281113 w 2967329"/>
              <a:gd name="connsiteY132" fmla="*/ 1317073 h 2429558"/>
              <a:gd name="connsiteX133" fmla="*/ 1290638 w 2967329"/>
              <a:gd name="connsiteY133" fmla="*/ 1331360 h 2429558"/>
              <a:gd name="connsiteX134" fmla="*/ 1319213 w 2967329"/>
              <a:gd name="connsiteY134" fmla="*/ 1374223 h 2429558"/>
              <a:gd name="connsiteX135" fmla="*/ 1328738 w 2967329"/>
              <a:gd name="connsiteY135" fmla="*/ 1388510 h 2429558"/>
              <a:gd name="connsiteX136" fmla="*/ 1343025 w 2967329"/>
              <a:gd name="connsiteY136" fmla="*/ 1398035 h 2429558"/>
              <a:gd name="connsiteX137" fmla="*/ 1362075 w 2967329"/>
              <a:gd name="connsiteY137" fmla="*/ 1421848 h 2429558"/>
              <a:gd name="connsiteX138" fmla="*/ 1381125 w 2967329"/>
              <a:gd name="connsiteY138" fmla="*/ 1450423 h 2429558"/>
              <a:gd name="connsiteX139" fmla="*/ 1390650 w 2967329"/>
              <a:gd name="connsiteY139" fmla="*/ 1464710 h 2429558"/>
              <a:gd name="connsiteX140" fmla="*/ 1404938 w 2967329"/>
              <a:gd name="connsiteY140" fmla="*/ 1469473 h 2429558"/>
              <a:gd name="connsiteX141" fmla="*/ 1428750 w 2967329"/>
              <a:gd name="connsiteY141" fmla="*/ 1493285 h 2429558"/>
              <a:gd name="connsiteX142" fmla="*/ 1438275 w 2967329"/>
              <a:gd name="connsiteY142" fmla="*/ 1507573 h 2429558"/>
              <a:gd name="connsiteX143" fmla="*/ 1452563 w 2967329"/>
              <a:gd name="connsiteY143" fmla="*/ 1517098 h 2429558"/>
              <a:gd name="connsiteX144" fmla="*/ 1466850 w 2967329"/>
              <a:gd name="connsiteY144" fmla="*/ 1531385 h 2429558"/>
              <a:gd name="connsiteX145" fmla="*/ 1495425 w 2967329"/>
              <a:gd name="connsiteY145" fmla="*/ 1540910 h 2429558"/>
              <a:gd name="connsiteX146" fmla="*/ 1528763 w 2967329"/>
              <a:gd name="connsiteY146" fmla="*/ 1550435 h 2429558"/>
              <a:gd name="connsiteX147" fmla="*/ 1557338 w 2967329"/>
              <a:gd name="connsiteY147" fmla="*/ 1555198 h 2429558"/>
              <a:gd name="connsiteX148" fmla="*/ 1571625 w 2967329"/>
              <a:gd name="connsiteY148" fmla="*/ 1559960 h 2429558"/>
              <a:gd name="connsiteX149" fmla="*/ 1590675 w 2967329"/>
              <a:gd name="connsiteY149" fmla="*/ 1564723 h 2429558"/>
              <a:gd name="connsiteX150" fmla="*/ 1619250 w 2967329"/>
              <a:gd name="connsiteY150" fmla="*/ 1583773 h 2429558"/>
              <a:gd name="connsiteX151" fmla="*/ 1633538 w 2967329"/>
              <a:gd name="connsiteY151" fmla="*/ 1593298 h 2429558"/>
              <a:gd name="connsiteX152" fmla="*/ 1657350 w 2967329"/>
              <a:gd name="connsiteY152" fmla="*/ 1617110 h 2429558"/>
              <a:gd name="connsiteX153" fmla="*/ 1681163 w 2967329"/>
              <a:gd name="connsiteY153" fmla="*/ 1636160 h 2429558"/>
              <a:gd name="connsiteX154" fmla="*/ 1704975 w 2967329"/>
              <a:gd name="connsiteY154" fmla="*/ 1679023 h 2429558"/>
              <a:gd name="connsiteX155" fmla="*/ 1714500 w 2967329"/>
              <a:gd name="connsiteY155" fmla="*/ 1693310 h 2429558"/>
              <a:gd name="connsiteX156" fmla="*/ 1728788 w 2967329"/>
              <a:gd name="connsiteY156" fmla="*/ 1698073 h 2429558"/>
              <a:gd name="connsiteX157" fmla="*/ 1752600 w 2967329"/>
              <a:gd name="connsiteY157" fmla="*/ 1721885 h 2429558"/>
              <a:gd name="connsiteX158" fmla="*/ 1776413 w 2967329"/>
              <a:gd name="connsiteY158" fmla="*/ 1745698 h 2429558"/>
              <a:gd name="connsiteX159" fmla="*/ 1785938 w 2967329"/>
              <a:gd name="connsiteY159" fmla="*/ 1759985 h 2429558"/>
              <a:gd name="connsiteX160" fmla="*/ 1809750 w 2967329"/>
              <a:gd name="connsiteY160" fmla="*/ 1783798 h 2429558"/>
              <a:gd name="connsiteX161" fmla="*/ 1819275 w 2967329"/>
              <a:gd name="connsiteY161" fmla="*/ 1812373 h 2429558"/>
              <a:gd name="connsiteX162" fmla="*/ 1824038 w 2967329"/>
              <a:gd name="connsiteY162" fmla="*/ 1826660 h 2429558"/>
              <a:gd name="connsiteX163" fmla="*/ 1828800 w 2967329"/>
              <a:gd name="connsiteY163" fmla="*/ 1912385 h 2429558"/>
              <a:gd name="connsiteX164" fmla="*/ 1843088 w 2967329"/>
              <a:gd name="connsiteY164" fmla="*/ 1960010 h 2429558"/>
              <a:gd name="connsiteX165" fmla="*/ 1857375 w 2967329"/>
              <a:gd name="connsiteY165" fmla="*/ 2002873 h 2429558"/>
              <a:gd name="connsiteX166" fmla="*/ 1866900 w 2967329"/>
              <a:gd name="connsiteY166" fmla="*/ 2031448 h 2429558"/>
              <a:gd name="connsiteX167" fmla="*/ 1881188 w 2967329"/>
              <a:gd name="connsiteY167" fmla="*/ 2083835 h 2429558"/>
              <a:gd name="connsiteX168" fmla="*/ 1885950 w 2967329"/>
              <a:gd name="connsiteY168" fmla="*/ 2098123 h 2429558"/>
              <a:gd name="connsiteX169" fmla="*/ 1900238 w 2967329"/>
              <a:gd name="connsiteY169" fmla="*/ 2107648 h 2429558"/>
              <a:gd name="connsiteX170" fmla="*/ 1919288 w 2967329"/>
              <a:gd name="connsiteY170" fmla="*/ 2150510 h 2429558"/>
              <a:gd name="connsiteX171" fmla="*/ 1924050 w 2967329"/>
              <a:gd name="connsiteY171" fmla="*/ 2164798 h 2429558"/>
              <a:gd name="connsiteX172" fmla="*/ 1943100 w 2967329"/>
              <a:gd name="connsiteY172" fmla="*/ 2193373 h 2429558"/>
              <a:gd name="connsiteX173" fmla="*/ 1966913 w 2967329"/>
              <a:gd name="connsiteY173" fmla="*/ 2221948 h 2429558"/>
              <a:gd name="connsiteX174" fmla="*/ 1981200 w 2967329"/>
              <a:gd name="connsiteY174" fmla="*/ 2231473 h 2429558"/>
              <a:gd name="connsiteX175" fmla="*/ 1995488 w 2967329"/>
              <a:gd name="connsiteY175" fmla="*/ 2245760 h 2429558"/>
              <a:gd name="connsiteX176" fmla="*/ 2009775 w 2967329"/>
              <a:gd name="connsiteY176" fmla="*/ 2250523 h 2429558"/>
              <a:gd name="connsiteX177" fmla="*/ 2052638 w 2967329"/>
              <a:gd name="connsiteY177" fmla="*/ 2269573 h 2429558"/>
              <a:gd name="connsiteX178" fmla="*/ 2119313 w 2967329"/>
              <a:gd name="connsiteY178" fmla="*/ 2288623 h 2429558"/>
              <a:gd name="connsiteX179" fmla="*/ 2147888 w 2967329"/>
              <a:gd name="connsiteY179" fmla="*/ 2307673 h 2429558"/>
              <a:gd name="connsiteX180" fmla="*/ 2176463 w 2967329"/>
              <a:gd name="connsiteY180" fmla="*/ 2317198 h 2429558"/>
              <a:gd name="connsiteX181" fmla="*/ 2190750 w 2967329"/>
              <a:gd name="connsiteY181" fmla="*/ 2326723 h 2429558"/>
              <a:gd name="connsiteX182" fmla="*/ 2233613 w 2967329"/>
              <a:gd name="connsiteY182" fmla="*/ 2336248 h 2429558"/>
              <a:gd name="connsiteX183" fmla="*/ 2262188 w 2967329"/>
              <a:gd name="connsiteY183" fmla="*/ 2345773 h 2429558"/>
              <a:gd name="connsiteX184" fmla="*/ 2290763 w 2967329"/>
              <a:gd name="connsiteY184" fmla="*/ 2355298 h 2429558"/>
              <a:gd name="connsiteX185" fmla="*/ 2319338 w 2967329"/>
              <a:gd name="connsiteY185" fmla="*/ 2369585 h 2429558"/>
              <a:gd name="connsiteX186" fmla="*/ 2347913 w 2967329"/>
              <a:gd name="connsiteY186" fmla="*/ 2383873 h 2429558"/>
              <a:gd name="connsiteX187" fmla="*/ 2362200 w 2967329"/>
              <a:gd name="connsiteY187" fmla="*/ 2393398 h 2429558"/>
              <a:gd name="connsiteX188" fmla="*/ 2390775 w 2967329"/>
              <a:gd name="connsiteY188" fmla="*/ 2402923 h 2429558"/>
              <a:gd name="connsiteX189" fmla="*/ 2419350 w 2967329"/>
              <a:gd name="connsiteY189" fmla="*/ 2412448 h 2429558"/>
              <a:gd name="connsiteX190" fmla="*/ 2433638 w 2967329"/>
              <a:gd name="connsiteY190" fmla="*/ 2417210 h 2429558"/>
              <a:gd name="connsiteX191" fmla="*/ 2624137 w 2967329"/>
              <a:gd name="connsiteY191" fmla="*/ 2424354 h 2429558"/>
              <a:gd name="connsiteX192" fmla="*/ 2678906 w 2967329"/>
              <a:gd name="connsiteY192" fmla="*/ 2331485 h 2429558"/>
              <a:gd name="connsiteX193" fmla="*/ 2626519 w 2967329"/>
              <a:gd name="connsiteY193" fmla="*/ 2198136 h 2429558"/>
              <a:gd name="connsiteX194" fmla="*/ 2566988 w 2967329"/>
              <a:gd name="connsiteY194" fmla="*/ 2031448 h 2429558"/>
              <a:gd name="connsiteX195" fmla="*/ 2571750 w 2967329"/>
              <a:gd name="connsiteY195" fmla="*/ 1983823 h 2429558"/>
              <a:gd name="connsiteX196" fmla="*/ 2576513 w 2967329"/>
              <a:gd name="connsiteY196" fmla="*/ 1964773 h 2429558"/>
              <a:gd name="connsiteX197" fmla="*/ 2581275 w 2967329"/>
              <a:gd name="connsiteY197" fmla="*/ 1940960 h 2429558"/>
              <a:gd name="connsiteX198" fmla="*/ 2586038 w 2967329"/>
              <a:gd name="connsiteY198" fmla="*/ 1926673 h 2429558"/>
              <a:gd name="connsiteX199" fmla="*/ 2605088 w 2967329"/>
              <a:gd name="connsiteY199" fmla="*/ 1898098 h 2429558"/>
              <a:gd name="connsiteX200" fmla="*/ 2619375 w 2967329"/>
              <a:gd name="connsiteY200" fmla="*/ 1855235 h 2429558"/>
              <a:gd name="connsiteX201" fmla="*/ 2624138 w 2967329"/>
              <a:gd name="connsiteY201" fmla="*/ 1840948 h 2429558"/>
              <a:gd name="connsiteX202" fmla="*/ 2628900 w 2967329"/>
              <a:gd name="connsiteY202" fmla="*/ 1826660 h 2429558"/>
              <a:gd name="connsiteX203" fmla="*/ 2633663 w 2967329"/>
              <a:gd name="connsiteY203" fmla="*/ 1793323 h 2429558"/>
              <a:gd name="connsiteX204" fmla="*/ 2638425 w 2967329"/>
              <a:gd name="connsiteY204" fmla="*/ 1769510 h 2429558"/>
              <a:gd name="connsiteX205" fmla="*/ 2643188 w 2967329"/>
              <a:gd name="connsiteY205" fmla="*/ 1664735 h 2429558"/>
              <a:gd name="connsiteX206" fmla="*/ 2652713 w 2967329"/>
              <a:gd name="connsiteY206" fmla="*/ 1636160 h 2429558"/>
              <a:gd name="connsiteX207" fmla="*/ 2657475 w 2967329"/>
              <a:gd name="connsiteY207" fmla="*/ 1621873 h 2429558"/>
              <a:gd name="connsiteX208" fmla="*/ 2676525 w 2967329"/>
              <a:gd name="connsiteY208" fmla="*/ 1564723 h 2429558"/>
              <a:gd name="connsiteX209" fmla="*/ 2690813 w 2967329"/>
              <a:gd name="connsiteY209" fmla="*/ 1536148 h 2429558"/>
              <a:gd name="connsiteX210" fmla="*/ 2705100 w 2967329"/>
              <a:gd name="connsiteY210" fmla="*/ 1526623 h 2429558"/>
              <a:gd name="connsiteX211" fmla="*/ 2714625 w 2967329"/>
              <a:gd name="connsiteY211" fmla="*/ 1512335 h 2429558"/>
              <a:gd name="connsiteX212" fmla="*/ 2728913 w 2967329"/>
              <a:gd name="connsiteY212" fmla="*/ 1507573 h 2429558"/>
              <a:gd name="connsiteX213" fmla="*/ 2733675 w 2967329"/>
              <a:gd name="connsiteY213" fmla="*/ 1493285 h 2429558"/>
              <a:gd name="connsiteX214" fmla="*/ 2743200 w 2967329"/>
              <a:gd name="connsiteY214" fmla="*/ 1478998 h 2429558"/>
              <a:gd name="connsiteX215" fmla="*/ 2752725 w 2967329"/>
              <a:gd name="connsiteY215" fmla="*/ 1450423 h 2429558"/>
              <a:gd name="connsiteX216" fmla="*/ 2767013 w 2967329"/>
              <a:gd name="connsiteY216" fmla="*/ 1421848 h 2429558"/>
              <a:gd name="connsiteX217" fmla="*/ 2809875 w 2967329"/>
              <a:gd name="connsiteY217" fmla="*/ 1402798 h 2429558"/>
              <a:gd name="connsiteX218" fmla="*/ 2838450 w 2967329"/>
              <a:gd name="connsiteY218" fmla="*/ 1393273 h 2429558"/>
              <a:gd name="connsiteX219" fmla="*/ 2881313 w 2967329"/>
              <a:gd name="connsiteY219" fmla="*/ 1383748 h 2429558"/>
              <a:gd name="connsiteX220" fmla="*/ 2895600 w 2967329"/>
              <a:gd name="connsiteY220" fmla="*/ 1374223 h 2429558"/>
              <a:gd name="connsiteX221" fmla="*/ 2909888 w 2967329"/>
              <a:gd name="connsiteY221" fmla="*/ 1369460 h 2429558"/>
              <a:gd name="connsiteX222" fmla="*/ 2919413 w 2967329"/>
              <a:gd name="connsiteY222" fmla="*/ 1355173 h 2429558"/>
              <a:gd name="connsiteX223" fmla="*/ 2947988 w 2967329"/>
              <a:gd name="connsiteY223" fmla="*/ 1345648 h 2429558"/>
              <a:gd name="connsiteX224" fmla="*/ 2962275 w 2967329"/>
              <a:gd name="connsiteY224" fmla="*/ 1331360 h 2429558"/>
              <a:gd name="connsiteX225" fmla="*/ 2962275 w 2967329"/>
              <a:gd name="connsiteY225" fmla="*/ 1288498 h 2429558"/>
              <a:gd name="connsiteX226" fmla="*/ 2947988 w 2967329"/>
              <a:gd name="connsiteY226" fmla="*/ 1278973 h 2429558"/>
              <a:gd name="connsiteX227" fmla="*/ 2919413 w 2967329"/>
              <a:gd name="connsiteY227" fmla="*/ 1274210 h 2429558"/>
              <a:gd name="connsiteX228" fmla="*/ 2905125 w 2967329"/>
              <a:gd name="connsiteY228" fmla="*/ 1269448 h 2429558"/>
              <a:gd name="connsiteX229" fmla="*/ 2886075 w 2967329"/>
              <a:gd name="connsiteY229" fmla="*/ 1240873 h 2429558"/>
              <a:gd name="connsiteX230" fmla="*/ 2876550 w 2967329"/>
              <a:gd name="connsiteY230" fmla="*/ 1226585 h 2429558"/>
              <a:gd name="connsiteX231" fmla="*/ 2871788 w 2967329"/>
              <a:gd name="connsiteY231" fmla="*/ 1212298 h 2429558"/>
              <a:gd name="connsiteX232" fmla="*/ 2852738 w 2967329"/>
              <a:gd name="connsiteY232" fmla="*/ 1183723 h 2429558"/>
              <a:gd name="connsiteX233" fmla="*/ 2833688 w 2967329"/>
              <a:gd name="connsiteY233" fmla="*/ 1155148 h 2429558"/>
              <a:gd name="connsiteX234" fmla="*/ 2819400 w 2967329"/>
              <a:gd name="connsiteY234" fmla="*/ 1126573 h 2429558"/>
              <a:gd name="connsiteX235" fmla="*/ 2814638 w 2967329"/>
              <a:gd name="connsiteY235" fmla="*/ 1112285 h 2429558"/>
              <a:gd name="connsiteX236" fmla="*/ 2795588 w 2967329"/>
              <a:gd name="connsiteY236" fmla="*/ 1083710 h 2429558"/>
              <a:gd name="connsiteX237" fmla="*/ 2786063 w 2967329"/>
              <a:gd name="connsiteY237" fmla="*/ 1069423 h 2429558"/>
              <a:gd name="connsiteX238" fmla="*/ 2771775 w 2967329"/>
              <a:gd name="connsiteY238" fmla="*/ 1040848 h 2429558"/>
              <a:gd name="connsiteX239" fmla="*/ 2757488 w 2967329"/>
              <a:gd name="connsiteY239" fmla="*/ 1036085 h 2429558"/>
              <a:gd name="connsiteX240" fmla="*/ 2743200 w 2967329"/>
              <a:gd name="connsiteY240" fmla="*/ 1026560 h 2429558"/>
              <a:gd name="connsiteX241" fmla="*/ 2686050 w 2967329"/>
              <a:gd name="connsiteY241" fmla="*/ 1031323 h 2429558"/>
              <a:gd name="connsiteX242" fmla="*/ 2657475 w 2967329"/>
              <a:gd name="connsiteY242" fmla="*/ 1050373 h 2429558"/>
              <a:gd name="connsiteX243" fmla="*/ 2643188 w 2967329"/>
              <a:gd name="connsiteY243" fmla="*/ 1055135 h 2429558"/>
              <a:gd name="connsiteX244" fmla="*/ 2633663 w 2967329"/>
              <a:gd name="connsiteY244" fmla="*/ 1069423 h 2429558"/>
              <a:gd name="connsiteX245" fmla="*/ 2605088 w 2967329"/>
              <a:gd name="connsiteY245" fmla="*/ 1078948 h 2429558"/>
              <a:gd name="connsiteX246" fmla="*/ 2547938 w 2967329"/>
              <a:gd name="connsiteY246" fmla="*/ 1069423 h 2429558"/>
              <a:gd name="connsiteX247" fmla="*/ 2533650 w 2967329"/>
              <a:gd name="connsiteY247" fmla="*/ 1064660 h 2429558"/>
              <a:gd name="connsiteX248" fmla="*/ 2519363 w 2967329"/>
              <a:gd name="connsiteY248" fmla="*/ 1055135 h 2429558"/>
              <a:gd name="connsiteX249" fmla="*/ 2495550 w 2967329"/>
              <a:gd name="connsiteY249" fmla="*/ 1026560 h 2429558"/>
              <a:gd name="connsiteX250" fmla="*/ 2481263 w 2967329"/>
              <a:gd name="connsiteY250" fmla="*/ 1017035 h 2429558"/>
              <a:gd name="connsiteX251" fmla="*/ 2471738 w 2967329"/>
              <a:gd name="connsiteY251" fmla="*/ 1002748 h 2429558"/>
              <a:gd name="connsiteX252" fmla="*/ 2457450 w 2967329"/>
              <a:gd name="connsiteY252" fmla="*/ 993223 h 2429558"/>
              <a:gd name="connsiteX253" fmla="*/ 2452688 w 2967329"/>
              <a:gd name="connsiteY253" fmla="*/ 978935 h 2429558"/>
              <a:gd name="connsiteX254" fmla="*/ 2443163 w 2967329"/>
              <a:gd name="connsiteY254" fmla="*/ 964648 h 2429558"/>
              <a:gd name="connsiteX255" fmla="*/ 2438400 w 2967329"/>
              <a:gd name="connsiteY255" fmla="*/ 950360 h 2429558"/>
              <a:gd name="connsiteX256" fmla="*/ 2424113 w 2967329"/>
              <a:gd name="connsiteY256" fmla="*/ 936073 h 2429558"/>
              <a:gd name="connsiteX257" fmla="*/ 2414588 w 2967329"/>
              <a:gd name="connsiteY257" fmla="*/ 921785 h 2429558"/>
              <a:gd name="connsiteX258" fmla="*/ 2400300 w 2967329"/>
              <a:gd name="connsiteY258" fmla="*/ 907498 h 2429558"/>
              <a:gd name="connsiteX259" fmla="*/ 2390775 w 2967329"/>
              <a:gd name="connsiteY259" fmla="*/ 893210 h 2429558"/>
              <a:gd name="connsiteX260" fmla="*/ 2376488 w 2967329"/>
              <a:gd name="connsiteY260" fmla="*/ 888448 h 2429558"/>
              <a:gd name="connsiteX261" fmla="*/ 2352675 w 2967329"/>
              <a:gd name="connsiteY261" fmla="*/ 845585 h 2429558"/>
              <a:gd name="connsiteX262" fmla="*/ 2333625 w 2967329"/>
              <a:gd name="connsiteY262" fmla="*/ 831298 h 2429558"/>
              <a:gd name="connsiteX263" fmla="*/ 2309813 w 2967329"/>
              <a:gd name="connsiteY263" fmla="*/ 802723 h 2429558"/>
              <a:gd name="connsiteX264" fmla="*/ 2281238 w 2967329"/>
              <a:gd name="connsiteY264" fmla="*/ 788435 h 2429558"/>
              <a:gd name="connsiteX265" fmla="*/ 2238375 w 2967329"/>
              <a:gd name="connsiteY265" fmla="*/ 755098 h 2429558"/>
              <a:gd name="connsiteX266" fmla="*/ 2209800 w 2967329"/>
              <a:gd name="connsiteY266" fmla="*/ 736048 h 2429558"/>
              <a:gd name="connsiteX267" fmla="*/ 2195513 w 2967329"/>
              <a:gd name="connsiteY267" fmla="*/ 726523 h 2429558"/>
              <a:gd name="connsiteX268" fmla="*/ 2181225 w 2967329"/>
              <a:gd name="connsiteY268" fmla="*/ 721760 h 2429558"/>
              <a:gd name="connsiteX269" fmla="*/ 2152650 w 2967329"/>
              <a:gd name="connsiteY269" fmla="*/ 702710 h 2429558"/>
              <a:gd name="connsiteX270" fmla="*/ 2081213 w 2967329"/>
              <a:gd name="connsiteY270" fmla="*/ 655085 h 2429558"/>
              <a:gd name="connsiteX271" fmla="*/ 2052638 w 2967329"/>
              <a:gd name="connsiteY271" fmla="*/ 636035 h 2429558"/>
              <a:gd name="connsiteX272" fmla="*/ 2038350 w 2967329"/>
              <a:gd name="connsiteY272" fmla="*/ 626510 h 2429558"/>
              <a:gd name="connsiteX273" fmla="*/ 2009775 w 2967329"/>
              <a:gd name="connsiteY273" fmla="*/ 616985 h 2429558"/>
              <a:gd name="connsiteX274" fmla="*/ 1995488 w 2967329"/>
              <a:gd name="connsiteY274" fmla="*/ 612223 h 2429558"/>
              <a:gd name="connsiteX275" fmla="*/ 1914525 w 2967329"/>
              <a:gd name="connsiteY275" fmla="*/ 621748 h 2429558"/>
              <a:gd name="connsiteX276" fmla="*/ 1900238 w 2967329"/>
              <a:gd name="connsiteY276" fmla="*/ 631273 h 2429558"/>
              <a:gd name="connsiteX277" fmla="*/ 1871663 w 2967329"/>
              <a:gd name="connsiteY277" fmla="*/ 640798 h 2429558"/>
              <a:gd name="connsiteX278" fmla="*/ 1757363 w 2967329"/>
              <a:gd name="connsiteY278" fmla="*/ 636035 h 2429558"/>
              <a:gd name="connsiteX279" fmla="*/ 1728788 w 2967329"/>
              <a:gd name="connsiteY279" fmla="*/ 574123 h 2429558"/>
              <a:gd name="connsiteX280" fmla="*/ 1669256 w 2967329"/>
              <a:gd name="connsiteY280" fmla="*/ 497923 h 2429558"/>
              <a:gd name="connsiteX281" fmla="*/ 1638300 w 2967329"/>
              <a:gd name="connsiteY281" fmla="*/ 445535 h 2429558"/>
              <a:gd name="connsiteX282" fmla="*/ 1619250 w 2967329"/>
              <a:gd name="connsiteY282" fmla="*/ 402673 h 2429558"/>
              <a:gd name="connsiteX283" fmla="*/ 1600200 w 2967329"/>
              <a:gd name="connsiteY283" fmla="*/ 359810 h 2429558"/>
              <a:gd name="connsiteX284" fmla="*/ 1590675 w 2967329"/>
              <a:gd name="connsiteY284" fmla="*/ 331235 h 2429558"/>
              <a:gd name="connsiteX285" fmla="*/ 1576388 w 2967329"/>
              <a:gd name="connsiteY285" fmla="*/ 302660 h 2429558"/>
              <a:gd name="connsiteX286" fmla="*/ 1547813 w 2967329"/>
              <a:gd name="connsiteY286" fmla="*/ 293135 h 2429558"/>
              <a:gd name="connsiteX287" fmla="*/ 1519238 w 2967329"/>
              <a:gd name="connsiteY287" fmla="*/ 278848 h 2429558"/>
              <a:gd name="connsiteX288" fmla="*/ 1504950 w 2967329"/>
              <a:gd name="connsiteY288" fmla="*/ 269323 h 2429558"/>
              <a:gd name="connsiteX289" fmla="*/ 1476375 w 2967329"/>
              <a:gd name="connsiteY289" fmla="*/ 259798 h 2429558"/>
              <a:gd name="connsiteX290" fmla="*/ 1447800 w 2967329"/>
              <a:gd name="connsiteY290" fmla="*/ 274085 h 2429558"/>
              <a:gd name="connsiteX291" fmla="*/ 1433513 w 2967329"/>
              <a:gd name="connsiteY291" fmla="*/ 278848 h 2429558"/>
              <a:gd name="connsiteX292" fmla="*/ 1419225 w 2967329"/>
              <a:gd name="connsiteY292" fmla="*/ 288373 h 2429558"/>
              <a:gd name="connsiteX293" fmla="*/ 1390650 w 2967329"/>
              <a:gd name="connsiteY293" fmla="*/ 297898 h 2429558"/>
              <a:gd name="connsiteX294" fmla="*/ 1333500 w 2967329"/>
              <a:gd name="connsiteY294" fmla="*/ 293135 h 2429558"/>
              <a:gd name="connsiteX295" fmla="*/ 1304925 w 2967329"/>
              <a:gd name="connsiteY295" fmla="*/ 283610 h 2429558"/>
              <a:gd name="connsiteX296" fmla="*/ 1271588 w 2967329"/>
              <a:gd name="connsiteY296" fmla="*/ 274085 h 2429558"/>
              <a:gd name="connsiteX297" fmla="*/ 1062038 w 2967329"/>
              <a:gd name="connsiteY297" fmla="*/ 278848 h 2429558"/>
              <a:gd name="connsiteX298" fmla="*/ 962025 w 2967329"/>
              <a:gd name="connsiteY298" fmla="*/ 278848 h 2429558"/>
              <a:gd name="connsiteX299" fmla="*/ 942975 w 2967329"/>
              <a:gd name="connsiteY299" fmla="*/ 231223 h 2429558"/>
              <a:gd name="connsiteX300" fmla="*/ 985838 w 2967329"/>
              <a:gd name="connsiteY300" fmla="*/ 207410 h 2429558"/>
              <a:gd name="connsiteX301" fmla="*/ 1009650 w 2967329"/>
              <a:gd name="connsiteY301" fmla="*/ 145498 h 2429558"/>
              <a:gd name="connsiteX302" fmla="*/ 1004888 w 2967329"/>
              <a:gd name="connsiteY302" fmla="*/ 107398 h 2429558"/>
              <a:gd name="connsiteX303" fmla="*/ 995363 w 2967329"/>
              <a:gd name="connsiteY303" fmla="*/ 78823 h 2429558"/>
              <a:gd name="connsiteX304" fmla="*/ 952500 w 2967329"/>
              <a:gd name="connsiteY304" fmla="*/ 50248 h 2429558"/>
              <a:gd name="connsiteX305" fmla="*/ 909638 w 2967329"/>
              <a:gd name="connsiteY305" fmla="*/ 2623 h 2429558"/>
              <a:gd name="connsiteX306" fmla="*/ 842963 w 2967329"/>
              <a:gd name="connsiteY306" fmla="*/ 7385 h 2429558"/>
              <a:gd name="connsiteX307" fmla="*/ 823913 w 2967329"/>
              <a:gd name="connsiteY307" fmla="*/ 12148 h 2429558"/>
              <a:gd name="connsiteX308" fmla="*/ 771525 w 2967329"/>
              <a:gd name="connsiteY308" fmla="*/ 16910 h 2429558"/>
              <a:gd name="connsiteX309" fmla="*/ 790575 w 2967329"/>
              <a:gd name="connsiteY309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95275 w 2967329"/>
              <a:gd name="connsiteY43" fmla="*/ 1226585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219075 w 2967329"/>
              <a:gd name="connsiteY51" fmla="*/ 1417085 h 2429558"/>
              <a:gd name="connsiteX52" fmla="*/ 209550 w 2967329"/>
              <a:gd name="connsiteY52" fmla="*/ 1431373 h 2429558"/>
              <a:gd name="connsiteX53" fmla="*/ 204788 w 2967329"/>
              <a:gd name="connsiteY53" fmla="*/ 1445660 h 2429558"/>
              <a:gd name="connsiteX54" fmla="*/ 190500 w 2967329"/>
              <a:gd name="connsiteY54" fmla="*/ 1459948 h 2429558"/>
              <a:gd name="connsiteX55" fmla="*/ 176213 w 2967329"/>
              <a:gd name="connsiteY55" fmla="*/ 1488523 h 2429558"/>
              <a:gd name="connsiteX56" fmla="*/ 157163 w 2967329"/>
              <a:gd name="connsiteY56" fmla="*/ 1531385 h 2429558"/>
              <a:gd name="connsiteX57" fmla="*/ 142875 w 2967329"/>
              <a:gd name="connsiteY57" fmla="*/ 1540910 h 2429558"/>
              <a:gd name="connsiteX58" fmla="*/ 133350 w 2967329"/>
              <a:gd name="connsiteY58" fmla="*/ 1555198 h 2429558"/>
              <a:gd name="connsiteX59" fmla="*/ 119063 w 2967329"/>
              <a:gd name="connsiteY59" fmla="*/ 1569485 h 2429558"/>
              <a:gd name="connsiteX60" fmla="*/ 109538 w 2967329"/>
              <a:gd name="connsiteY60" fmla="*/ 1598060 h 2429558"/>
              <a:gd name="connsiteX61" fmla="*/ 90488 w 2967329"/>
              <a:gd name="connsiteY61" fmla="*/ 1626635 h 2429558"/>
              <a:gd name="connsiteX62" fmla="*/ 85725 w 2967329"/>
              <a:gd name="connsiteY62" fmla="*/ 1640923 h 2429558"/>
              <a:gd name="connsiteX63" fmla="*/ 71438 w 2967329"/>
              <a:gd name="connsiteY63" fmla="*/ 1655210 h 2429558"/>
              <a:gd name="connsiteX64" fmla="*/ 57150 w 2967329"/>
              <a:gd name="connsiteY64" fmla="*/ 1683785 h 2429558"/>
              <a:gd name="connsiteX65" fmla="*/ 52388 w 2967329"/>
              <a:gd name="connsiteY65" fmla="*/ 1698073 h 2429558"/>
              <a:gd name="connsiteX66" fmla="*/ 42863 w 2967329"/>
              <a:gd name="connsiteY66" fmla="*/ 1712360 h 2429558"/>
              <a:gd name="connsiteX67" fmla="*/ 33338 w 2967329"/>
              <a:gd name="connsiteY67" fmla="*/ 1740935 h 2429558"/>
              <a:gd name="connsiteX68" fmla="*/ 28575 w 2967329"/>
              <a:gd name="connsiteY68" fmla="*/ 1788560 h 2429558"/>
              <a:gd name="connsiteX69" fmla="*/ 14288 w 2967329"/>
              <a:gd name="connsiteY69" fmla="*/ 1798085 h 2429558"/>
              <a:gd name="connsiteX70" fmla="*/ 4763 w 2967329"/>
              <a:gd name="connsiteY70" fmla="*/ 1826660 h 2429558"/>
              <a:gd name="connsiteX71" fmla="*/ 0 w 2967329"/>
              <a:gd name="connsiteY71" fmla="*/ 1840948 h 2429558"/>
              <a:gd name="connsiteX72" fmla="*/ 4763 w 2967329"/>
              <a:gd name="connsiteY72" fmla="*/ 1859998 h 2429558"/>
              <a:gd name="connsiteX73" fmla="*/ 9525 w 2967329"/>
              <a:gd name="connsiteY73" fmla="*/ 1874285 h 2429558"/>
              <a:gd name="connsiteX74" fmla="*/ 14288 w 2967329"/>
              <a:gd name="connsiteY74" fmla="*/ 1902860 h 2429558"/>
              <a:gd name="connsiteX75" fmla="*/ 19050 w 2967329"/>
              <a:gd name="connsiteY75" fmla="*/ 1917148 h 2429558"/>
              <a:gd name="connsiteX76" fmla="*/ 33338 w 2967329"/>
              <a:gd name="connsiteY76" fmla="*/ 1964773 h 2429558"/>
              <a:gd name="connsiteX77" fmla="*/ 52388 w 2967329"/>
              <a:gd name="connsiteY77" fmla="*/ 1993348 h 2429558"/>
              <a:gd name="connsiteX78" fmla="*/ 80963 w 2967329"/>
              <a:gd name="connsiteY78" fmla="*/ 1998110 h 2429558"/>
              <a:gd name="connsiteX79" fmla="*/ 95250 w 2967329"/>
              <a:gd name="connsiteY79" fmla="*/ 2002873 h 2429558"/>
              <a:gd name="connsiteX80" fmla="*/ 109538 w 2967329"/>
              <a:gd name="connsiteY80" fmla="*/ 2012398 h 2429558"/>
              <a:gd name="connsiteX81" fmla="*/ 138113 w 2967329"/>
              <a:gd name="connsiteY81" fmla="*/ 2021923 h 2429558"/>
              <a:gd name="connsiteX82" fmla="*/ 185738 w 2967329"/>
              <a:gd name="connsiteY82" fmla="*/ 2017160 h 2429558"/>
              <a:gd name="connsiteX83" fmla="*/ 204788 w 2967329"/>
              <a:gd name="connsiteY83" fmla="*/ 1993348 h 2429558"/>
              <a:gd name="connsiteX84" fmla="*/ 219075 w 2967329"/>
              <a:gd name="connsiteY84" fmla="*/ 1983823 h 2429558"/>
              <a:gd name="connsiteX85" fmla="*/ 228600 w 2967329"/>
              <a:gd name="connsiteY85" fmla="*/ 1969535 h 2429558"/>
              <a:gd name="connsiteX86" fmla="*/ 233363 w 2967329"/>
              <a:gd name="connsiteY86" fmla="*/ 1955248 h 2429558"/>
              <a:gd name="connsiteX87" fmla="*/ 247650 w 2967329"/>
              <a:gd name="connsiteY87" fmla="*/ 1950485 h 2429558"/>
              <a:gd name="connsiteX88" fmla="*/ 266700 w 2967329"/>
              <a:gd name="connsiteY88" fmla="*/ 1921910 h 2429558"/>
              <a:gd name="connsiteX89" fmla="*/ 280988 w 2967329"/>
              <a:gd name="connsiteY89" fmla="*/ 1879048 h 2429558"/>
              <a:gd name="connsiteX90" fmla="*/ 285750 w 2967329"/>
              <a:gd name="connsiteY90" fmla="*/ 1864760 h 2429558"/>
              <a:gd name="connsiteX91" fmla="*/ 300038 w 2967329"/>
              <a:gd name="connsiteY91" fmla="*/ 1855235 h 2429558"/>
              <a:gd name="connsiteX92" fmla="*/ 309563 w 2967329"/>
              <a:gd name="connsiteY92" fmla="*/ 1840948 h 2429558"/>
              <a:gd name="connsiteX93" fmla="*/ 352425 w 2967329"/>
              <a:gd name="connsiteY93" fmla="*/ 1817135 h 2429558"/>
              <a:gd name="connsiteX94" fmla="*/ 371475 w 2967329"/>
              <a:gd name="connsiteY94" fmla="*/ 1793323 h 2429558"/>
              <a:gd name="connsiteX95" fmla="*/ 385763 w 2967329"/>
              <a:gd name="connsiteY95" fmla="*/ 1764748 h 2429558"/>
              <a:gd name="connsiteX96" fmla="*/ 404813 w 2967329"/>
              <a:gd name="connsiteY96" fmla="*/ 1736173 h 2429558"/>
              <a:gd name="connsiteX97" fmla="*/ 419100 w 2967329"/>
              <a:gd name="connsiteY97" fmla="*/ 1707598 h 2429558"/>
              <a:gd name="connsiteX98" fmla="*/ 428625 w 2967329"/>
              <a:gd name="connsiteY98" fmla="*/ 1674260 h 2429558"/>
              <a:gd name="connsiteX99" fmla="*/ 423863 w 2967329"/>
              <a:gd name="connsiteY99" fmla="*/ 1602823 h 2429558"/>
              <a:gd name="connsiteX100" fmla="*/ 423863 w 2967329"/>
              <a:gd name="connsiteY100" fmla="*/ 1517098 h 2429558"/>
              <a:gd name="connsiteX101" fmla="*/ 438150 w 2967329"/>
              <a:gd name="connsiteY101" fmla="*/ 1512335 h 2429558"/>
              <a:gd name="connsiteX102" fmla="*/ 452438 w 2967329"/>
              <a:gd name="connsiteY102" fmla="*/ 1502810 h 2429558"/>
              <a:gd name="connsiteX103" fmla="*/ 476250 w 2967329"/>
              <a:gd name="connsiteY103" fmla="*/ 1478998 h 2429558"/>
              <a:gd name="connsiteX104" fmla="*/ 500063 w 2967329"/>
              <a:gd name="connsiteY104" fmla="*/ 1459948 h 2429558"/>
              <a:gd name="connsiteX105" fmla="*/ 523875 w 2967329"/>
              <a:gd name="connsiteY105" fmla="*/ 1431373 h 2429558"/>
              <a:gd name="connsiteX106" fmla="*/ 542925 w 2967329"/>
              <a:gd name="connsiteY106" fmla="*/ 1402798 h 2429558"/>
              <a:gd name="connsiteX107" fmla="*/ 552450 w 2967329"/>
              <a:gd name="connsiteY107" fmla="*/ 1388510 h 2429558"/>
              <a:gd name="connsiteX108" fmla="*/ 566738 w 2967329"/>
              <a:gd name="connsiteY108" fmla="*/ 1378985 h 2429558"/>
              <a:gd name="connsiteX109" fmla="*/ 571500 w 2967329"/>
              <a:gd name="connsiteY109" fmla="*/ 1364698 h 2429558"/>
              <a:gd name="connsiteX110" fmla="*/ 581025 w 2967329"/>
              <a:gd name="connsiteY110" fmla="*/ 1331360 h 2429558"/>
              <a:gd name="connsiteX111" fmla="*/ 576263 w 2967329"/>
              <a:gd name="connsiteY111" fmla="*/ 1183723 h 2429558"/>
              <a:gd name="connsiteX112" fmla="*/ 600075 w 2967329"/>
              <a:gd name="connsiteY112" fmla="*/ 1097998 h 2429558"/>
              <a:gd name="connsiteX113" fmla="*/ 614363 w 2967329"/>
              <a:gd name="connsiteY113" fmla="*/ 1093235 h 2429558"/>
              <a:gd name="connsiteX114" fmla="*/ 657225 w 2967329"/>
              <a:gd name="connsiteY114" fmla="*/ 1069423 h 2429558"/>
              <a:gd name="connsiteX115" fmla="*/ 671513 w 2967329"/>
              <a:gd name="connsiteY115" fmla="*/ 1064660 h 2429558"/>
              <a:gd name="connsiteX116" fmla="*/ 738188 w 2967329"/>
              <a:gd name="connsiteY116" fmla="*/ 1069423 h 2429558"/>
              <a:gd name="connsiteX117" fmla="*/ 752475 w 2967329"/>
              <a:gd name="connsiteY117" fmla="*/ 1074185 h 2429558"/>
              <a:gd name="connsiteX118" fmla="*/ 790575 w 2967329"/>
              <a:gd name="connsiteY118" fmla="*/ 1078948 h 2429558"/>
              <a:gd name="connsiteX119" fmla="*/ 976313 w 2967329"/>
              <a:gd name="connsiteY119" fmla="*/ 1107523 h 2429558"/>
              <a:gd name="connsiteX120" fmla="*/ 1004888 w 2967329"/>
              <a:gd name="connsiteY120" fmla="*/ 1117048 h 2429558"/>
              <a:gd name="connsiteX121" fmla="*/ 1047750 w 2967329"/>
              <a:gd name="connsiteY121" fmla="*/ 1131335 h 2429558"/>
              <a:gd name="connsiteX122" fmla="*/ 1062038 w 2967329"/>
              <a:gd name="connsiteY122" fmla="*/ 1136098 h 2429558"/>
              <a:gd name="connsiteX123" fmla="*/ 1104900 w 2967329"/>
              <a:gd name="connsiteY123" fmla="*/ 1159910 h 2429558"/>
              <a:gd name="connsiteX124" fmla="*/ 1133475 w 2967329"/>
              <a:gd name="connsiteY124" fmla="*/ 1178960 h 2429558"/>
              <a:gd name="connsiteX125" fmla="*/ 1157288 w 2967329"/>
              <a:gd name="connsiteY125" fmla="*/ 1198010 h 2429558"/>
              <a:gd name="connsiteX126" fmla="*/ 1166813 w 2967329"/>
              <a:gd name="connsiteY126" fmla="*/ 1212298 h 2429558"/>
              <a:gd name="connsiteX127" fmla="*/ 1195388 w 2967329"/>
              <a:gd name="connsiteY127" fmla="*/ 1231348 h 2429558"/>
              <a:gd name="connsiteX128" fmla="*/ 1209675 w 2967329"/>
              <a:gd name="connsiteY128" fmla="*/ 1240873 h 2429558"/>
              <a:gd name="connsiteX129" fmla="*/ 1238250 w 2967329"/>
              <a:gd name="connsiteY129" fmla="*/ 1259923 h 2429558"/>
              <a:gd name="connsiteX130" fmla="*/ 1262063 w 2967329"/>
              <a:gd name="connsiteY130" fmla="*/ 1288498 h 2429558"/>
              <a:gd name="connsiteX131" fmla="*/ 1281113 w 2967329"/>
              <a:gd name="connsiteY131" fmla="*/ 1317073 h 2429558"/>
              <a:gd name="connsiteX132" fmla="*/ 1290638 w 2967329"/>
              <a:gd name="connsiteY132" fmla="*/ 1331360 h 2429558"/>
              <a:gd name="connsiteX133" fmla="*/ 1319213 w 2967329"/>
              <a:gd name="connsiteY133" fmla="*/ 1374223 h 2429558"/>
              <a:gd name="connsiteX134" fmla="*/ 1328738 w 2967329"/>
              <a:gd name="connsiteY134" fmla="*/ 1388510 h 2429558"/>
              <a:gd name="connsiteX135" fmla="*/ 1343025 w 2967329"/>
              <a:gd name="connsiteY135" fmla="*/ 1398035 h 2429558"/>
              <a:gd name="connsiteX136" fmla="*/ 1362075 w 2967329"/>
              <a:gd name="connsiteY136" fmla="*/ 1421848 h 2429558"/>
              <a:gd name="connsiteX137" fmla="*/ 1381125 w 2967329"/>
              <a:gd name="connsiteY137" fmla="*/ 1450423 h 2429558"/>
              <a:gd name="connsiteX138" fmla="*/ 1390650 w 2967329"/>
              <a:gd name="connsiteY138" fmla="*/ 1464710 h 2429558"/>
              <a:gd name="connsiteX139" fmla="*/ 1404938 w 2967329"/>
              <a:gd name="connsiteY139" fmla="*/ 1469473 h 2429558"/>
              <a:gd name="connsiteX140" fmla="*/ 1428750 w 2967329"/>
              <a:gd name="connsiteY140" fmla="*/ 1493285 h 2429558"/>
              <a:gd name="connsiteX141" fmla="*/ 1438275 w 2967329"/>
              <a:gd name="connsiteY141" fmla="*/ 1507573 h 2429558"/>
              <a:gd name="connsiteX142" fmla="*/ 1452563 w 2967329"/>
              <a:gd name="connsiteY142" fmla="*/ 1517098 h 2429558"/>
              <a:gd name="connsiteX143" fmla="*/ 1466850 w 2967329"/>
              <a:gd name="connsiteY143" fmla="*/ 1531385 h 2429558"/>
              <a:gd name="connsiteX144" fmla="*/ 1495425 w 2967329"/>
              <a:gd name="connsiteY144" fmla="*/ 1540910 h 2429558"/>
              <a:gd name="connsiteX145" fmla="*/ 1528763 w 2967329"/>
              <a:gd name="connsiteY145" fmla="*/ 1550435 h 2429558"/>
              <a:gd name="connsiteX146" fmla="*/ 1557338 w 2967329"/>
              <a:gd name="connsiteY146" fmla="*/ 1555198 h 2429558"/>
              <a:gd name="connsiteX147" fmla="*/ 1571625 w 2967329"/>
              <a:gd name="connsiteY147" fmla="*/ 1559960 h 2429558"/>
              <a:gd name="connsiteX148" fmla="*/ 1590675 w 2967329"/>
              <a:gd name="connsiteY148" fmla="*/ 1564723 h 2429558"/>
              <a:gd name="connsiteX149" fmla="*/ 1619250 w 2967329"/>
              <a:gd name="connsiteY149" fmla="*/ 1583773 h 2429558"/>
              <a:gd name="connsiteX150" fmla="*/ 1633538 w 2967329"/>
              <a:gd name="connsiteY150" fmla="*/ 1593298 h 2429558"/>
              <a:gd name="connsiteX151" fmla="*/ 1657350 w 2967329"/>
              <a:gd name="connsiteY151" fmla="*/ 1617110 h 2429558"/>
              <a:gd name="connsiteX152" fmla="*/ 1681163 w 2967329"/>
              <a:gd name="connsiteY152" fmla="*/ 1636160 h 2429558"/>
              <a:gd name="connsiteX153" fmla="*/ 1704975 w 2967329"/>
              <a:gd name="connsiteY153" fmla="*/ 1679023 h 2429558"/>
              <a:gd name="connsiteX154" fmla="*/ 1714500 w 2967329"/>
              <a:gd name="connsiteY154" fmla="*/ 1693310 h 2429558"/>
              <a:gd name="connsiteX155" fmla="*/ 1728788 w 2967329"/>
              <a:gd name="connsiteY155" fmla="*/ 1698073 h 2429558"/>
              <a:gd name="connsiteX156" fmla="*/ 1752600 w 2967329"/>
              <a:gd name="connsiteY156" fmla="*/ 1721885 h 2429558"/>
              <a:gd name="connsiteX157" fmla="*/ 1776413 w 2967329"/>
              <a:gd name="connsiteY157" fmla="*/ 1745698 h 2429558"/>
              <a:gd name="connsiteX158" fmla="*/ 1785938 w 2967329"/>
              <a:gd name="connsiteY158" fmla="*/ 1759985 h 2429558"/>
              <a:gd name="connsiteX159" fmla="*/ 1809750 w 2967329"/>
              <a:gd name="connsiteY159" fmla="*/ 1783798 h 2429558"/>
              <a:gd name="connsiteX160" fmla="*/ 1819275 w 2967329"/>
              <a:gd name="connsiteY160" fmla="*/ 1812373 h 2429558"/>
              <a:gd name="connsiteX161" fmla="*/ 1824038 w 2967329"/>
              <a:gd name="connsiteY161" fmla="*/ 1826660 h 2429558"/>
              <a:gd name="connsiteX162" fmla="*/ 1828800 w 2967329"/>
              <a:gd name="connsiteY162" fmla="*/ 1912385 h 2429558"/>
              <a:gd name="connsiteX163" fmla="*/ 1843088 w 2967329"/>
              <a:gd name="connsiteY163" fmla="*/ 1960010 h 2429558"/>
              <a:gd name="connsiteX164" fmla="*/ 1857375 w 2967329"/>
              <a:gd name="connsiteY164" fmla="*/ 2002873 h 2429558"/>
              <a:gd name="connsiteX165" fmla="*/ 1866900 w 2967329"/>
              <a:gd name="connsiteY165" fmla="*/ 2031448 h 2429558"/>
              <a:gd name="connsiteX166" fmla="*/ 1881188 w 2967329"/>
              <a:gd name="connsiteY166" fmla="*/ 2083835 h 2429558"/>
              <a:gd name="connsiteX167" fmla="*/ 1885950 w 2967329"/>
              <a:gd name="connsiteY167" fmla="*/ 2098123 h 2429558"/>
              <a:gd name="connsiteX168" fmla="*/ 1900238 w 2967329"/>
              <a:gd name="connsiteY168" fmla="*/ 2107648 h 2429558"/>
              <a:gd name="connsiteX169" fmla="*/ 1919288 w 2967329"/>
              <a:gd name="connsiteY169" fmla="*/ 2150510 h 2429558"/>
              <a:gd name="connsiteX170" fmla="*/ 1924050 w 2967329"/>
              <a:gd name="connsiteY170" fmla="*/ 2164798 h 2429558"/>
              <a:gd name="connsiteX171" fmla="*/ 1943100 w 2967329"/>
              <a:gd name="connsiteY171" fmla="*/ 2193373 h 2429558"/>
              <a:gd name="connsiteX172" fmla="*/ 1966913 w 2967329"/>
              <a:gd name="connsiteY172" fmla="*/ 2221948 h 2429558"/>
              <a:gd name="connsiteX173" fmla="*/ 1981200 w 2967329"/>
              <a:gd name="connsiteY173" fmla="*/ 2231473 h 2429558"/>
              <a:gd name="connsiteX174" fmla="*/ 1995488 w 2967329"/>
              <a:gd name="connsiteY174" fmla="*/ 2245760 h 2429558"/>
              <a:gd name="connsiteX175" fmla="*/ 2009775 w 2967329"/>
              <a:gd name="connsiteY175" fmla="*/ 2250523 h 2429558"/>
              <a:gd name="connsiteX176" fmla="*/ 2052638 w 2967329"/>
              <a:gd name="connsiteY176" fmla="*/ 2269573 h 2429558"/>
              <a:gd name="connsiteX177" fmla="*/ 2119313 w 2967329"/>
              <a:gd name="connsiteY177" fmla="*/ 2288623 h 2429558"/>
              <a:gd name="connsiteX178" fmla="*/ 2147888 w 2967329"/>
              <a:gd name="connsiteY178" fmla="*/ 2307673 h 2429558"/>
              <a:gd name="connsiteX179" fmla="*/ 2176463 w 2967329"/>
              <a:gd name="connsiteY179" fmla="*/ 2317198 h 2429558"/>
              <a:gd name="connsiteX180" fmla="*/ 2190750 w 2967329"/>
              <a:gd name="connsiteY180" fmla="*/ 2326723 h 2429558"/>
              <a:gd name="connsiteX181" fmla="*/ 2233613 w 2967329"/>
              <a:gd name="connsiteY181" fmla="*/ 2336248 h 2429558"/>
              <a:gd name="connsiteX182" fmla="*/ 2262188 w 2967329"/>
              <a:gd name="connsiteY182" fmla="*/ 2345773 h 2429558"/>
              <a:gd name="connsiteX183" fmla="*/ 2290763 w 2967329"/>
              <a:gd name="connsiteY183" fmla="*/ 2355298 h 2429558"/>
              <a:gd name="connsiteX184" fmla="*/ 2319338 w 2967329"/>
              <a:gd name="connsiteY184" fmla="*/ 2369585 h 2429558"/>
              <a:gd name="connsiteX185" fmla="*/ 2347913 w 2967329"/>
              <a:gd name="connsiteY185" fmla="*/ 2383873 h 2429558"/>
              <a:gd name="connsiteX186" fmla="*/ 2362200 w 2967329"/>
              <a:gd name="connsiteY186" fmla="*/ 2393398 h 2429558"/>
              <a:gd name="connsiteX187" fmla="*/ 2390775 w 2967329"/>
              <a:gd name="connsiteY187" fmla="*/ 2402923 h 2429558"/>
              <a:gd name="connsiteX188" fmla="*/ 2419350 w 2967329"/>
              <a:gd name="connsiteY188" fmla="*/ 2412448 h 2429558"/>
              <a:gd name="connsiteX189" fmla="*/ 2433638 w 2967329"/>
              <a:gd name="connsiteY189" fmla="*/ 2417210 h 2429558"/>
              <a:gd name="connsiteX190" fmla="*/ 2624137 w 2967329"/>
              <a:gd name="connsiteY190" fmla="*/ 2424354 h 2429558"/>
              <a:gd name="connsiteX191" fmla="*/ 2678906 w 2967329"/>
              <a:gd name="connsiteY191" fmla="*/ 2331485 h 2429558"/>
              <a:gd name="connsiteX192" fmla="*/ 2626519 w 2967329"/>
              <a:gd name="connsiteY192" fmla="*/ 2198136 h 2429558"/>
              <a:gd name="connsiteX193" fmla="*/ 2566988 w 2967329"/>
              <a:gd name="connsiteY193" fmla="*/ 2031448 h 2429558"/>
              <a:gd name="connsiteX194" fmla="*/ 2571750 w 2967329"/>
              <a:gd name="connsiteY194" fmla="*/ 1983823 h 2429558"/>
              <a:gd name="connsiteX195" fmla="*/ 2576513 w 2967329"/>
              <a:gd name="connsiteY195" fmla="*/ 1964773 h 2429558"/>
              <a:gd name="connsiteX196" fmla="*/ 2581275 w 2967329"/>
              <a:gd name="connsiteY196" fmla="*/ 1940960 h 2429558"/>
              <a:gd name="connsiteX197" fmla="*/ 2586038 w 2967329"/>
              <a:gd name="connsiteY197" fmla="*/ 1926673 h 2429558"/>
              <a:gd name="connsiteX198" fmla="*/ 2605088 w 2967329"/>
              <a:gd name="connsiteY198" fmla="*/ 1898098 h 2429558"/>
              <a:gd name="connsiteX199" fmla="*/ 2619375 w 2967329"/>
              <a:gd name="connsiteY199" fmla="*/ 1855235 h 2429558"/>
              <a:gd name="connsiteX200" fmla="*/ 2624138 w 2967329"/>
              <a:gd name="connsiteY200" fmla="*/ 1840948 h 2429558"/>
              <a:gd name="connsiteX201" fmla="*/ 2628900 w 2967329"/>
              <a:gd name="connsiteY201" fmla="*/ 1826660 h 2429558"/>
              <a:gd name="connsiteX202" fmla="*/ 2633663 w 2967329"/>
              <a:gd name="connsiteY202" fmla="*/ 1793323 h 2429558"/>
              <a:gd name="connsiteX203" fmla="*/ 2638425 w 2967329"/>
              <a:gd name="connsiteY203" fmla="*/ 1769510 h 2429558"/>
              <a:gd name="connsiteX204" fmla="*/ 2643188 w 2967329"/>
              <a:gd name="connsiteY204" fmla="*/ 1664735 h 2429558"/>
              <a:gd name="connsiteX205" fmla="*/ 2652713 w 2967329"/>
              <a:gd name="connsiteY205" fmla="*/ 1636160 h 2429558"/>
              <a:gd name="connsiteX206" fmla="*/ 2657475 w 2967329"/>
              <a:gd name="connsiteY206" fmla="*/ 1621873 h 2429558"/>
              <a:gd name="connsiteX207" fmla="*/ 2676525 w 2967329"/>
              <a:gd name="connsiteY207" fmla="*/ 1564723 h 2429558"/>
              <a:gd name="connsiteX208" fmla="*/ 2690813 w 2967329"/>
              <a:gd name="connsiteY208" fmla="*/ 1536148 h 2429558"/>
              <a:gd name="connsiteX209" fmla="*/ 2705100 w 2967329"/>
              <a:gd name="connsiteY209" fmla="*/ 1526623 h 2429558"/>
              <a:gd name="connsiteX210" fmla="*/ 2714625 w 2967329"/>
              <a:gd name="connsiteY210" fmla="*/ 1512335 h 2429558"/>
              <a:gd name="connsiteX211" fmla="*/ 2728913 w 2967329"/>
              <a:gd name="connsiteY211" fmla="*/ 1507573 h 2429558"/>
              <a:gd name="connsiteX212" fmla="*/ 2733675 w 2967329"/>
              <a:gd name="connsiteY212" fmla="*/ 1493285 h 2429558"/>
              <a:gd name="connsiteX213" fmla="*/ 2743200 w 2967329"/>
              <a:gd name="connsiteY213" fmla="*/ 1478998 h 2429558"/>
              <a:gd name="connsiteX214" fmla="*/ 2752725 w 2967329"/>
              <a:gd name="connsiteY214" fmla="*/ 1450423 h 2429558"/>
              <a:gd name="connsiteX215" fmla="*/ 2767013 w 2967329"/>
              <a:gd name="connsiteY215" fmla="*/ 1421848 h 2429558"/>
              <a:gd name="connsiteX216" fmla="*/ 2809875 w 2967329"/>
              <a:gd name="connsiteY216" fmla="*/ 1402798 h 2429558"/>
              <a:gd name="connsiteX217" fmla="*/ 2838450 w 2967329"/>
              <a:gd name="connsiteY217" fmla="*/ 1393273 h 2429558"/>
              <a:gd name="connsiteX218" fmla="*/ 2881313 w 2967329"/>
              <a:gd name="connsiteY218" fmla="*/ 1383748 h 2429558"/>
              <a:gd name="connsiteX219" fmla="*/ 2895600 w 2967329"/>
              <a:gd name="connsiteY219" fmla="*/ 1374223 h 2429558"/>
              <a:gd name="connsiteX220" fmla="*/ 2909888 w 2967329"/>
              <a:gd name="connsiteY220" fmla="*/ 1369460 h 2429558"/>
              <a:gd name="connsiteX221" fmla="*/ 2919413 w 2967329"/>
              <a:gd name="connsiteY221" fmla="*/ 1355173 h 2429558"/>
              <a:gd name="connsiteX222" fmla="*/ 2947988 w 2967329"/>
              <a:gd name="connsiteY222" fmla="*/ 1345648 h 2429558"/>
              <a:gd name="connsiteX223" fmla="*/ 2962275 w 2967329"/>
              <a:gd name="connsiteY223" fmla="*/ 1331360 h 2429558"/>
              <a:gd name="connsiteX224" fmla="*/ 2962275 w 2967329"/>
              <a:gd name="connsiteY224" fmla="*/ 1288498 h 2429558"/>
              <a:gd name="connsiteX225" fmla="*/ 2947988 w 2967329"/>
              <a:gd name="connsiteY225" fmla="*/ 1278973 h 2429558"/>
              <a:gd name="connsiteX226" fmla="*/ 2919413 w 2967329"/>
              <a:gd name="connsiteY226" fmla="*/ 1274210 h 2429558"/>
              <a:gd name="connsiteX227" fmla="*/ 2905125 w 2967329"/>
              <a:gd name="connsiteY227" fmla="*/ 1269448 h 2429558"/>
              <a:gd name="connsiteX228" fmla="*/ 2886075 w 2967329"/>
              <a:gd name="connsiteY228" fmla="*/ 1240873 h 2429558"/>
              <a:gd name="connsiteX229" fmla="*/ 2876550 w 2967329"/>
              <a:gd name="connsiteY229" fmla="*/ 1226585 h 2429558"/>
              <a:gd name="connsiteX230" fmla="*/ 2871788 w 2967329"/>
              <a:gd name="connsiteY230" fmla="*/ 1212298 h 2429558"/>
              <a:gd name="connsiteX231" fmla="*/ 2852738 w 2967329"/>
              <a:gd name="connsiteY231" fmla="*/ 1183723 h 2429558"/>
              <a:gd name="connsiteX232" fmla="*/ 2833688 w 2967329"/>
              <a:gd name="connsiteY232" fmla="*/ 1155148 h 2429558"/>
              <a:gd name="connsiteX233" fmla="*/ 2819400 w 2967329"/>
              <a:gd name="connsiteY233" fmla="*/ 1126573 h 2429558"/>
              <a:gd name="connsiteX234" fmla="*/ 2814638 w 2967329"/>
              <a:gd name="connsiteY234" fmla="*/ 1112285 h 2429558"/>
              <a:gd name="connsiteX235" fmla="*/ 2795588 w 2967329"/>
              <a:gd name="connsiteY235" fmla="*/ 1083710 h 2429558"/>
              <a:gd name="connsiteX236" fmla="*/ 2786063 w 2967329"/>
              <a:gd name="connsiteY236" fmla="*/ 1069423 h 2429558"/>
              <a:gd name="connsiteX237" fmla="*/ 2771775 w 2967329"/>
              <a:gd name="connsiteY237" fmla="*/ 1040848 h 2429558"/>
              <a:gd name="connsiteX238" fmla="*/ 2757488 w 2967329"/>
              <a:gd name="connsiteY238" fmla="*/ 1036085 h 2429558"/>
              <a:gd name="connsiteX239" fmla="*/ 2743200 w 2967329"/>
              <a:gd name="connsiteY239" fmla="*/ 1026560 h 2429558"/>
              <a:gd name="connsiteX240" fmla="*/ 2686050 w 2967329"/>
              <a:gd name="connsiteY240" fmla="*/ 1031323 h 2429558"/>
              <a:gd name="connsiteX241" fmla="*/ 2657475 w 2967329"/>
              <a:gd name="connsiteY241" fmla="*/ 1050373 h 2429558"/>
              <a:gd name="connsiteX242" fmla="*/ 2643188 w 2967329"/>
              <a:gd name="connsiteY242" fmla="*/ 1055135 h 2429558"/>
              <a:gd name="connsiteX243" fmla="*/ 2633663 w 2967329"/>
              <a:gd name="connsiteY243" fmla="*/ 1069423 h 2429558"/>
              <a:gd name="connsiteX244" fmla="*/ 2605088 w 2967329"/>
              <a:gd name="connsiteY244" fmla="*/ 1078948 h 2429558"/>
              <a:gd name="connsiteX245" fmla="*/ 2547938 w 2967329"/>
              <a:gd name="connsiteY245" fmla="*/ 1069423 h 2429558"/>
              <a:gd name="connsiteX246" fmla="*/ 2533650 w 2967329"/>
              <a:gd name="connsiteY246" fmla="*/ 1064660 h 2429558"/>
              <a:gd name="connsiteX247" fmla="*/ 2519363 w 2967329"/>
              <a:gd name="connsiteY247" fmla="*/ 1055135 h 2429558"/>
              <a:gd name="connsiteX248" fmla="*/ 2495550 w 2967329"/>
              <a:gd name="connsiteY248" fmla="*/ 1026560 h 2429558"/>
              <a:gd name="connsiteX249" fmla="*/ 2481263 w 2967329"/>
              <a:gd name="connsiteY249" fmla="*/ 1017035 h 2429558"/>
              <a:gd name="connsiteX250" fmla="*/ 2471738 w 2967329"/>
              <a:gd name="connsiteY250" fmla="*/ 1002748 h 2429558"/>
              <a:gd name="connsiteX251" fmla="*/ 2457450 w 2967329"/>
              <a:gd name="connsiteY251" fmla="*/ 993223 h 2429558"/>
              <a:gd name="connsiteX252" fmla="*/ 2452688 w 2967329"/>
              <a:gd name="connsiteY252" fmla="*/ 978935 h 2429558"/>
              <a:gd name="connsiteX253" fmla="*/ 2443163 w 2967329"/>
              <a:gd name="connsiteY253" fmla="*/ 964648 h 2429558"/>
              <a:gd name="connsiteX254" fmla="*/ 2438400 w 2967329"/>
              <a:gd name="connsiteY254" fmla="*/ 950360 h 2429558"/>
              <a:gd name="connsiteX255" fmla="*/ 2424113 w 2967329"/>
              <a:gd name="connsiteY255" fmla="*/ 936073 h 2429558"/>
              <a:gd name="connsiteX256" fmla="*/ 2414588 w 2967329"/>
              <a:gd name="connsiteY256" fmla="*/ 921785 h 2429558"/>
              <a:gd name="connsiteX257" fmla="*/ 2400300 w 2967329"/>
              <a:gd name="connsiteY257" fmla="*/ 907498 h 2429558"/>
              <a:gd name="connsiteX258" fmla="*/ 2390775 w 2967329"/>
              <a:gd name="connsiteY258" fmla="*/ 893210 h 2429558"/>
              <a:gd name="connsiteX259" fmla="*/ 2376488 w 2967329"/>
              <a:gd name="connsiteY259" fmla="*/ 888448 h 2429558"/>
              <a:gd name="connsiteX260" fmla="*/ 2352675 w 2967329"/>
              <a:gd name="connsiteY260" fmla="*/ 845585 h 2429558"/>
              <a:gd name="connsiteX261" fmla="*/ 2333625 w 2967329"/>
              <a:gd name="connsiteY261" fmla="*/ 831298 h 2429558"/>
              <a:gd name="connsiteX262" fmla="*/ 2309813 w 2967329"/>
              <a:gd name="connsiteY262" fmla="*/ 802723 h 2429558"/>
              <a:gd name="connsiteX263" fmla="*/ 2281238 w 2967329"/>
              <a:gd name="connsiteY263" fmla="*/ 788435 h 2429558"/>
              <a:gd name="connsiteX264" fmla="*/ 2238375 w 2967329"/>
              <a:gd name="connsiteY264" fmla="*/ 755098 h 2429558"/>
              <a:gd name="connsiteX265" fmla="*/ 2209800 w 2967329"/>
              <a:gd name="connsiteY265" fmla="*/ 736048 h 2429558"/>
              <a:gd name="connsiteX266" fmla="*/ 2195513 w 2967329"/>
              <a:gd name="connsiteY266" fmla="*/ 726523 h 2429558"/>
              <a:gd name="connsiteX267" fmla="*/ 2181225 w 2967329"/>
              <a:gd name="connsiteY267" fmla="*/ 721760 h 2429558"/>
              <a:gd name="connsiteX268" fmla="*/ 2152650 w 2967329"/>
              <a:gd name="connsiteY268" fmla="*/ 702710 h 2429558"/>
              <a:gd name="connsiteX269" fmla="*/ 2081213 w 2967329"/>
              <a:gd name="connsiteY269" fmla="*/ 655085 h 2429558"/>
              <a:gd name="connsiteX270" fmla="*/ 2052638 w 2967329"/>
              <a:gd name="connsiteY270" fmla="*/ 636035 h 2429558"/>
              <a:gd name="connsiteX271" fmla="*/ 2038350 w 2967329"/>
              <a:gd name="connsiteY271" fmla="*/ 626510 h 2429558"/>
              <a:gd name="connsiteX272" fmla="*/ 2009775 w 2967329"/>
              <a:gd name="connsiteY272" fmla="*/ 616985 h 2429558"/>
              <a:gd name="connsiteX273" fmla="*/ 1995488 w 2967329"/>
              <a:gd name="connsiteY273" fmla="*/ 612223 h 2429558"/>
              <a:gd name="connsiteX274" fmla="*/ 1914525 w 2967329"/>
              <a:gd name="connsiteY274" fmla="*/ 621748 h 2429558"/>
              <a:gd name="connsiteX275" fmla="*/ 1900238 w 2967329"/>
              <a:gd name="connsiteY275" fmla="*/ 631273 h 2429558"/>
              <a:gd name="connsiteX276" fmla="*/ 1871663 w 2967329"/>
              <a:gd name="connsiteY276" fmla="*/ 640798 h 2429558"/>
              <a:gd name="connsiteX277" fmla="*/ 1757363 w 2967329"/>
              <a:gd name="connsiteY277" fmla="*/ 636035 h 2429558"/>
              <a:gd name="connsiteX278" fmla="*/ 1728788 w 2967329"/>
              <a:gd name="connsiteY278" fmla="*/ 574123 h 2429558"/>
              <a:gd name="connsiteX279" fmla="*/ 1669256 w 2967329"/>
              <a:gd name="connsiteY279" fmla="*/ 497923 h 2429558"/>
              <a:gd name="connsiteX280" fmla="*/ 1638300 w 2967329"/>
              <a:gd name="connsiteY280" fmla="*/ 445535 h 2429558"/>
              <a:gd name="connsiteX281" fmla="*/ 1619250 w 2967329"/>
              <a:gd name="connsiteY281" fmla="*/ 402673 h 2429558"/>
              <a:gd name="connsiteX282" fmla="*/ 1600200 w 2967329"/>
              <a:gd name="connsiteY282" fmla="*/ 359810 h 2429558"/>
              <a:gd name="connsiteX283" fmla="*/ 1590675 w 2967329"/>
              <a:gd name="connsiteY283" fmla="*/ 331235 h 2429558"/>
              <a:gd name="connsiteX284" fmla="*/ 1576388 w 2967329"/>
              <a:gd name="connsiteY284" fmla="*/ 302660 h 2429558"/>
              <a:gd name="connsiteX285" fmla="*/ 1547813 w 2967329"/>
              <a:gd name="connsiteY285" fmla="*/ 293135 h 2429558"/>
              <a:gd name="connsiteX286" fmla="*/ 1519238 w 2967329"/>
              <a:gd name="connsiteY286" fmla="*/ 278848 h 2429558"/>
              <a:gd name="connsiteX287" fmla="*/ 1504950 w 2967329"/>
              <a:gd name="connsiteY287" fmla="*/ 269323 h 2429558"/>
              <a:gd name="connsiteX288" fmla="*/ 1476375 w 2967329"/>
              <a:gd name="connsiteY288" fmla="*/ 259798 h 2429558"/>
              <a:gd name="connsiteX289" fmla="*/ 1447800 w 2967329"/>
              <a:gd name="connsiteY289" fmla="*/ 274085 h 2429558"/>
              <a:gd name="connsiteX290" fmla="*/ 1433513 w 2967329"/>
              <a:gd name="connsiteY290" fmla="*/ 278848 h 2429558"/>
              <a:gd name="connsiteX291" fmla="*/ 1419225 w 2967329"/>
              <a:gd name="connsiteY291" fmla="*/ 288373 h 2429558"/>
              <a:gd name="connsiteX292" fmla="*/ 1390650 w 2967329"/>
              <a:gd name="connsiteY292" fmla="*/ 297898 h 2429558"/>
              <a:gd name="connsiteX293" fmla="*/ 1333500 w 2967329"/>
              <a:gd name="connsiteY293" fmla="*/ 293135 h 2429558"/>
              <a:gd name="connsiteX294" fmla="*/ 1304925 w 2967329"/>
              <a:gd name="connsiteY294" fmla="*/ 283610 h 2429558"/>
              <a:gd name="connsiteX295" fmla="*/ 1271588 w 2967329"/>
              <a:gd name="connsiteY295" fmla="*/ 274085 h 2429558"/>
              <a:gd name="connsiteX296" fmla="*/ 1062038 w 2967329"/>
              <a:gd name="connsiteY296" fmla="*/ 278848 h 2429558"/>
              <a:gd name="connsiteX297" fmla="*/ 962025 w 2967329"/>
              <a:gd name="connsiteY297" fmla="*/ 278848 h 2429558"/>
              <a:gd name="connsiteX298" fmla="*/ 942975 w 2967329"/>
              <a:gd name="connsiteY298" fmla="*/ 231223 h 2429558"/>
              <a:gd name="connsiteX299" fmla="*/ 985838 w 2967329"/>
              <a:gd name="connsiteY299" fmla="*/ 207410 h 2429558"/>
              <a:gd name="connsiteX300" fmla="*/ 1009650 w 2967329"/>
              <a:gd name="connsiteY300" fmla="*/ 145498 h 2429558"/>
              <a:gd name="connsiteX301" fmla="*/ 1004888 w 2967329"/>
              <a:gd name="connsiteY301" fmla="*/ 107398 h 2429558"/>
              <a:gd name="connsiteX302" fmla="*/ 995363 w 2967329"/>
              <a:gd name="connsiteY302" fmla="*/ 78823 h 2429558"/>
              <a:gd name="connsiteX303" fmla="*/ 952500 w 2967329"/>
              <a:gd name="connsiteY303" fmla="*/ 50248 h 2429558"/>
              <a:gd name="connsiteX304" fmla="*/ 909638 w 2967329"/>
              <a:gd name="connsiteY304" fmla="*/ 2623 h 2429558"/>
              <a:gd name="connsiteX305" fmla="*/ 842963 w 2967329"/>
              <a:gd name="connsiteY305" fmla="*/ 7385 h 2429558"/>
              <a:gd name="connsiteX306" fmla="*/ 823913 w 2967329"/>
              <a:gd name="connsiteY306" fmla="*/ 12148 h 2429558"/>
              <a:gd name="connsiteX307" fmla="*/ 771525 w 2967329"/>
              <a:gd name="connsiteY307" fmla="*/ 16910 h 2429558"/>
              <a:gd name="connsiteX308" fmla="*/ 790575 w 2967329"/>
              <a:gd name="connsiteY308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95275 w 2967329"/>
              <a:gd name="connsiteY43" fmla="*/ 1226585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219075 w 2967329"/>
              <a:gd name="connsiteY51" fmla="*/ 1417085 h 2429558"/>
              <a:gd name="connsiteX52" fmla="*/ 209550 w 2967329"/>
              <a:gd name="connsiteY52" fmla="*/ 1431373 h 2429558"/>
              <a:gd name="connsiteX53" fmla="*/ 204788 w 2967329"/>
              <a:gd name="connsiteY53" fmla="*/ 1445660 h 2429558"/>
              <a:gd name="connsiteX54" fmla="*/ 190500 w 2967329"/>
              <a:gd name="connsiteY54" fmla="*/ 1459948 h 2429558"/>
              <a:gd name="connsiteX55" fmla="*/ 176213 w 2967329"/>
              <a:gd name="connsiteY55" fmla="*/ 1488523 h 2429558"/>
              <a:gd name="connsiteX56" fmla="*/ 157163 w 2967329"/>
              <a:gd name="connsiteY56" fmla="*/ 1531385 h 2429558"/>
              <a:gd name="connsiteX57" fmla="*/ 142875 w 2967329"/>
              <a:gd name="connsiteY57" fmla="*/ 1540910 h 2429558"/>
              <a:gd name="connsiteX58" fmla="*/ 133350 w 2967329"/>
              <a:gd name="connsiteY58" fmla="*/ 1555198 h 2429558"/>
              <a:gd name="connsiteX59" fmla="*/ 119063 w 2967329"/>
              <a:gd name="connsiteY59" fmla="*/ 1569485 h 2429558"/>
              <a:gd name="connsiteX60" fmla="*/ 109538 w 2967329"/>
              <a:gd name="connsiteY60" fmla="*/ 1598060 h 2429558"/>
              <a:gd name="connsiteX61" fmla="*/ 90488 w 2967329"/>
              <a:gd name="connsiteY61" fmla="*/ 1626635 h 2429558"/>
              <a:gd name="connsiteX62" fmla="*/ 85725 w 2967329"/>
              <a:gd name="connsiteY62" fmla="*/ 1640923 h 2429558"/>
              <a:gd name="connsiteX63" fmla="*/ 71438 w 2967329"/>
              <a:gd name="connsiteY63" fmla="*/ 1655210 h 2429558"/>
              <a:gd name="connsiteX64" fmla="*/ 57150 w 2967329"/>
              <a:gd name="connsiteY64" fmla="*/ 1683785 h 2429558"/>
              <a:gd name="connsiteX65" fmla="*/ 52388 w 2967329"/>
              <a:gd name="connsiteY65" fmla="*/ 1698073 h 2429558"/>
              <a:gd name="connsiteX66" fmla="*/ 42863 w 2967329"/>
              <a:gd name="connsiteY66" fmla="*/ 1712360 h 2429558"/>
              <a:gd name="connsiteX67" fmla="*/ 33338 w 2967329"/>
              <a:gd name="connsiteY67" fmla="*/ 1740935 h 2429558"/>
              <a:gd name="connsiteX68" fmla="*/ 28575 w 2967329"/>
              <a:gd name="connsiteY68" fmla="*/ 1788560 h 2429558"/>
              <a:gd name="connsiteX69" fmla="*/ 14288 w 2967329"/>
              <a:gd name="connsiteY69" fmla="*/ 1798085 h 2429558"/>
              <a:gd name="connsiteX70" fmla="*/ 4763 w 2967329"/>
              <a:gd name="connsiteY70" fmla="*/ 1826660 h 2429558"/>
              <a:gd name="connsiteX71" fmla="*/ 0 w 2967329"/>
              <a:gd name="connsiteY71" fmla="*/ 1840948 h 2429558"/>
              <a:gd name="connsiteX72" fmla="*/ 4763 w 2967329"/>
              <a:gd name="connsiteY72" fmla="*/ 1859998 h 2429558"/>
              <a:gd name="connsiteX73" fmla="*/ 9525 w 2967329"/>
              <a:gd name="connsiteY73" fmla="*/ 1874285 h 2429558"/>
              <a:gd name="connsiteX74" fmla="*/ 14288 w 2967329"/>
              <a:gd name="connsiteY74" fmla="*/ 1902860 h 2429558"/>
              <a:gd name="connsiteX75" fmla="*/ 19050 w 2967329"/>
              <a:gd name="connsiteY75" fmla="*/ 1917148 h 2429558"/>
              <a:gd name="connsiteX76" fmla="*/ 33338 w 2967329"/>
              <a:gd name="connsiteY76" fmla="*/ 1964773 h 2429558"/>
              <a:gd name="connsiteX77" fmla="*/ 52388 w 2967329"/>
              <a:gd name="connsiteY77" fmla="*/ 1993348 h 2429558"/>
              <a:gd name="connsiteX78" fmla="*/ 80963 w 2967329"/>
              <a:gd name="connsiteY78" fmla="*/ 1998110 h 2429558"/>
              <a:gd name="connsiteX79" fmla="*/ 95250 w 2967329"/>
              <a:gd name="connsiteY79" fmla="*/ 2002873 h 2429558"/>
              <a:gd name="connsiteX80" fmla="*/ 109538 w 2967329"/>
              <a:gd name="connsiteY80" fmla="*/ 2012398 h 2429558"/>
              <a:gd name="connsiteX81" fmla="*/ 138113 w 2967329"/>
              <a:gd name="connsiteY81" fmla="*/ 2021923 h 2429558"/>
              <a:gd name="connsiteX82" fmla="*/ 185738 w 2967329"/>
              <a:gd name="connsiteY82" fmla="*/ 2017160 h 2429558"/>
              <a:gd name="connsiteX83" fmla="*/ 204788 w 2967329"/>
              <a:gd name="connsiteY83" fmla="*/ 1993348 h 2429558"/>
              <a:gd name="connsiteX84" fmla="*/ 219075 w 2967329"/>
              <a:gd name="connsiteY84" fmla="*/ 1983823 h 2429558"/>
              <a:gd name="connsiteX85" fmla="*/ 228600 w 2967329"/>
              <a:gd name="connsiteY85" fmla="*/ 1969535 h 2429558"/>
              <a:gd name="connsiteX86" fmla="*/ 233363 w 2967329"/>
              <a:gd name="connsiteY86" fmla="*/ 1955248 h 2429558"/>
              <a:gd name="connsiteX87" fmla="*/ 247650 w 2967329"/>
              <a:gd name="connsiteY87" fmla="*/ 1950485 h 2429558"/>
              <a:gd name="connsiteX88" fmla="*/ 266700 w 2967329"/>
              <a:gd name="connsiteY88" fmla="*/ 1921910 h 2429558"/>
              <a:gd name="connsiteX89" fmla="*/ 280988 w 2967329"/>
              <a:gd name="connsiteY89" fmla="*/ 1879048 h 2429558"/>
              <a:gd name="connsiteX90" fmla="*/ 285750 w 2967329"/>
              <a:gd name="connsiteY90" fmla="*/ 1864760 h 2429558"/>
              <a:gd name="connsiteX91" fmla="*/ 300038 w 2967329"/>
              <a:gd name="connsiteY91" fmla="*/ 1855235 h 2429558"/>
              <a:gd name="connsiteX92" fmla="*/ 309563 w 2967329"/>
              <a:gd name="connsiteY92" fmla="*/ 1840948 h 2429558"/>
              <a:gd name="connsiteX93" fmla="*/ 352425 w 2967329"/>
              <a:gd name="connsiteY93" fmla="*/ 1817135 h 2429558"/>
              <a:gd name="connsiteX94" fmla="*/ 371475 w 2967329"/>
              <a:gd name="connsiteY94" fmla="*/ 1793323 h 2429558"/>
              <a:gd name="connsiteX95" fmla="*/ 385763 w 2967329"/>
              <a:gd name="connsiteY95" fmla="*/ 1764748 h 2429558"/>
              <a:gd name="connsiteX96" fmla="*/ 404813 w 2967329"/>
              <a:gd name="connsiteY96" fmla="*/ 1736173 h 2429558"/>
              <a:gd name="connsiteX97" fmla="*/ 419100 w 2967329"/>
              <a:gd name="connsiteY97" fmla="*/ 1707598 h 2429558"/>
              <a:gd name="connsiteX98" fmla="*/ 428625 w 2967329"/>
              <a:gd name="connsiteY98" fmla="*/ 1674260 h 2429558"/>
              <a:gd name="connsiteX99" fmla="*/ 423863 w 2967329"/>
              <a:gd name="connsiteY99" fmla="*/ 1602823 h 2429558"/>
              <a:gd name="connsiteX100" fmla="*/ 423863 w 2967329"/>
              <a:gd name="connsiteY100" fmla="*/ 1517098 h 2429558"/>
              <a:gd name="connsiteX101" fmla="*/ 438150 w 2967329"/>
              <a:gd name="connsiteY101" fmla="*/ 1512335 h 2429558"/>
              <a:gd name="connsiteX102" fmla="*/ 452438 w 2967329"/>
              <a:gd name="connsiteY102" fmla="*/ 1502810 h 2429558"/>
              <a:gd name="connsiteX103" fmla="*/ 476250 w 2967329"/>
              <a:gd name="connsiteY103" fmla="*/ 1478998 h 2429558"/>
              <a:gd name="connsiteX104" fmla="*/ 500063 w 2967329"/>
              <a:gd name="connsiteY104" fmla="*/ 1459948 h 2429558"/>
              <a:gd name="connsiteX105" fmla="*/ 523875 w 2967329"/>
              <a:gd name="connsiteY105" fmla="*/ 1431373 h 2429558"/>
              <a:gd name="connsiteX106" fmla="*/ 542925 w 2967329"/>
              <a:gd name="connsiteY106" fmla="*/ 1402798 h 2429558"/>
              <a:gd name="connsiteX107" fmla="*/ 552450 w 2967329"/>
              <a:gd name="connsiteY107" fmla="*/ 1388510 h 2429558"/>
              <a:gd name="connsiteX108" fmla="*/ 566738 w 2967329"/>
              <a:gd name="connsiteY108" fmla="*/ 1378985 h 2429558"/>
              <a:gd name="connsiteX109" fmla="*/ 571500 w 2967329"/>
              <a:gd name="connsiteY109" fmla="*/ 1364698 h 2429558"/>
              <a:gd name="connsiteX110" fmla="*/ 581025 w 2967329"/>
              <a:gd name="connsiteY110" fmla="*/ 1331360 h 2429558"/>
              <a:gd name="connsiteX111" fmla="*/ 576263 w 2967329"/>
              <a:gd name="connsiteY111" fmla="*/ 1183723 h 2429558"/>
              <a:gd name="connsiteX112" fmla="*/ 600075 w 2967329"/>
              <a:gd name="connsiteY112" fmla="*/ 1097998 h 2429558"/>
              <a:gd name="connsiteX113" fmla="*/ 614363 w 2967329"/>
              <a:gd name="connsiteY113" fmla="*/ 1093235 h 2429558"/>
              <a:gd name="connsiteX114" fmla="*/ 657225 w 2967329"/>
              <a:gd name="connsiteY114" fmla="*/ 1069423 h 2429558"/>
              <a:gd name="connsiteX115" fmla="*/ 671513 w 2967329"/>
              <a:gd name="connsiteY115" fmla="*/ 1064660 h 2429558"/>
              <a:gd name="connsiteX116" fmla="*/ 738188 w 2967329"/>
              <a:gd name="connsiteY116" fmla="*/ 1069423 h 2429558"/>
              <a:gd name="connsiteX117" fmla="*/ 752475 w 2967329"/>
              <a:gd name="connsiteY117" fmla="*/ 1074185 h 2429558"/>
              <a:gd name="connsiteX118" fmla="*/ 790575 w 2967329"/>
              <a:gd name="connsiteY118" fmla="*/ 1078948 h 2429558"/>
              <a:gd name="connsiteX119" fmla="*/ 976313 w 2967329"/>
              <a:gd name="connsiteY119" fmla="*/ 1107523 h 2429558"/>
              <a:gd name="connsiteX120" fmla="*/ 1004888 w 2967329"/>
              <a:gd name="connsiteY120" fmla="*/ 1117048 h 2429558"/>
              <a:gd name="connsiteX121" fmla="*/ 1047750 w 2967329"/>
              <a:gd name="connsiteY121" fmla="*/ 1131335 h 2429558"/>
              <a:gd name="connsiteX122" fmla="*/ 1062038 w 2967329"/>
              <a:gd name="connsiteY122" fmla="*/ 1136098 h 2429558"/>
              <a:gd name="connsiteX123" fmla="*/ 1104900 w 2967329"/>
              <a:gd name="connsiteY123" fmla="*/ 1159910 h 2429558"/>
              <a:gd name="connsiteX124" fmla="*/ 1133475 w 2967329"/>
              <a:gd name="connsiteY124" fmla="*/ 1178960 h 2429558"/>
              <a:gd name="connsiteX125" fmla="*/ 1157288 w 2967329"/>
              <a:gd name="connsiteY125" fmla="*/ 1198010 h 2429558"/>
              <a:gd name="connsiteX126" fmla="*/ 1166813 w 2967329"/>
              <a:gd name="connsiteY126" fmla="*/ 1212298 h 2429558"/>
              <a:gd name="connsiteX127" fmla="*/ 1195388 w 2967329"/>
              <a:gd name="connsiteY127" fmla="*/ 1231348 h 2429558"/>
              <a:gd name="connsiteX128" fmla="*/ 1209675 w 2967329"/>
              <a:gd name="connsiteY128" fmla="*/ 1240873 h 2429558"/>
              <a:gd name="connsiteX129" fmla="*/ 1238250 w 2967329"/>
              <a:gd name="connsiteY129" fmla="*/ 1259923 h 2429558"/>
              <a:gd name="connsiteX130" fmla="*/ 1262063 w 2967329"/>
              <a:gd name="connsiteY130" fmla="*/ 1288498 h 2429558"/>
              <a:gd name="connsiteX131" fmla="*/ 1281113 w 2967329"/>
              <a:gd name="connsiteY131" fmla="*/ 1317073 h 2429558"/>
              <a:gd name="connsiteX132" fmla="*/ 1290638 w 2967329"/>
              <a:gd name="connsiteY132" fmla="*/ 1331360 h 2429558"/>
              <a:gd name="connsiteX133" fmla="*/ 1319213 w 2967329"/>
              <a:gd name="connsiteY133" fmla="*/ 1374223 h 2429558"/>
              <a:gd name="connsiteX134" fmla="*/ 1328738 w 2967329"/>
              <a:gd name="connsiteY134" fmla="*/ 1388510 h 2429558"/>
              <a:gd name="connsiteX135" fmla="*/ 1343025 w 2967329"/>
              <a:gd name="connsiteY135" fmla="*/ 1398035 h 2429558"/>
              <a:gd name="connsiteX136" fmla="*/ 1362075 w 2967329"/>
              <a:gd name="connsiteY136" fmla="*/ 1421848 h 2429558"/>
              <a:gd name="connsiteX137" fmla="*/ 1381125 w 2967329"/>
              <a:gd name="connsiteY137" fmla="*/ 1450423 h 2429558"/>
              <a:gd name="connsiteX138" fmla="*/ 1390650 w 2967329"/>
              <a:gd name="connsiteY138" fmla="*/ 1464710 h 2429558"/>
              <a:gd name="connsiteX139" fmla="*/ 1404938 w 2967329"/>
              <a:gd name="connsiteY139" fmla="*/ 1469473 h 2429558"/>
              <a:gd name="connsiteX140" fmla="*/ 1428750 w 2967329"/>
              <a:gd name="connsiteY140" fmla="*/ 1493285 h 2429558"/>
              <a:gd name="connsiteX141" fmla="*/ 1438275 w 2967329"/>
              <a:gd name="connsiteY141" fmla="*/ 1507573 h 2429558"/>
              <a:gd name="connsiteX142" fmla="*/ 1452563 w 2967329"/>
              <a:gd name="connsiteY142" fmla="*/ 1517098 h 2429558"/>
              <a:gd name="connsiteX143" fmla="*/ 1466850 w 2967329"/>
              <a:gd name="connsiteY143" fmla="*/ 1531385 h 2429558"/>
              <a:gd name="connsiteX144" fmla="*/ 1495425 w 2967329"/>
              <a:gd name="connsiteY144" fmla="*/ 1540910 h 2429558"/>
              <a:gd name="connsiteX145" fmla="*/ 1528763 w 2967329"/>
              <a:gd name="connsiteY145" fmla="*/ 1550435 h 2429558"/>
              <a:gd name="connsiteX146" fmla="*/ 1557338 w 2967329"/>
              <a:gd name="connsiteY146" fmla="*/ 1555198 h 2429558"/>
              <a:gd name="connsiteX147" fmla="*/ 1571625 w 2967329"/>
              <a:gd name="connsiteY147" fmla="*/ 1559960 h 2429558"/>
              <a:gd name="connsiteX148" fmla="*/ 1590675 w 2967329"/>
              <a:gd name="connsiteY148" fmla="*/ 1564723 h 2429558"/>
              <a:gd name="connsiteX149" fmla="*/ 1619250 w 2967329"/>
              <a:gd name="connsiteY149" fmla="*/ 1583773 h 2429558"/>
              <a:gd name="connsiteX150" fmla="*/ 1633538 w 2967329"/>
              <a:gd name="connsiteY150" fmla="*/ 1593298 h 2429558"/>
              <a:gd name="connsiteX151" fmla="*/ 1657350 w 2967329"/>
              <a:gd name="connsiteY151" fmla="*/ 1617110 h 2429558"/>
              <a:gd name="connsiteX152" fmla="*/ 1681163 w 2967329"/>
              <a:gd name="connsiteY152" fmla="*/ 1636160 h 2429558"/>
              <a:gd name="connsiteX153" fmla="*/ 1704975 w 2967329"/>
              <a:gd name="connsiteY153" fmla="*/ 1679023 h 2429558"/>
              <a:gd name="connsiteX154" fmla="*/ 1714500 w 2967329"/>
              <a:gd name="connsiteY154" fmla="*/ 1693310 h 2429558"/>
              <a:gd name="connsiteX155" fmla="*/ 1728788 w 2967329"/>
              <a:gd name="connsiteY155" fmla="*/ 1698073 h 2429558"/>
              <a:gd name="connsiteX156" fmla="*/ 1752600 w 2967329"/>
              <a:gd name="connsiteY156" fmla="*/ 1721885 h 2429558"/>
              <a:gd name="connsiteX157" fmla="*/ 1776413 w 2967329"/>
              <a:gd name="connsiteY157" fmla="*/ 1745698 h 2429558"/>
              <a:gd name="connsiteX158" fmla="*/ 1785938 w 2967329"/>
              <a:gd name="connsiteY158" fmla="*/ 1759985 h 2429558"/>
              <a:gd name="connsiteX159" fmla="*/ 1809750 w 2967329"/>
              <a:gd name="connsiteY159" fmla="*/ 1783798 h 2429558"/>
              <a:gd name="connsiteX160" fmla="*/ 1819275 w 2967329"/>
              <a:gd name="connsiteY160" fmla="*/ 1812373 h 2429558"/>
              <a:gd name="connsiteX161" fmla="*/ 1824038 w 2967329"/>
              <a:gd name="connsiteY161" fmla="*/ 1826660 h 2429558"/>
              <a:gd name="connsiteX162" fmla="*/ 1828800 w 2967329"/>
              <a:gd name="connsiteY162" fmla="*/ 1912385 h 2429558"/>
              <a:gd name="connsiteX163" fmla="*/ 1843088 w 2967329"/>
              <a:gd name="connsiteY163" fmla="*/ 1960010 h 2429558"/>
              <a:gd name="connsiteX164" fmla="*/ 1857375 w 2967329"/>
              <a:gd name="connsiteY164" fmla="*/ 2002873 h 2429558"/>
              <a:gd name="connsiteX165" fmla="*/ 1866900 w 2967329"/>
              <a:gd name="connsiteY165" fmla="*/ 2031448 h 2429558"/>
              <a:gd name="connsiteX166" fmla="*/ 1881188 w 2967329"/>
              <a:gd name="connsiteY166" fmla="*/ 2083835 h 2429558"/>
              <a:gd name="connsiteX167" fmla="*/ 1885950 w 2967329"/>
              <a:gd name="connsiteY167" fmla="*/ 2098123 h 2429558"/>
              <a:gd name="connsiteX168" fmla="*/ 1900238 w 2967329"/>
              <a:gd name="connsiteY168" fmla="*/ 2107648 h 2429558"/>
              <a:gd name="connsiteX169" fmla="*/ 1919288 w 2967329"/>
              <a:gd name="connsiteY169" fmla="*/ 2150510 h 2429558"/>
              <a:gd name="connsiteX170" fmla="*/ 1924050 w 2967329"/>
              <a:gd name="connsiteY170" fmla="*/ 2164798 h 2429558"/>
              <a:gd name="connsiteX171" fmla="*/ 1943100 w 2967329"/>
              <a:gd name="connsiteY171" fmla="*/ 2193373 h 2429558"/>
              <a:gd name="connsiteX172" fmla="*/ 1966913 w 2967329"/>
              <a:gd name="connsiteY172" fmla="*/ 2221948 h 2429558"/>
              <a:gd name="connsiteX173" fmla="*/ 1981200 w 2967329"/>
              <a:gd name="connsiteY173" fmla="*/ 2231473 h 2429558"/>
              <a:gd name="connsiteX174" fmla="*/ 1995488 w 2967329"/>
              <a:gd name="connsiteY174" fmla="*/ 2245760 h 2429558"/>
              <a:gd name="connsiteX175" fmla="*/ 2009775 w 2967329"/>
              <a:gd name="connsiteY175" fmla="*/ 2250523 h 2429558"/>
              <a:gd name="connsiteX176" fmla="*/ 2052638 w 2967329"/>
              <a:gd name="connsiteY176" fmla="*/ 2269573 h 2429558"/>
              <a:gd name="connsiteX177" fmla="*/ 2119313 w 2967329"/>
              <a:gd name="connsiteY177" fmla="*/ 2288623 h 2429558"/>
              <a:gd name="connsiteX178" fmla="*/ 2147888 w 2967329"/>
              <a:gd name="connsiteY178" fmla="*/ 2307673 h 2429558"/>
              <a:gd name="connsiteX179" fmla="*/ 2176463 w 2967329"/>
              <a:gd name="connsiteY179" fmla="*/ 2317198 h 2429558"/>
              <a:gd name="connsiteX180" fmla="*/ 2190750 w 2967329"/>
              <a:gd name="connsiteY180" fmla="*/ 2326723 h 2429558"/>
              <a:gd name="connsiteX181" fmla="*/ 2233613 w 2967329"/>
              <a:gd name="connsiteY181" fmla="*/ 2336248 h 2429558"/>
              <a:gd name="connsiteX182" fmla="*/ 2262188 w 2967329"/>
              <a:gd name="connsiteY182" fmla="*/ 2345773 h 2429558"/>
              <a:gd name="connsiteX183" fmla="*/ 2290763 w 2967329"/>
              <a:gd name="connsiteY183" fmla="*/ 2355298 h 2429558"/>
              <a:gd name="connsiteX184" fmla="*/ 2319338 w 2967329"/>
              <a:gd name="connsiteY184" fmla="*/ 2369585 h 2429558"/>
              <a:gd name="connsiteX185" fmla="*/ 2347913 w 2967329"/>
              <a:gd name="connsiteY185" fmla="*/ 2383873 h 2429558"/>
              <a:gd name="connsiteX186" fmla="*/ 2362200 w 2967329"/>
              <a:gd name="connsiteY186" fmla="*/ 2393398 h 2429558"/>
              <a:gd name="connsiteX187" fmla="*/ 2390775 w 2967329"/>
              <a:gd name="connsiteY187" fmla="*/ 2402923 h 2429558"/>
              <a:gd name="connsiteX188" fmla="*/ 2419350 w 2967329"/>
              <a:gd name="connsiteY188" fmla="*/ 2412448 h 2429558"/>
              <a:gd name="connsiteX189" fmla="*/ 2433638 w 2967329"/>
              <a:gd name="connsiteY189" fmla="*/ 2417210 h 2429558"/>
              <a:gd name="connsiteX190" fmla="*/ 2624137 w 2967329"/>
              <a:gd name="connsiteY190" fmla="*/ 2424354 h 2429558"/>
              <a:gd name="connsiteX191" fmla="*/ 2678906 w 2967329"/>
              <a:gd name="connsiteY191" fmla="*/ 2331485 h 2429558"/>
              <a:gd name="connsiteX192" fmla="*/ 2626519 w 2967329"/>
              <a:gd name="connsiteY192" fmla="*/ 2198136 h 2429558"/>
              <a:gd name="connsiteX193" fmla="*/ 2566988 w 2967329"/>
              <a:gd name="connsiteY193" fmla="*/ 2031448 h 2429558"/>
              <a:gd name="connsiteX194" fmla="*/ 2571750 w 2967329"/>
              <a:gd name="connsiteY194" fmla="*/ 1983823 h 2429558"/>
              <a:gd name="connsiteX195" fmla="*/ 2576513 w 2967329"/>
              <a:gd name="connsiteY195" fmla="*/ 1964773 h 2429558"/>
              <a:gd name="connsiteX196" fmla="*/ 2581275 w 2967329"/>
              <a:gd name="connsiteY196" fmla="*/ 1940960 h 2429558"/>
              <a:gd name="connsiteX197" fmla="*/ 2586038 w 2967329"/>
              <a:gd name="connsiteY197" fmla="*/ 1926673 h 2429558"/>
              <a:gd name="connsiteX198" fmla="*/ 2605088 w 2967329"/>
              <a:gd name="connsiteY198" fmla="*/ 1898098 h 2429558"/>
              <a:gd name="connsiteX199" fmla="*/ 2619375 w 2967329"/>
              <a:gd name="connsiteY199" fmla="*/ 1855235 h 2429558"/>
              <a:gd name="connsiteX200" fmla="*/ 2624138 w 2967329"/>
              <a:gd name="connsiteY200" fmla="*/ 1840948 h 2429558"/>
              <a:gd name="connsiteX201" fmla="*/ 2628900 w 2967329"/>
              <a:gd name="connsiteY201" fmla="*/ 1826660 h 2429558"/>
              <a:gd name="connsiteX202" fmla="*/ 2633663 w 2967329"/>
              <a:gd name="connsiteY202" fmla="*/ 1793323 h 2429558"/>
              <a:gd name="connsiteX203" fmla="*/ 2638425 w 2967329"/>
              <a:gd name="connsiteY203" fmla="*/ 1769510 h 2429558"/>
              <a:gd name="connsiteX204" fmla="*/ 2643188 w 2967329"/>
              <a:gd name="connsiteY204" fmla="*/ 1664735 h 2429558"/>
              <a:gd name="connsiteX205" fmla="*/ 2652713 w 2967329"/>
              <a:gd name="connsiteY205" fmla="*/ 1636160 h 2429558"/>
              <a:gd name="connsiteX206" fmla="*/ 2657475 w 2967329"/>
              <a:gd name="connsiteY206" fmla="*/ 1621873 h 2429558"/>
              <a:gd name="connsiteX207" fmla="*/ 2676525 w 2967329"/>
              <a:gd name="connsiteY207" fmla="*/ 1564723 h 2429558"/>
              <a:gd name="connsiteX208" fmla="*/ 2690813 w 2967329"/>
              <a:gd name="connsiteY208" fmla="*/ 1536148 h 2429558"/>
              <a:gd name="connsiteX209" fmla="*/ 2705100 w 2967329"/>
              <a:gd name="connsiteY209" fmla="*/ 1526623 h 2429558"/>
              <a:gd name="connsiteX210" fmla="*/ 2714625 w 2967329"/>
              <a:gd name="connsiteY210" fmla="*/ 1512335 h 2429558"/>
              <a:gd name="connsiteX211" fmla="*/ 2728913 w 2967329"/>
              <a:gd name="connsiteY211" fmla="*/ 1507573 h 2429558"/>
              <a:gd name="connsiteX212" fmla="*/ 2733675 w 2967329"/>
              <a:gd name="connsiteY212" fmla="*/ 1493285 h 2429558"/>
              <a:gd name="connsiteX213" fmla="*/ 2743200 w 2967329"/>
              <a:gd name="connsiteY213" fmla="*/ 1478998 h 2429558"/>
              <a:gd name="connsiteX214" fmla="*/ 2752725 w 2967329"/>
              <a:gd name="connsiteY214" fmla="*/ 1450423 h 2429558"/>
              <a:gd name="connsiteX215" fmla="*/ 2767013 w 2967329"/>
              <a:gd name="connsiteY215" fmla="*/ 1421848 h 2429558"/>
              <a:gd name="connsiteX216" fmla="*/ 2809875 w 2967329"/>
              <a:gd name="connsiteY216" fmla="*/ 1402798 h 2429558"/>
              <a:gd name="connsiteX217" fmla="*/ 2838450 w 2967329"/>
              <a:gd name="connsiteY217" fmla="*/ 1393273 h 2429558"/>
              <a:gd name="connsiteX218" fmla="*/ 2881313 w 2967329"/>
              <a:gd name="connsiteY218" fmla="*/ 1383748 h 2429558"/>
              <a:gd name="connsiteX219" fmla="*/ 2895600 w 2967329"/>
              <a:gd name="connsiteY219" fmla="*/ 1374223 h 2429558"/>
              <a:gd name="connsiteX220" fmla="*/ 2909888 w 2967329"/>
              <a:gd name="connsiteY220" fmla="*/ 1369460 h 2429558"/>
              <a:gd name="connsiteX221" fmla="*/ 2919413 w 2967329"/>
              <a:gd name="connsiteY221" fmla="*/ 1355173 h 2429558"/>
              <a:gd name="connsiteX222" fmla="*/ 2947988 w 2967329"/>
              <a:gd name="connsiteY222" fmla="*/ 1345648 h 2429558"/>
              <a:gd name="connsiteX223" fmla="*/ 2962275 w 2967329"/>
              <a:gd name="connsiteY223" fmla="*/ 1331360 h 2429558"/>
              <a:gd name="connsiteX224" fmla="*/ 2962275 w 2967329"/>
              <a:gd name="connsiteY224" fmla="*/ 1288498 h 2429558"/>
              <a:gd name="connsiteX225" fmla="*/ 2947988 w 2967329"/>
              <a:gd name="connsiteY225" fmla="*/ 1278973 h 2429558"/>
              <a:gd name="connsiteX226" fmla="*/ 2919413 w 2967329"/>
              <a:gd name="connsiteY226" fmla="*/ 1274210 h 2429558"/>
              <a:gd name="connsiteX227" fmla="*/ 2905125 w 2967329"/>
              <a:gd name="connsiteY227" fmla="*/ 1269448 h 2429558"/>
              <a:gd name="connsiteX228" fmla="*/ 2886075 w 2967329"/>
              <a:gd name="connsiteY228" fmla="*/ 1240873 h 2429558"/>
              <a:gd name="connsiteX229" fmla="*/ 2876550 w 2967329"/>
              <a:gd name="connsiteY229" fmla="*/ 1226585 h 2429558"/>
              <a:gd name="connsiteX230" fmla="*/ 2871788 w 2967329"/>
              <a:gd name="connsiteY230" fmla="*/ 1212298 h 2429558"/>
              <a:gd name="connsiteX231" fmla="*/ 2852738 w 2967329"/>
              <a:gd name="connsiteY231" fmla="*/ 1183723 h 2429558"/>
              <a:gd name="connsiteX232" fmla="*/ 2833688 w 2967329"/>
              <a:gd name="connsiteY232" fmla="*/ 1155148 h 2429558"/>
              <a:gd name="connsiteX233" fmla="*/ 2819400 w 2967329"/>
              <a:gd name="connsiteY233" fmla="*/ 1126573 h 2429558"/>
              <a:gd name="connsiteX234" fmla="*/ 2814638 w 2967329"/>
              <a:gd name="connsiteY234" fmla="*/ 1112285 h 2429558"/>
              <a:gd name="connsiteX235" fmla="*/ 2795588 w 2967329"/>
              <a:gd name="connsiteY235" fmla="*/ 1083710 h 2429558"/>
              <a:gd name="connsiteX236" fmla="*/ 2786063 w 2967329"/>
              <a:gd name="connsiteY236" fmla="*/ 1069423 h 2429558"/>
              <a:gd name="connsiteX237" fmla="*/ 2771775 w 2967329"/>
              <a:gd name="connsiteY237" fmla="*/ 1040848 h 2429558"/>
              <a:gd name="connsiteX238" fmla="*/ 2757488 w 2967329"/>
              <a:gd name="connsiteY238" fmla="*/ 1036085 h 2429558"/>
              <a:gd name="connsiteX239" fmla="*/ 2743200 w 2967329"/>
              <a:gd name="connsiteY239" fmla="*/ 1026560 h 2429558"/>
              <a:gd name="connsiteX240" fmla="*/ 2686050 w 2967329"/>
              <a:gd name="connsiteY240" fmla="*/ 1031323 h 2429558"/>
              <a:gd name="connsiteX241" fmla="*/ 2657475 w 2967329"/>
              <a:gd name="connsiteY241" fmla="*/ 1050373 h 2429558"/>
              <a:gd name="connsiteX242" fmla="*/ 2643188 w 2967329"/>
              <a:gd name="connsiteY242" fmla="*/ 1055135 h 2429558"/>
              <a:gd name="connsiteX243" fmla="*/ 2633663 w 2967329"/>
              <a:gd name="connsiteY243" fmla="*/ 1069423 h 2429558"/>
              <a:gd name="connsiteX244" fmla="*/ 2605088 w 2967329"/>
              <a:gd name="connsiteY244" fmla="*/ 1078948 h 2429558"/>
              <a:gd name="connsiteX245" fmla="*/ 2547938 w 2967329"/>
              <a:gd name="connsiteY245" fmla="*/ 1069423 h 2429558"/>
              <a:gd name="connsiteX246" fmla="*/ 2533650 w 2967329"/>
              <a:gd name="connsiteY246" fmla="*/ 1064660 h 2429558"/>
              <a:gd name="connsiteX247" fmla="*/ 2519363 w 2967329"/>
              <a:gd name="connsiteY247" fmla="*/ 1055135 h 2429558"/>
              <a:gd name="connsiteX248" fmla="*/ 2495550 w 2967329"/>
              <a:gd name="connsiteY248" fmla="*/ 1026560 h 2429558"/>
              <a:gd name="connsiteX249" fmla="*/ 2481263 w 2967329"/>
              <a:gd name="connsiteY249" fmla="*/ 1017035 h 2429558"/>
              <a:gd name="connsiteX250" fmla="*/ 2471738 w 2967329"/>
              <a:gd name="connsiteY250" fmla="*/ 1002748 h 2429558"/>
              <a:gd name="connsiteX251" fmla="*/ 2457450 w 2967329"/>
              <a:gd name="connsiteY251" fmla="*/ 993223 h 2429558"/>
              <a:gd name="connsiteX252" fmla="*/ 2452688 w 2967329"/>
              <a:gd name="connsiteY252" fmla="*/ 978935 h 2429558"/>
              <a:gd name="connsiteX253" fmla="*/ 2443163 w 2967329"/>
              <a:gd name="connsiteY253" fmla="*/ 964648 h 2429558"/>
              <a:gd name="connsiteX254" fmla="*/ 2438400 w 2967329"/>
              <a:gd name="connsiteY254" fmla="*/ 950360 h 2429558"/>
              <a:gd name="connsiteX255" fmla="*/ 2424113 w 2967329"/>
              <a:gd name="connsiteY255" fmla="*/ 936073 h 2429558"/>
              <a:gd name="connsiteX256" fmla="*/ 2414588 w 2967329"/>
              <a:gd name="connsiteY256" fmla="*/ 921785 h 2429558"/>
              <a:gd name="connsiteX257" fmla="*/ 2400300 w 2967329"/>
              <a:gd name="connsiteY257" fmla="*/ 907498 h 2429558"/>
              <a:gd name="connsiteX258" fmla="*/ 2390775 w 2967329"/>
              <a:gd name="connsiteY258" fmla="*/ 893210 h 2429558"/>
              <a:gd name="connsiteX259" fmla="*/ 2376488 w 2967329"/>
              <a:gd name="connsiteY259" fmla="*/ 888448 h 2429558"/>
              <a:gd name="connsiteX260" fmla="*/ 2352675 w 2967329"/>
              <a:gd name="connsiteY260" fmla="*/ 845585 h 2429558"/>
              <a:gd name="connsiteX261" fmla="*/ 2333625 w 2967329"/>
              <a:gd name="connsiteY261" fmla="*/ 831298 h 2429558"/>
              <a:gd name="connsiteX262" fmla="*/ 2309813 w 2967329"/>
              <a:gd name="connsiteY262" fmla="*/ 802723 h 2429558"/>
              <a:gd name="connsiteX263" fmla="*/ 2281238 w 2967329"/>
              <a:gd name="connsiteY263" fmla="*/ 788435 h 2429558"/>
              <a:gd name="connsiteX264" fmla="*/ 2238375 w 2967329"/>
              <a:gd name="connsiteY264" fmla="*/ 755098 h 2429558"/>
              <a:gd name="connsiteX265" fmla="*/ 2209800 w 2967329"/>
              <a:gd name="connsiteY265" fmla="*/ 736048 h 2429558"/>
              <a:gd name="connsiteX266" fmla="*/ 2195513 w 2967329"/>
              <a:gd name="connsiteY266" fmla="*/ 726523 h 2429558"/>
              <a:gd name="connsiteX267" fmla="*/ 2181225 w 2967329"/>
              <a:gd name="connsiteY267" fmla="*/ 721760 h 2429558"/>
              <a:gd name="connsiteX268" fmla="*/ 2152650 w 2967329"/>
              <a:gd name="connsiteY268" fmla="*/ 702710 h 2429558"/>
              <a:gd name="connsiteX269" fmla="*/ 2081213 w 2967329"/>
              <a:gd name="connsiteY269" fmla="*/ 655085 h 2429558"/>
              <a:gd name="connsiteX270" fmla="*/ 2052638 w 2967329"/>
              <a:gd name="connsiteY270" fmla="*/ 636035 h 2429558"/>
              <a:gd name="connsiteX271" fmla="*/ 2038350 w 2967329"/>
              <a:gd name="connsiteY271" fmla="*/ 626510 h 2429558"/>
              <a:gd name="connsiteX272" fmla="*/ 2009775 w 2967329"/>
              <a:gd name="connsiteY272" fmla="*/ 616985 h 2429558"/>
              <a:gd name="connsiteX273" fmla="*/ 1995488 w 2967329"/>
              <a:gd name="connsiteY273" fmla="*/ 612223 h 2429558"/>
              <a:gd name="connsiteX274" fmla="*/ 1914525 w 2967329"/>
              <a:gd name="connsiteY274" fmla="*/ 621748 h 2429558"/>
              <a:gd name="connsiteX275" fmla="*/ 1900238 w 2967329"/>
              <a:gd name="connsiteY275" fmla="*/ 631273 h 2429558"/>
              <a:gd name="connsiteX276" fmla="*/ 1871663 w 2967329"/>
              <a:gd name="connsiteY276" fmla="*/ 640798 h 2429558"/>
              <a:gd name="connsiteX277" fmla="*/ 1757363 w 2967329"/>
              <a:gd name="connsiteY277" fmla="*/ 636035 h 2429558"/>
              <a:gd name="connsiteX278" fmla="*/ 1728788 w 2967329"/>
              <a:gd name="connsiteY278" fmla="*/ 574123 h 2429558"/>
              <a:gd name="connsiteX279" fmla="*/ 1669256 w 2967329"/>
              <a:gd name="connsiteY279" fmla="*/ 497923 h 2429558"/>
              <a:gd name="connsiteX280" fmla="*/ 1638300 w 2967329"/>
              <a:gd name="connsiteY280" fmla="*/ 445535 h 2429558"/>
              <a:gd name="connsiteX281" fmla="*/ 1619250 w 2967329"/>
              <a:gd name="connsiteY281" fmla="*/ 402673 h 2429558"/>
              <a:gd name="connsiteX282" fmla="*/ 1600200 w 2967329"/>
              <a:gd name="connsiteY282" fmla="*/ 359810 h 2429558"/>
              <a:gd name="connsiteX283" fmla="*/ 1590675 w 2967329"/>
              <a:gd name="connsiteY283" fmla="*/ 331235 h 2429558"/>
              <a:gd name="connsiteX284" fmla="*/ 1576388 w 2967329"/>
              <a:gd name="connsiteY284" fmla="*/ 302660 h 2429558"/>
              <a:gd name="connsiteX285" fmla="*/ 1547813 w 2967329"/>
              <a:gd name="connsiteY285" fmla="*/ 293135 h 2429558"/>
              <a:gd name="connsiteX286" fmla="*/ 1519238 w 2967329"/>
              <a:gd name="connsiteY286" fmla="*/ 278848 h 2429558"/>
              <a:gd name="connsiteX287" fmla="*/ 1504950 w 2967329"/>
              <a:gd name="connsiteY287" fmla="*/ 269323 h 2429558"/>
              <a:gd name="connsiteX288" fmla="*/ 1476375 w 2967329"/>
              <a:gd name="connsiteY288" fmla="*/ 259798 h 2429558"/>
              <a:gd name="connsiteX289" fmla="*/ 1447800 w 2967329"/>
              <a:gd name="connsiteY289" fmla="*/ 274085 h 2429558"/>
              <a:gd name="connsiteX290" fmla="*/ 1433513 w 2967329"/>
              <a:gd name="connsiteY290" fmla="*/ 278848 h 2429558"/>
              <a:gd name="connsiteX291" fmla="*/ 1419225 w 2967329"/>
              <a:gd name="connsiteY291" fmla="*/ 288373 h 2429558"/>
              <a:gd name="connsiteX292" fmla="*/ 1390650 w 2967329"/>
              <a:gd name="connsiteY292" fmla="*/ 297898 h 2429558"/>
              <a:gd name="connsiteX293" fmla="*/ 1333500 w 2967329"/>
              <a:gd name="connsiteY293" fmla="*/ 293135 h 2429558"/>
              <a:gd name="connsiteX294" fmla="*/ 1304925 w 2967329"/>
              <a:gd name="connsiteY294" fmla="*/ 283610 h 2429558"/>
              <a:gd name="connsiteX295" fmla="*/ 1271588 w 2967329"/>
              <a:gd name="connsiteY295" fmla="*/ 274085 h 2429558"/>
              <a:gd name="connsiteX296" fmla="*/ 1062038 w 2967329"/>
              <a:gd name="connsiteY296" fmla="*/ 278848 h 2429558"/>
              <a:gd name="connsiteX297" fmla="*/ 962025 w 2967329"/>
              <a:gd name="connsiteY297" fmla="*/ 278848 h 2429558"/>
              <a:gd name="connsiteX298" fmla="*/ 942975 w 2967329"/>
              <a:gd name="connsiteY298" fmla="*/ 231223 h 2429558"/>
              <a:gd name="connsiteX299" fmla="*/ 985838 w 2967329"/>
              <a:gd name="connsiteY299" fmla="*/ 207410 h 2429558"/>
              <a:gd name="connsiteX300" fmla="*/ 1009650 w 2967329"/>
              <a:gd name="connsiteY300" fmla="*/ 145498 h 2429558"/>
              <a:gd name="connsiteX301" fmla="*/ 1004888 w 2967329"/>
              <a:gd name="connsiteY301" fmla="*/ 107398 h 2429558"/>
              <a:gd name="connsiteX302" fmla="*/ 995363 w 2967329"/>
              <a:gd name="connsiteY302" fmla="*/ 78823 h 2429558"/>
              <a:gd name="connsiteX303" fmla="*/ 952500 w 2967329"/>
              <a:gd name="connsiteY303" fmla="*/ 50248 h 2429558"/>
              <a:gd name="connsiteX304" fmla="*/ 909638 w 2967329"/>
              <a:gd name="connsiteY304" fmla="*/ 2623 h 2429558"/>
              <a:gd name="connsiteX305" fmla="*/ 842963 w 2967329"/>
              <a:gd name="connsiteY305" fmla="*/ 7385 h 2429558"/>
              <a:gd name="connsiteX306" fmla="*/ 823913 w 2967329"/>
              <a:gd name="connsiteY306" fmla="*/ 12148 h 2429558"/>
              <a:gd name="connsiteX307" fmla="*/ 771525 w 2967329"/>
              <a:gd name="connsiteY307" fmla="*/ 16910 h 2429558"/>
              <a:gd name="connsiteX308" fmla="*/ 790575 w 2967329"/>
              <a:gd name="connsiteY308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219075 w 2967329"/>
              <a:gd name="connsiteY51" fmla="*/ 1417085 h 2429558"/>
              <a:gd name="connsiteX52" fmla="*/ 209550 w 2967329"/>
              <a:gd name="connsiteY52" fmla="*/ 1431373 h 2429558"/>
              <a:gd name="connsiteX53" fmla="*/ 204788 w 2967329"/>
              <a:gd name="connsiteY53" fmla="*/ 1445660 h 2429558"/>
              <a:gd name="connsiteX54" fmla="*/ 190500 w 2967329"/>
              <a:gd name="connsiteY54" fmla="*/ 1459948 h 2429558"/>
              <a:gd name="connsiteX55" fmla="*/ 176213 w 2967329"/>
              <a:gd name="connsiteY55" fmla="*/ 1488523 h 2429558"/>
              <a:gd name="connsiteX56" fmla="*/ 157163 w 2967329"/>
              <a:gd name="connsiteY56" fmla="*/ 1531385 h 2429558"/>
              <a:gd name="connsiteX57" fmla="*/ 142875 w 2967329"/>
              <a:gd name="connsiteY57" fmla="*/ 1540910 h 2429558"/>
              <a:gd name="connsiteX58" fmla="*/ 133350 w 2967329"/>
              <a:gd name="connsiteY58" fmla="*/ 1555198 h 2429558"/>
              <a:gd name="connsiteX59" fmla="*/ 119063 w 2967329"/>
              <a:gd name="connsiteY59" fmla="*/ 1569485 h 2429558"/>
              <a:gd name="connsiteX60" fmla="*/ 109538 w 2967329"/>
              <a:gd name="connsiteY60" fmla="*/ 1598060 h 2429558"/>
              <a:gd name="connsiteX61" fmla="*/ 90488 w 2967329"/>
              <a:gd name="connsiteY61" fmla="*/ 1626635 h 2429558"/>
              <a:gd name="connsiteX62" fmla="*/ 85725 w 2967329"/>
              <a:gd name="connsiteY62" fmla="*/ 1640923 h 2429558"/>
              <a:gd name="connsiteX63" fmla="*/ 71438 w 2967329"/>
              <a:gd name="connsiteY63" fmla="*/ 1655210 h 2429558"/>
              <a:gd name="connsiteX64" fmla="*/ 57150 w 2967329"/>
              <a:gd name="connsiteY64" fmla="*/ 1683785 h 2429558"/>
              <a:gd name="connsiteX65" fmla="*/ 52388 w 2967329"/>
              <a:gd name="connsiteY65" fmla="*/ 1698073 h 2429558"/>
              <a:gd name="connsiteX66" fmla="*/ 42863 w 2967329"/>
              <a:gd name="connsiteY66" fmla="*/ 1712360 h 2429558"/>
              <a:gd name="connsiteX67" fmla="*/ 33338 w 2967329"/>
              <a:gd name="connsiteY67" fmla="*/ 1740935 h 2429558"/>
              <a:gd name="connsiteX68" fmla="*/ 28575 w 2967329"/>
              <a:gd name="connsiteY68" fmla="*/ 1788560 h 2429558"/>
              <a:gd name="connsiteX69" fmla="*/ 14288 w 2967329"/>
              <a:gd name="connsiteY69" fmla="*/ 1798085 h 2429558"/>
              <a:gd name="connsiteX70" fmla="*/ 4763 w 2967329"/>
              <a:gd name="connsiteY70" fmla="*/ 1826660 h 2429558"/>
              <a:gd name="connsiteX71" fmla="*/ 0 w 2967329"/>
              <a:gd name="connsiteY71" fmla="*/ 1840948 h 2429558"/>
              <a:gd name="connsiteX72" fmla="*/ 4763 w 2967329"/>
              <a:gd name="connsiteY72" fmla="*/ 1859998 h 2429558"/>
              <a:gd name="connsiteX73" fmla="*/ 9525 w 2967329"/>
              <a:gd name="connsiteY73" fmla="*/ 1874285 h 2429558"/>
              <a:gd name="connsiteX74" fmla="*/ 14288 w 2967329"/>
              <a:gd name="connsiteY74" fmla="*/ 1902860 h 2429558"/>
              <a:gd name="connsiteX75" fmla="*/ 19050 w 2967329"/>
              <a:gd name="connsiteY75" fmla="*/ 1917148 h 2429558"/>
              <a:gd name="connsiteX76" fmla="*/ 33338 w 2967329"/>
              <a:gd name="connsiteY76" fmla="*/ 1964773 h 2429558"/>
              <a:gd name="connsiteX77" fmla="*/ 52388 w 2967329"/>
              <a:gd name="connsiteY77" fmla="*/ 1993348 h 2429558"/>
              <a:gd name="connsiteX78" fmla="*/ 80963 w 2967329"/>
              <a:gd name="connsiteY78" fmla="*/ 1998110 h 2429558"/>
              <a:gd name="connsiteX79" fmla="*/ 95250 w 2967329"/>
              <a:gd name="connsiteY79" fmla="*/ 2002873 h 2429558"/>
              <a:gd name="connsiteX80" fmla="*/ 109538 w 2967329"/>
              <a:gd name="connsiteY80" fmla="*/ 2012398 h 2429558"/>
              <a:gd name="connsiteX81" fmla="*/ 138113 w 2967329"/>
              <a:gd name="connsiteY81" fmla="*/ 2021923 h 2429558"/>
              <a:gd name="connsiteX82" fmla="*/ 185738 w 2967329"/>
              <a:gd name="connsiteY82" fmla="*/ 2017160 h 2429558"/>
              <a:gd name="connsiteX83" fmla="*/ 204788 w 2967329"/>
              <a:gd name="connsiteY83" fmla="*/ 1993348 h 2429558"/>
              <a:gd name="connsiteX84" fmla="*/ 219075 w 2967329"/>
              <a:gd name="connsiteY84" fmla="*/ 1983823 h 2429558"/>
              <a:gd name="connsiteX85" fmla="*/ 228600 w 2967329"/>
              <a:gd name="connsiteY85" fmla="*/ 1969535 h 2429558"/>
              <a:gd name="connsiteX86" fmla="*/ 233363 w 2967329"/>
              <a:gd name="connsiteY86" fmla="*/ 1955248 h 2429558"/>
              <a:gd name="connsiteX87" fmla="*/ 247650 w 2967329"/>
              <a:gd name="connsiteY87" fmla="*/ 1950485 h 2429558"/>
              <a:gd name="connsiteX88" fmla="*/ 266700 w 2967329"/>
              <a:gd name="connsiteY88" fmla="*/ 1921910 h 2429558"/>
              <a:gd name="connsiteX89" fmla="*/ 280988 w 2967329"/>
              <a:gd name="connsiteY89" fmla="*/ 1879048 h 2429558"/>
              <a:gd name="connsiteX90" fmla="*/ 285750 w 2967329"/>
              <a:gd name="connsiteY90" fmla="*/ 1864760 h 2429558"/>
              <a:gd name="connsiteX91" fmla="*/ 300038 w 2967329"/>
              <a:gd name="connsiteY91" fmla="*/ 1855235 h 2429558"/>
              <a:gd name="connsiteX92" fmla="*/ 309563 w 2967329"/>
              <a:gd name="connsiteY92" fmla="*/ 1840948 h 2429558"/>
              <a:gd name="connsiteX93" fmla="*/ 352425 w 2967329"/>
              <a:gd name="connsiteY93" fmla="*/ 1817135 h 2429558"/>
              <a:gd name="connsiteX94" fmla="*/ 371475 w 2967329"/>
              <a:gd name="connsiteY94" fmla="*/ 1793323 h 2429558"/>
              <a:gd name="connsiteX95" fmla="*/ 385763 w 2967329"/>
              <a:gd name="connsiteY95" fmla="*/ 1764748 h 2429558"/>
              <a:gd name="connsiteX96" fmla="*/ 404813 w 2967329"/>
              <a:gd name="connsiteY96" fmla="*/ 1736173 h 2429558"/>
              <a:gd name="connsiteX97" fmla="*/ 419100 w 2967329"/>
              <a:gd name="connsiteY97" fmla="*/ 1707598 h 2429558"/>
              <a:gd name="connsiteX98" fmla="*/ 428625 w 2967329"/>
              <a:gd name="connsiteY98" fmla="*/ 1674260 h 2429558"/>
              <a:gd name="connsiteX99" fmla="*/ 423863 w 2967329"/>
              <a:gd name="connsiteY99" fmla="*/ 1602823 h 2429558"/>
              <a:gd name="connsiteX100" fmla="*/ 423863 w 2967329"/>
              <a:gd name="connsiteY100" fmla="*/ 1517098 h 2429558"/>
              <a:gd name="connsiteX101" fmla="*/ 438150 w 2967329"/>
              <a:gd name="connsiteY101" fmla="*/ 1512335 h 2429558"/>
              <a:gd name="connsiteX102" fmla="*/ 452438 w 2967329"/>
              <a:gd name="connsiteY102" fmla="*/ 1502810 h 2429558"/>
              <a:gd name="connsiteX103" fmla="*/ 476250 w 2967329"/>
              <a:gd name="connsiteY103" fmla="*/ 1478998 h 2429558"/>
              <a:gd name="connsiteX104" fmla="*/ 500063 w 2967329"/>
              <a:gd name="connsiteY104" fmla="*/ 1459948 h 2429558"/>
              <a:gd name="connsiteX105" fmla="*/ 523875 w 2967329"/>
              <a:gd name="connsiteY105" fmla="*/ 1431373 h 2429558"/>
              <a:gd name="connsiteX106" fmla="*/ 542925 w 2967329"/>
              <a:gd name="connsiteY106" fmla="*/ 1402798 h 2429558"/>
              <a:gd name="connsiteX107" fmla="*/ 552450 w 2967329"/>
              <a:gd name="connsiteY107" fmla="*/ 1388510 h 2429558"/>
              <a:gd name="connsiteX108" fmla="*/ 566738 w 2967329"/>
              <a:gd name="connsiteY108" fmla="*/ 1378985 h 2429558"/>
              <a:gd name="connsiteX109" fmla="*/ 571500 w 2967329"/>
              <a:gd name="connsiteY109" fmla="*/ 1364698 h 2429558"/>
              <a:gd name="connsiteX110" fmla="*/ 581025 w 2967329"/>
              <a:gd name="connsiteY110" fmla="*/ 1331360 h 2429558"/>
              <a:gd name="connsiteX111" fmla="*/ 576263 w 2967329"/>
              <a:gd name="connsiteY111" fmla="*/ 1183723 h 2429558"/>
              <a:gd name="connsiteX112" fmla="*/ 600075 w 2967329"/>
              <a:gd name="connsiteY112" fmla="*/ 1097998 h 2429558"/>
              <a:gd name="connsiteX113" fmla="*/ 614363 w 2967329"/>
              <a:gd name="connsiteY113" fmla="*/ 1093235 h 2429558"/>
              <a:gd name="connsiteX114" fmla="*/ 657225 w 2967329"/>
              <a:gd name="connsiteY114" fmla="*/ 1069423 h 2429558"/>
              <a:gd name="connsiteX115" fmla="*/ 671513 w 2967329"/>
              <a:gd name="connsiteY115" fmla="*/ 1064660 h 2429558"/>
              <a:gd name="connsiteX116" fmla="*/ 738188 w 2967329"/>
              <a:gd name="connsiteY116" fmla="*/ 1069423 h 2429558"/>
              <a:gd name="connsiteX117" fmla="*/ 752475 w 2967329"/>
              <a:gd name="connsiteY117" fmla="*/ 1074185 h 2429558"/>
              <a:gd name="connsiteX118" fmla="*/ 790575 w 2967329"/>
              <a:gd name="connsiteY118" fmla="*/ 1078948 h 2429558"/>
              <a:gd name="connsiteX119" fmla="*/ 976313 w 2967329"/>
              <a:gd name="connsiteY119" fmla="*/ 1107523 h 2429558"/>
              <a:gd name="connsiteX120" fmla="*/ 1004888 w 2967329"/>
              <a:gd name="connsiteY120" fmla="*/ 1117048 h 2429558"/>
              <a:gd name="connsiteX121" fmla="*/ 1047750 w 2967329"/>
              <a:gd name="connsiteY121" fmla="*/ 1131335 h 2429558"/>
              <a:gd name="connsiteX122" fmla="*/ 1062038 w 2967329"/>
              <a:gd name="connsiteY122" fmla="*/ 1136098 h 2429558"/>
              <a:gd name="connsiteX123" fmla="*/ 1104900 w 2967329"/>
              <a:gd name="connsiteY123" fmla="*/ 1159910 h 2429558"/>
              <a:gd name="connsiteX124" fmla="*/ 1133475 w 2967329"/>
              <a:gd name="connsiteY124" fmla="*/ 1178960 h 2429558"/>
              <a:gd name="connsiteX125" fmla="*/ 1157288 w 2967329"/>
              <a:gd name="connsiteY125" fmla="*/ 1198010 h 2429558"/>
              <a:gd name="connsiteX126" fmla="*/ 1166813 w 2967329"/>
              <a:gd name="connsiteY126" fmla="*/ 1212298 h 2429558"/>
              <a:gd name="connsiteX127" fmla="*/ 1195388 w 2967329"/>
              <a:gd name="connsiteY127" fmla="*/ 1231348 h 2429558"/>
              <a:gd name="connsiteX128" fmla="*/ 1209675 w 2967329"/>
              <a:gd name="connsiteY128" fmla="*/ 1240873 h 2429558"/>
              <a:gd name="connsiteX129" fmla="*/ 1238250 w 2967329"/>
              <a:gd name="connsiteY129" fmla="*/ 1259923 h 2429558"/>
              <a:gd name="connsiteX130" fmla="*/ 1262063 w 2967329"/>
              <a:gd name="connsiteY130" fmla="*/ 1288498 h 2429558"/>
              <a:gd name="connsiteX131" fmla="*/ 1281113 w 2967329"/>
              <a:gd name="connsiteY131" fmla="*/ 1317073 h 2429558"/>
              <a:gd name="connsiteX132" fmla="*/ 1290638 w 2967329"/>
              <a:gd name="connsiteY132" fmla="*/ 1331360 h 2429558"/>
              <a:gd name="connsiteX133" fmla="*/ 1319213 w 2967329"/>
              <a:gd name="connsiteY133" fmla="*/ 1374223 h 2429558"/>
              <a:gd name="connsiteX134" fmla="*/ 1328738 w 2967329"/>
              <a:gd name="connsiteY134" fmla="*/ 1388510 h 2429558"/>
              <a:gd name="connsiteX135" fmla="*/ 1343025 w 2967329"/>
              <a:gd name="connsiteY135" fmla="*/ 1398035 h 2429558"/>
              <a:gd name="connsiteX136" fmla="*/ 1362075 w 2967329"/>
              <a:gd name="connsiteY136" fmla="*/ 1421848 h 2429558"/>
              <a:gd name="connsiteX137" fmla="*/ 1381125 w 2967329"/>
              <a:gd name="connsiteY137" fmla="*/ 1450423 h 2429558"/>
              <a:gd name="connsiteX138" fmla="*/ 1390650 w 2967329"/>
              <a:gd name="connsiteY138" fmla="*/ 1464710 h 2429558"/>
              <a:gd name="connsiteX139" fmla="*/ 1404938 w 2967329"/>
              <a:gd name="connsiteY139" fmla="*/ 1469473 h 2429558"/>
              <a:gd name="connsiteX140" fmla="*/ 1428750 w 2967329"/>
              <a:gd name="connsiteY140" fmla="*/ 1493285 h 2429558"/>
              <a:gd name="connsiteX141" fmla="*/ 1438275 w 2967329"/>
              <a:gd name="connsiteY141" fmla="*/ 1507573 h 2429558"/>
              <a:gd name="connsiteX142" fmla="*/ 1452563 w 2967329"/>
              <a:gd name="connsiteY142" fmla="*/ 1517098 h 2429558"/>
              <a:gd name="connsiteX143" fmla="*/ 1466850 w 2967329"/>
              <a:gd name="connsiteY143" fmla="*/ 1531385 h 2429558"/>
              <a:gd name="connsiteX144" fmla="*/ 1495425 w 2967329"/>
              <a:gd name="connsiteY144" fmla="*/ 1540910 h 2429558"/>
              <a:gd name="connsiteX145" fmla="*/ 1528763 w 2967329"/>
              <a:gd name="connsiteY145" fmla="*/ 1550435 h 2429558"/>
              <a:gd name="connsiteX146" fmla="*/ 1557338 w 2967329"/>
              <a:gd name="connsiteY146" fmla="*/ 1555198 h 2429558"/>
              <a:gd name="connsiteX147" fmla="*/ 1571625 w 2967329"/>
              <a:gd name="connsiteY147" fmla="*/ 1559960 h 2429558"/>
              <a:gd name="connsiteX148" fmla="*/ 1590675 w 2967329"/>
              <a:gd name="connsiteY148" fmla="*/ 1564723 h 2429558"/>
              <a:gd name="connsiteX149" fmla="*/ 1619250 w 2967329"/>
              <a:gd name="connsiteY149" fmla="*/ 1583773 h 2429558"/>
              <a:gd name="connsiteX150" fmla="*/ 1633538 w 2967329"/>
              <a:gd name="connsiteY150" fmla="*/ 1593298 h 2429558"/>
              <a:gd name="connsiteX151" fmla="*/ 1657350 w 2967329"/>
              <a:gd name="connsiteY151" fmla="*/ 1617110 h 2429558"/>
              <a:gd name="connsiteX152" fmla="*/ 1681163 w 2967329"/>
              <a:gd name="connsiteY152" fmla="*/ 1636160 h 2429558"/>
              <a:gd name="connsiteX153" fmla="*/ 1704975 w 2967329"/>
              <a:gd name="connsiteY153" fmla="*/ 1679023 h 2429558"/>
              <a:gd name="connsiteX154" fmla="*/ 1714500 w 2967329"/>
              <a:gd name="connsiteY154" fmla="*/ 1693310 h 2429558"/>
              <a:gd name="connsiteX155" fmla="*/ 1728788 w 2967329"/>
              <a:gd name="connsiteY155" fmla="*/ 1698073 h 2429558"/>
              <a:gd name="connsiteX156" fmla="*/ 1752600 w 2967329"/>
              <a:gd name="connsiteY156" fmla="*/ 1721885 h 2429558"/>
              <a:gd name="connsiteX157" fmla="*/ 1776413 w 2967329"/>
              <a:gd name="connsiteY157" fmla="*/ 1745698 h 2429558"/>
              <a:gd name="connsiteX158" fmla="*/ 1785938 w 2967329"/>
              <a:gd name="connsiteY158" fmla="*/ 1759985 h 2429558"/>
              <a:gd name="connsiteX159" fmla="*/ 1809750 w 2967329"/>
              <a:gd name="connsiteY159" fmla="*/ 1783798 h 2429558"/>
              <a:gd name="connsiteX160" fmla="*/ 1819275 w 2967329"/>
              <a:gd name="connsiteY160" fmla="*/ 1812373 h 2429558"/>
              <a:gd name="connsiteX161" fmla="*/ 1824038 w 2967329"/>
              <a:gd name="connsiteY161" fmla="*/ 1826660 h 2429558"/>
              <a:gd name="connsiteX162" fmla="*/ 1828800 w 2967329"/>
              <a:gd name="connsiteY162" fmla="*/ 1912385 h 2429558"/>
              <a:gd name="connsiteX163" fmla="*/ 1843088 w 2967329"/>
              <a:gd name="connsiteY163" fmla="*/ 1960010 h 2429558"/>
              <a:gd name="connsiteX164" fmla="*/ 1857375 w 2967329"/>
              <a:gd name="connsiteY164" fmla="*/ 2002873 h 2429558"/>
              <a:gd name="connsiteX165" fmla="*/ 1866900 w 2967329"/>
              <a:gd name="connsiteY165" fmla="*/ 2031448 h 2429558"/>
              <a:gd name="connsiteX166" fmla="*/ 1881188 w 2967329"/>
              <a:gd name="connsiteY166" fmla="*/ 2083835 h 2429558"/>
              <a:gd name="connsiteX167" fmla="*/ 1885950 w 2967329"/>
              <a:gd name="connsiteY167" fmla="*/ 2098123 h 2429558"/>
              <a:gd name="connsiteX168" fmla="*/ 1900238 w 2967329"/>
              <a:gd name="connsiteY168" fmla="*/ 2107648 h 2429558"/>
              <a:gd name="connsiteX169" fmla="*/ 1919288 w 2967329"/>
              <a:gd name="connsiteY169" fmla="*/ 2150510 h 2429558"/>
              <a:gd name="connsiteX170" fmla="*/ 1924050 w 2967329"/>
              <a:gd name="connsiteY170" fmla="*/ 2164798 h 2429558"/>
              <a:gd name="connsiteX171" fmla="*/ 1943100 w 2967329"/>
              <a:gd name="connsiteY171" fmla="*/ 2193373 h 2429558"/>
              <a:gd name="connsiteX172" fmla="*/ 1966913 w 2967329"/>
              <a:gd name="connsiteY172" fmla="*/ 2221948 h 2429558"/>
              <a:gd name="connsiteX173" fmla="*/ 1981200 w 2967329"/>
              <a:gd name="connsiteY173" fmla="*/ 2231473 h 2429558"/>
              <a:gd name="connsiteX174" fmla="*/ 1995488 w 2967329"/>
              <a:gd name="connsiteY174" fmla="*/ 2245760 h 2429558"/>
              <a:gd name="connsiteX175" fmla="*/ 2009775 w 2967329"/>
              <a:gd name="connsiteY175" fmla="*/ 2250523 h 2429558"/>
              <a:gd name="connsiteX176" fmla="*/ 2052638 w 2967329"/>
              <a:gd name="connsiteY176" fmla="*/ 2269573 h 2429558"/>
              <a:gd name="connsiteX177" fmla="*/ 2119313 w 2967329"/>
              <a:gd name="connsiteY177" fmla="*/ 2288623 h 2429558"/>
              <a:gd name="connsiteX178" fmla="*/ 2147888 w 2967329"/>
              <a:gd name="connsiteY178" fmla="*/ 2307673 h 2429558"/>
              <a:gd name="connsiteX179" fmla="*/ 2176463 w 2967329"/>
              <a:gd name="connsiteY179" fmla="*/ 2317198 h 2429558"/>
              <a:gd name="connsiteX180" fmla="*/ 2190750 w 2967329"/>
              <a:gd name="connsiteY180" fmla="*/ 2326723 h 2429558"/>
              <a:gd name="connsiteX181" fmla="*/ 2233613 w 2967329"/>
              <a:gd name="connsiteY181" fmla="*/ 2336248 h 2429558"/>
              <a:gd name="connsiteX182" fmla="*/ 2262188 w 2967329"/>
              <a:gd name="connsiteY182" fmla="*/ 2345773 h 2429558"/>
              <a:gd name="connsiteX183" fmla="*/ 2290763 w 2967329"/>
              <a:gd name="connsiteY183" fmla="*/ 2355298 h 2429558"/>
              <a:gd name="connsiteX184" fmla="*/ 2319338 w 2967329"/>
              <a:gd name="connsiteY184" fmla="*/ 2369585 h 2429558"/>
              <a:gd name="connsiteX185" fmla="*/ 2347913 w 2967329"/>
              <a:gd name="connsiteY185" fmla="*/ 2383873 h 2429558"/>
              <a:gd name="connsiteX186" fmla="*/ 2362200 w 2967329"/>
              <a:gd name="connsiteY186" fmla="*/ 2393398 h 2429558"/>
              <a:gd name="connsiteX187" fmla="*/ 2390775 w 2967329"/>
              <a:gd name="connsiteY187" fmla="*/ 2402923 h 2429558"/>
              <a:gd name="connsiteX188" fmla="*/ 2419350 w 2967329"/>
              <a:gd name="connsiteY188" fmla="*/ 2412448 h 2429558"/>
              <a:gd name="connsiteX189" fmla="*/ 2433638 w 2967329"/>
              <a:gd name="connsiteY189" fmla="*/ 2417210 h 2429558"/>
              <a:gd name="connsiteX190" fmla="*/ 2624137 w 2967329"/>
              <a:gd name="connsiteY190" fmla="*/ 2424354 h 2429558"/>
              <a:gd name="connsiteX191" fmla="*/ 2678906 w 2967329"/>
              <a:gd name="connsiteY191" fmla="*/ 2331485 h 2429558"/>
              <a:gd name="connsiteX192" fmla="*/ 2626519 w 2967329"/>
              <a:gd name="connsiteY192" fmla="*/ 2198136 h 2429558"/>
              <a:gd name="connsiteX193" fmla="*/ 2566988 w 2967329"/>
              <a:gd name="connsiteY193" fmla="*/ 2031448 h 2429558"/>
              <a:gd name="connsiteX194" fmla="*/ 2571750 w 2967329"/>
              <a:gd name="connsiteY194" fmla="*/ 1983823 h 2429558"/>
              <a:gd name="connsiteX195" fmla="*/ 2576513 w 2967329"/>
              <a:gd name="connsiteY195" fmla="*/ 1964773 h 2429558"/>
              <a:gd name="connsiteX196" fmla="*/ 2581275 w 2967329"/>
              <a:gd name="connsiteY196" fmla="*/ 1940960 h 2429558"/>
              <a:gd name="connsiteX197" fmla="*/ 2586038 w 2967329"/>
              <a:gd name="connsiteY197" fmla="*/ 1926673 h 2429558"/>
              <a:gd name="connsiteX198" fmla="*/ 2605088 w 2967329"/>
              <a:gd name="connsiteY198" fmla="*/ 1898098 h 2429558"/>
              <a:gd name="connsiteX199" fmla="*/ 2619375 w 2967329"/>
              <a:gd name="connsiteY199" fmla="*/ 1855235 h 2429558"/>
              <a:gd name="connsiteX200" fmla="*/ 2624138 w 2967329"/>
              <a:gd name="connsiteY200" fmla="*/ 1840948 h 2429558"/>
              <a:gd name="connsiteX201" fmla="*/ 2628900 w 2967329"/>
              <a:gd name="connsiteY201" fmla="*/ 1826660 h 2429558"/>
              <a:gd name="connsiteX202" fmla="*/ 2633663 w 2967329"/>
              <a:gd name="connsiteY202" fmla="*/ 1793323 h 2429558"/>
              <a:gd name="connsiteX203" fmla="*/ 2638425 w 2967329"/>
              <a:gd name="connsiteY203" fmla="*/ 1769510 h 2429558"/>
              <a:gd name="connsiteX204" fmla="*/ 2643188 w 2967329"/>
              <a:gd name="connsiteY204" fmla="*/ 1664735 h 2429558"/>
              <a:gd name="connsiteX205" fmla="*/ 2652713 w 2967329"/>
              <a:gd name="connsiteY205" fmla="*/ 1636160 h 2429558"/>
              <a:gd name="connsiteX206" fmla="*/ 2657475 w 2967329"/>
              <a:gd name="connsiteY206" fmla="*/ 1621873 h 2429558"/>
              <a:gd name="connsiteX207" fmla="*/ 2676525 w 2967329"/>
              <a:gd name="connsiteY207" fmla="*/ 1564723 h 2429558"/>
              <a:gd name="connsiteX208" fmla="*/ 2690813 w 2967329"/>
              <a:gd name="connsiteY208" fmla="*/ 1536148 h 2429558"/>
              <a:gd name="connsiteX209" fmla="*/ 2705100 w 2967329"/>
              <a:gd name="connsiteY209" fmla="*/ 1526623 h 2429558"/>
              <a:gd name="connsiteX210" fmla="*/ 2714625 w 2967329"/>
              <a:gd name="connsiteY210" fmla="*/ 1512335 h 2429558"/>
              <a:gd name="connsiteX211" fmla="*/ 2728913 w 2967329"/>
              <a:gd name="connsiteY211" fmla="*/ 1507573 h 2429558"/>
              <a:gd name="connsiteX212" fmla="*/ 2733675 w 2967329"/>
              <a:gd name="connsiteY212" fmla="*/ 1493285 h 2429558"/>
              <a:gd name="connsiteX213" fmla="*/ 2743200 w 2967329"/>
              <a:gd name="connsiteY213" fmla="*/ 1478998 h 2429558"/>
              <a:gd name="connsiteX214" fmla="*/ 2752725 w 2967329"/>
              <a:gd name="connsiteY214" fmla="*/ 1450423 h 2429558"/>
              <a:gd name="connsiteX215" fmla="*/ 2767013 w 2967329"/>
              <a:gd name="connsiteY215" fmla="*/ 1421848 h 2429558"/>
              <a:gd name="connsiteX216" fmla="*/ 2809875 w 2967329"/>
              <a:gd name="connsiteY216" fmla="*/ 1402798 h 2429558"/>
              <a:gd name="connsiteX217" fmla="*/ 2838450 w 2967329"/>
              <a:gd name="connsiteY217" fmla="*/ 1393273 h 2429558"/>
              <a:gd name="connsiteX218" fmla="*/ 2881313 w 2967329"/>
              <a:gd name="connsiteY218" fmla="*/ 1383748 h 2429558"/>
              <a:gd name="connsiteX219" fmla="*/ 2895600 w 2967329"/>
              <a:gd name="connsiteY219" fmla="*/ 1374223 h 2429558"/>
              <a:gd name="connsiteX220" fmla="*/ 2909888 w 2967329"/>
              <a:gd name="connsiteY220" fmla="*/ 1369460 h 2429558"/>
              <a:gd name="connsiteX221" fmla="*/ 2919413 w 2967329"/>
              <a:gd name="connsiteY221" fmla="*/ 1355173 h 2429558"/>
              <a:gd name="connsiteX222" fmla="*/ 2947988 w 2967329"/>
              <a:gd name="connsiteY222" fmla="*/ 1345648 h 2429558"/>
              <a:gd name="connsiteX223" fmla="*/ 2962275 w 2967329"/>
              <a:gd name="connsiteY223" fmla="*/ 1331360 h 2429558"/>
              <a:gd name="connsiteX224" fmla="*/ 2962275 w 2967329"/>
              <a:gd name="connsiteY224" fmla="*/ 1288498 h 2429558"/>
              <a:gd name="connsiteX225" fmla="*/ 2947988 w 2967329"/>
              <a:gd name="connsiteY225" fmla="*/ 1278973 h 2429558"/>
              <a:gd name="connsiteX226" fmla="*/ 2919413 w 2967329"/>
              <a:gd name="connsiteY226" fmla="*/ 1274210 h 2429558"/>
              <a:gd name="connsiteX227" fmla="*/ 2905125 w 2967329"/>
              <a:gd name="connsiteY227" fmla="*/ 1269448 h 2429558"/>
              <a:gd name="connsiteX228" fmla="*/ 2886075 w 2967329"/>
              <a:gd name="connsiteY228" fmla="*/ 1240873 h 2429558"/>
              <a:gd name="connsiteX229" fmla="*/ 2876550 w 2967329"/>
              <a:gd name="connsiteY229" fmla="*/ 1226585 h 2429558"/>
              <a:gd name="connsiteX230" fmla="*/ 2871788 w 2967329"/>
              <a:gd name="connsiteY230" fmla="*/ 1212298 h 2429558"/>
              <a:gd name="connsiteX231" fmla="*/ 2852738 w 2967329"/>
              <a:gd name="connsiteY231" fmla="*/ 1183723 h 2429558"/>
              <a:gd name="connsiteX232" fmla="*/ 2833688 w 2967329"/>
              <a:gd name="connsiteY232" fmla="*/ 1155148 h 2429558"/>
              <a:gd name="connsiteX233" fmla="*/ 2819400 w 2967329"/>
              <a:gd name="connsiteY233" fmla="*/ 1126573 h 2429558"/>
              <a:gd name="connsiteX234" fmla="*/ 2814638 w 2967329"/>
              <a:gd name="connsiteY234" fmla="*/ 1112285 h 2429558"/>
              <a:gd name="connsiteX235" fmla="*/ 2795588 w 2967329"/>
              <a:gd name="connsiteY235" fmla="*/ 1083710 h 2429558"/>
              <a:gd name="connsiteX236" fmla="*/ 2786063 w 2967329"/>
              <a:gd name="connsiteY236" fmla="*/ 1069423 h 2429558"/>
              <a:gd name="connsiteX237" fmla="*/ 2771775 w 2967329"/>
              <a:gd name="connsiteY237" fmla="*/ 1040848 h 2429558"/>
              <a:gd name="connsiteX238" fmla="*/ 2757488 w 2967329"/>
              <a:gd name="connsiteY238" fmla="*/ 1036085 h 2429558"/>
              <a:gd name="connsiteX239" fmla="*/ 2743200 w 2967329"/>
              <a:gd name="connsiteY239" fmla="*/ 1026560 h 2429558"/>
              <a:gd name="connsiteX240" fmla="*/ 2686050 w 2967329"/>
              <a:gd name="connsiteY240" fmla="*/ 1031323 h 2429558"/>
              <a:gd name="connsiteX241" fmla="*/ 2657475 w 2967329"/>
              <a:gd name="connsiteY241" fmla="*/ 1050373 h 2429558"/>
              <a:gd name="connsiteX242" fmla="*/ 2643188 w 2967329"/>
              <a:gd name="connsiteY242" fmla="*/ 1055135 h 2429558"/>
              <a:gd name="connsiteX243" fmla="*/ 2633663 w 2967329"/>
              <a:gd name="connsiteY243" fmla="*/ 1069423 h 2429558"/>
              <a:gd name="connsiteX244" fmla="*/ 2605088 w 2967329"/>
              <a:gd name="connsiteY244" fmla="*/ 1078948 h 2429558"/>
              <a:gd name="connsiteX245" fmla="*/ 2547938 w 2967329"/>
              <a:gd name="connsiteY245" fmla="*/ 1069423 h 2429558"/>
              <a:gd name="connsiteX246" fmla="*/ 2533650 w 2967329"/>
              <a:gd name="connsiteY246" fmla="*/ 1064660 h 2429558"/>
              <a:gd name="connsiteX247" fmla="*/ 2519363 w 2967329"/>
              <a:gd name="connsiteY247" fmla="*/ 1055135 h 2429558"/>
              <a:gd name="connsiteX248" fmla="*/ 2495550 w 2967329"/>
              <a:gd name="connsiteY248" fmla="*/ 1026560 h 2429558"/>
              <a:gd name="connsiteX249" fmla="*/ 2481263 w 2967329"/>
              <a:gd name="connsiteY249" fmla="*/ 1017035 h 2429558"/>
              <a:gd name="connsiteX250" fmla="*/ 2471738 w 2967329"/>
              <a:gd name="connsiteY250" fmla="*/ 1002748 h 2429558"/>
              <a:gd name="connsiteX251" fmla="*/ 2457450 w 2967329"/>
              <a:gd name="connsiteY251" fmla="*/ 993223 h 2429558"/>
              <a:gd name="connsiteX252" fmla="*/ 2452688 w 2967329"/>
              <a:gd name="connsiteY252" fmla="*/ 978935 h 2429558"/>
              <a:gd name="connsiteX253" fmla="*/ 2443163 w 2967329"/>
              <a:gd name="connsiteY253" fmla="*/ 964648 h 2429558"/>
              <a:gd name="connsiteX254" fmla="*/ 2438400 w 2967329"/>
              <a:gd name="connsiteY254" fmla="*/ 950360 h 2429558"/>
              <a:gd name="connsiteX255" fmla="*/ 2424113 w 2967329"/>
              <a:gd name="connsiteY255" fmla="*/ 936073 h 2429558"/>
              <a:gd name="connsiteX256" fmla="*/ 2414588 w 2967329"/>
              <a:gd name="connsiteY256" fmla="*/ 921785 h 2429558"/>
              <a:gd name="connsiteX257" fmla="*/ 2400300 w 2967329"/>
              <a:gd name="connsiteY257" fmla="*/ 907498 h 2429558"/>
              <a:gd name="connsiteX258" fmla="*/ 2390775 w 2967329"/>
              <a:gd name="connsiteY258" fmla="*/ 893210 h 2429558"/>
              <a:gd name="connsiteX259" fmla="*/ 2376488 w 2967329"/>
              <a:gd name="connsiteY259" fmla="*/ 888448 h 2429558"/>
              <a:gd name="connsiteX260" fmla="*/ 2352675 w 2967329"/>
              <a:gd name="connsiteY260" fmla="*/ 845585 h 2429558"/>
              <a:gd name="connsiteX261" fmla="*/ 2333625 w 2967329"/>
              <a:gd name="connsiteY261" fmla="*/ 831298 h 2429558"/>
              <a:gd name="connsiteX262" fmla="*/ 2309813 w 2967329"/>
              <a:gd name="connsiteY262" fmla="*/ 802723 h 2429558"/>
              <a:gd name="connsiteX263" fmla="*/ 2281238 w 2967329"/>
              <a:gd name="connsiteY263" fmla="*/ 788435 h 2429558"/>
              <a:gd name="connsiteX264" fmla="*/ 2238375 w 2967329"/>
              <a:gd name="connsiteY264" fmla="*/ 755098 h 2429558"/>
              <a:gd name="connsiteX265" fmla="*/ 2209800 w 2967329"/>
              <a:gd name="connsiteY265" fmla="*/ 736048 h 2429558"/>
              <a:gd name="connsiteX266" fmla="*/ 2195513 w 2967329"/>
              <a:gd name="connsiteY266" fmla="*/ 726523 h 2429558"/>
              <a:gd name="connsiteX267" fmla="*/ 2181225 w 2967329"/>
              <a:gd name="connsiteY267" fmla="*/ 721760 h 2429558"/>
              <a:gd name="connsiteX268" fmla="*/ 2152650 w 2967329"/>
              <a:gd name="connsiteY268" fmla="*/ 702710 h 2429558"/>
              <a:gd name="connsiteX269" fmla="*/ 2081213 w 2967329"/>
              <a:gd name="connsiteY269" fmla="*/ 655085 h 2429558"/>
              <a:gd name="connsiteX270" fmla="*/ 2052638 w 2967329"/>
              <a:gd name="connsiteY270" fmla="*/ 636035 h 2429558"/>
              <a:gd name="connsiteX271" fmla="*/ 2038350 w 2967329"/>
              <a:gd name="connsiteY271" fmla="*/ 626510 h 2429558"/>
              <a:gd name="connsiteX272" fmla="*/ 2009775 w 2967329"/>
              <a:gd name="connsiteY272" fmla="*/ 616985 h 2429558"/>
              <a:gd name="connsiteX273" fmla="*/ 1995488 w 2967329"/>
              <a:gd name="connsiteY273" fmla="*/ 612223 h 2429558"/>
              <a:gd name="connsiteX274" fmla="*/ 1914525 w 2967329"/>
              <a:gd name="connsiteY274" fmla="*/ 621748 h 2429558"/>
              <a:gd name="connsiteX275" fmla="*/ 1900238 w 2967329"/>
              <a:gd name="connsiteY275" fmla="*/ 631273 h 2429558"/>
              <a:gd name="connsiteX276" fmla="*/ 1871663 w 2967329"/>
              <a:gd name="connsiteY276" fmla="*/ 640798 h 2429558"/>
              <a:gd name="connsiteX277" fmla="*/ 1757363 w 2967329"/>
              <a:gd name="connsiteY277" fmla="*/ 636035 h 2429558"/>
              <a:gd name="connsiteX278" fmla="*/ 1728788 w 2967329"/>
              <a:gd name="connsiteY278" fmla="*/ 574123 h 2429558"/>
              <a:gd name="connsiteX279" fmla="*/ 1669256 w 2967329"/>
              <a:gd name="connsiteY279" fmla="*/ 497923 h 2429558"/>
              <a:gd name="connsiteX280" fmla="*/ 1638300 w 2967329"/>
              <a:gd name="connsiteY280" fmla="*/ 445535 h 2429558"/>
              <a:gd name="connsiteX281" fmla="*/ 1619250 w 2967329"/>
              <a:gd name="connsiteY281" fmla="*/ 402673 h 2429558"/>
              <a:gd name="connsiteX282" fmla="*/ 1600200 w 2967329"/>
              <a:gd name="connsiteY282" fmla="*/ 359810 h 2429558"/>
              <a:gd name="connsiteX283" fmla="*/ 1590675 w 2967329"/>
              <a:gd name="connsiteY283" fmla="*/ 331235 h 2429558"/>
              <a:gd name="connsiteX284" fmla="*/ 1576388 w 2967329"/>
              <a:gd name="connsiteY284" fmla="*/ 302660 h 2429558"/>
              <a:gd name="connsiteX285" fmla="*/ 1547813 w 2967329"/>
              <a:gd name="connsiteY285" fmla="*/ 293135 h 2429558"/>
              <a:gd name="connsiteX286" fmla="*/ 1519238 w 2967329"/>
              <a:gd name="connsiteY286" fmla="*/ 278848 h 2429558"/>
              <a:gd name="connsiteX287" fmla="*/ 1504950 w 2967329"/>
              <a:gd name="connsiteY287" fmla="*/ 269323 h 2429558"/>
              <a:gd name="connsiteX288" fmla="*/ 1476375 w 2967329"/>
              <a:gd name="connsiteY288" fmla="*/ 259798 h 2429558"/>
              <a:gd name="connsiteX289" fmla="*/ 1447800 w 2967329"/>
              <a:gd name="connsiteY289" fmla="*/ 274085 h 2429558"/>
              <a:gd name="connsiteX290" fmla="*/ 1433513 w 2967329"/>
              <a:gd name="connsiteY290" fmla="*/ 278848 h 2429558"/>
              <a:gd name="connsiteX291" fmla="*/ 1419225 w 2967329"/>
              <a:gd name="connsiteY291" fmla="*/ 288373 h 2429558"/>
              <a:gd name="connsiteX292" fmla="*/ 1390650 w 2967329"/>
              <a:gd name="connsiteY292" fmla="*/ 297898 h 2429558"/>
              <a:gd name="connsiteX293" fmla="*/ 1333500 w 2967329"/>
              <a:gd name="connsiteY293" fmla="*/ 293135 h 2429558"/>
              <a:gd name="connsiteX294" fmla="*/ 1304925 w 2967329"/>
              <a:gd name="connsiteY294" fmla="*/ 283610 h 2429558"/>
              <a:gd name="connsiteX295" fmla="*/ 1271588 w 2967329"/>
              <a:gd name="connsiteY295" fmla="*/ 274085 h 2429558"/>
              <a:gd name="connsiteX296" fmla="*/ 1062038 w 2967329"/>
              <a:gd name="connsiteY296" fmla="*/ 278848 h 2429558"/>
              <a:gd name="connsiteX297" fmla="*/ 962025 w 2967329"/>
              <a:gd name="connsiteY297" fmla="*/ 278848 h 2429558"/>
              <a:gd name="connsiteX298" fmla="*/ 942975 w 2967329"/>
              <a:gd name="connsiteY298" fmla="*/ 231223 h 2429558"/>
              <a:gd name="connsiteX299" fmla="*/ 985838 w 2967329"/>
              <a:gd name="connsiteY299" fmla="*/ 207410 h 2429558"/>
              <a:gd name="connsiteX300" fmla="*/ 1009650 w 2967329"/>
              <a:gd name="connsiteY300" fmla="*/ 145498 h 2429558"/>
              <a:gd name="connsiteX301" fmla="*/ 1004888 w 2967329"/>
              <a:gd name="connsiteY301" fmla="*/ 107398 h 2429558"/>
              <a:gd name="connsiteX302" fmla="*/ 995363 w 2967329"/>
              <a:gd name="connsiteY302" fmla="*/ 78823 h 2429558"/>
              <a:gd name="connsiteX303" fmla="*/ 952500 w 2967329"/>
              <a:gd name="connsiteY303" fmla="*/ 50248 h 2429558"/>
              <a:gd name="connsiteX304" fmla="*/ 909638 w 2967329"/>
              <a:gd name="connsiteY304" fmla="*/ 2623 h 2429558"/>
              <a:gd name="connsiteX305" fmla="*/ 842963 w 2967329"/>
              <a:gd name="connsiteY305" fmla="*/ 7385 h 2429558"/>
              <a:gd name="connsiteX306" fmla="*/ 823913 w 2967329"/>
              <a:gd name="connsiteY306" fmla="*/ 12148 h 2429558"/>
              <a:gd name="connsiteX307" fmla="*/ 771525 w 2967329"/>
              <a:gd name="connsiteY307" fmla="*/ 16910 h 2429558"/>
              <a:gd name="connsiteX308" fmla="*/ 790575 w 2967329"/>
              <a:gd name="connsiteY308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219075 w 2967329"/>
              <a:gd name="connsiteY51" fmla="*/ 1417085 h 2429558"/>
              <a:gd name="connsiteX52" fmla="*/ 209550 w 2967329"/>
              <a:gd name="connsiteY52" fmla="*/ 1431373 h 2429558"/>
              <a:gd name="connsiteX53" fmla="*/ 204788 w 2967329"/>
              <a:gd name="connsiteY53" fmla="*/ 1445660 h 2429558"/>
              <a:gd name="connsiteX54" fmla="*/ 190500 w 2967329"/>
              <a:gd name="connsiteY54" fmla="*/ 1459948 h 2429558"/>
              <a:gd name="connsiteX55" fmla="*/ 176213 w 2967329"/>
              <a:gd name="connsiteY55" fmla="*/ 1488523 h 2429558"/>
              <a:gd name="connsiteX56" fmla="*/ 157163 w 2967329"/>
              <a:gd name="connsiteY56" fmla="*/ 1531385 h 2429558"/>
              <a:gd name="connsiteX57" fmla="*/ 142875 w 2967329"/>
              <a:gd name="connsiteY57" fmla="*/ 1540910 h 2429558"/>
              <a:gd name="connsiteX58" fmla="*/ 133350 w 2967329"/>
              <a:gd name="connsiteY58" fmla="*/ 1555198 h 2429558"/>
              <a:gd name="connsiteX59" fmla="*/ 119063 w 2967329"/>
              <a:gd name="connsiteY59" fmla="*/ 1569485 h 2429558"/>
              <a:gd name="connsiteX60" fmla="*/ 109538 w 2967329"/>
              <a:gd name="connsiteY60" fmla="*/ 1598060 h 2429558"/>
              <a:gd name="connsiteX61" fmla="*/ 90488 w 2967329"/>
              <a:gd name="connsiteY61" fmla="*/ 1626635 h 2429558"/>
              <a:gd name="connsiteX62" fmla="*/ 85725 w 2967329"/>
              <a:gd name="connsiteY62" fmla="*/ 1640923 h 2429558"/>
              <a:gd name="connsiteX63" fmla="*/ 71438 w 2967329"/>
              <a:gd name="connsiteY63" fmla="*/ 1655210 h 2429558"/>
              <a:gd name="connsiteX64" fmla="*/ 57150 w 2967329"/>
              <a:gd name="connsiteY64" fmla="*/ 1683785 h 2429558"/>
              <a:gd name="connsiteX65" fmla="*/ 52388 w 2967329"/>
              <a:gd name="connsiteY65" fmla="*/ 1698073 h 2429558"/>
              <a:gd name="connsiteX66" fmla="*/ 42863 w 2967329"/>
              <a:gd name="connsiteY66" fmla="*/ 1712360 h 2429558"/>
              <a:gd name="connsiteX67" fmla="*/ 33338 w 2967329"/>
              <a:gd name="connsiteY67" fmla="*/ 1740935 h 2429558"/>
              <a:gd name="connsiteX68" fmla="*/ 28575 w 2967329"/>
              <a:gd name="connsiteY68" fmla="*/ 1788560 h 2429558"/>
              <a:gd name="connsiteX69" fmla="*/ 14288 w 2967329"/>
              <a:gd name="connsiteY69" fmla="*/ 1798085 h 2429558"/>
              <a:gd name="connsiteX70" fmla="*/ 4763 w 2967329"/>
              <a:gd name="connsiteY70" fmla="*/ 1826660 h 2429558"/>
              <a:gd name="connsiteX71" fmla="*/ 0 w 2967329"/>
              <a:gd name="connsiteY71" fmla="*/ 1840948 h 2429558"/>
              <a:gd name="connsiteX72" fmla="*/ 4763 w 2967329"/>
              <a:gd name="connsiteY72" fmla="*/ 1859998 h 2429558"/>
              <a:gd name="connsiteX73" fmla="*/ 9525 w 2967329"/>
              <a:gd name="connsiteY73" fmla="*/ 1874285 h 2429558"/>
              <a:gd name="connsiteX74" fmla="*/ 14288 w 2967329"/>
              <a:gd name="connsiteY74" fmla="*/ 1902860 h 2429558"/>
              <a:gd name="connsiteX75" fmla="*/ 19050 w 2967329"/>
              <a:gd name="connsiteY75" fmla="*/ 1917148 h 2429558"/>
              <a:gd name="connsiteX76" fmla="*/ 33338 w 2967329"/>
              <a:gd name="connsiteY76" fmla="*/ 1964773 h 2429558"/>
              <a:gd name="connsiteX77" fmla="*/ 52388 w 2967329"/>
              <a:gd name="connsiteY77" fmla="*/ 1993348 h 2429558"/>
              <a:gd name="connsiteX78" fmla="*/ 80963 w 2967329"/>
              <a:gd name="connsiteY78" fmla="*/ 1998110 h 2429558"/>
              <a:gd name="connsiteX79" fmla="*/ 95250 w 2967329"/>
              <a:gd name="connsiteY79" fmla="*/ 2002873 h 2429558"/>
              <a:gd name="connsiteX80" fmla="*/ 109538 w 2967329"/>
              <a:gd name="connsiteY80" fmla="*/ 2012398 h 2429558"/>
              <a:gd name="connsiteX81" fmla="*/ 138113 w 2967329"/>
              <a:gd name="connsiteY81" fmla="*/ 2021923 h 2429558"/>
              <a:gd name="connsiteX82" fmla="*/ 185738 w 2967329"/>
              <a:gd name="connsiteY82" fmla="*/ 2017160 h 2429558"/>
              <a:gd name="connsiteX83" fmla="*/ 204788 w 2967329"/>
              <a:gd name="connsiteY83" fmla="*/ 1993348 h 2429558"/>
              <a:gd name="connsiteX84" fmla="*/ 219075 w 2967329"/>
              <a:gd name="connsiteY84" fmla="*/ 1983823 h 2429558"/>
              <a:gd name="connsiteX85" fmla="*/ 228600 w 2967329"/>
              <a:gd name="connsiteY85" fmla="*/ 1969535 h 2429558"/>
              <a:gd name="connsiteX86" fmla="*/ 233363 w 2967329"/>
              <a:gd name="connsiteY86" fmla="*/ 1955248 h 2429558"/>
              <a:gd name="connsiteX87" fmla="*/ 247650 w 2967329"/>
              <a:gd name="connsiteY87" fmla="*/ 1950485 h 2429558"/>
              <a:gd name="connsiteX88" fmla="*/ 266700 w 2967329"/>
              <a:gd name="connsiteY88" fmla="*/ 1921910 h 2429558"/>
              <a:gd name="connsiteX89" fmla="*/ 280988 w 2967329"/>
              <a:gd name="connsiteY89" fmla="*/ 1879048 h 2429558"/>
              <a:gd name="connsiteX90" fmla="*/ 285750 w 2967329"/>
              <a:gd name="connsiteY90" fmla="*/ 1864760 h 2429558"/>
              <a:gd name="connsiteX91" fmla="*/ 300038 w 2967329"/>
              <a:gd name="connsiteY91" fmla="*/ 1855235 h 2429558"/>
              <a:gd name="connsiteX92" fmla="*/ 309563 w 2967329"/>
              <a:gd name="connsiteY92" fmla="*/ 1840948 h 2429558"/>
              <a:gd name="connsiteX93" fmla="*/ 352425 w 2967329"/>
              <a:gd name="connsiteY93" fmla="*/ 1817135 h 2429558"/>
              <a:gd name="connsiteX94" fmla="*/ 371475 w 2967329"/>
              <a:gd name="connsiteY94" fmla="*/ 1793323 h 2429558"/>
              <a:gd name="connsiteX95" fmla="*/ 385763 w 2967329"/>
              <a:gd name="connsiteY95" fmla="*/ 1764748 h 2429558"/>
              <a:gd name="connsiteX96" fmla="*/ 404813 w 2967329"/>
              <a:gd name="connsiteY96" fmla="*/ 1736173 h 2429558"/>
              <a:gd name="connsiteX97" fmla="*/ 419100 w 2967329"/>
              <a:gd name="connsiteY97" fmla="*/ 1707598 h 2429558"/>
              <a:gd name="connsiteX98" fmla="*/ 428625 w 2967329"/>
              <a:gd name="connsiteY98" fmla="*/ 1674260 h 2429558"/>
              <a:gd name="connsiteX99" fmla="*/ 423863 w 2967329"/>
              <a:gd name="connsiteY99" fmla="*/ 1602823 h 2429558"/>
              <a:gd name="connsiteX100" fmla="*/ 423863 w 2967329"/>
              <a:gd name="connsiteY100" fmla="*/ 1517098 h 2429558"/>
              <a:gd name="connsiteX101" fmla="*/ 438150 w 2967329"/>
              <a:gd name="connsiteY101" fmla="*/ 1512335 h 2429558"/>
              <a:gd name="connsiteX102" fmla="*/ 452438 w 2967329"/>
              <a:gd name="connsiteY102" fmla="*/ 1502810 h 2429558"/>
              <a:gd name="connsiteX103" fmla="*/ 476250 w 2967329"/>
              <a:gd name="connsiteY103" fmla="*/ 1478998 h 2429558"/>
              <a:gd name="connsiteX104" fmla="*/ 500063 w 2967329"/>
              <a:gd name="connsiteY104" fmla="*/ 1459948 h 2429558"/>
              <a:gd name="connsiteX105" fmla="*/ 523875 w 2967329"/>
              <a:gd name="connsiteY105" fmla="*/ 1431373 h 2429558"/>
              <a:gd name="connsiteX106" fmla="*/ 542925 w 2967329"/>
              <a:gd name="connsiteY106" fmla="*/ 1402798 h 2429558"/>
              <a:gd name="connsiteX107" fmla="*/ 552450 w 2967329"/>
              <a:gd name="connsiteY107" fmla="*/ 1388510 h 2429558"/>
              <a:gd name="connsiteX108" fmla="*/ 566738 w 2967329"/>
              <a:gd name="connsiteY108" fmla="*/ 1378985 h 2429558"/>
              <a:gd name="connsiteX109" fmla="*/ 571500 w 2967329"/>
              <a:gd name="connsiteY109" fmla="*/ 1364698 h 2429558"/>
              <a:gd name="connsiteX110" fmla="*/ 581025 w 2967329"/>
              <a:gd name="connsiteY110" fmla="*/ 1331360 h 2429558"/>
              <a:gd name="connsiteX111" fmla="*/ 576263 w 2967329"/>
              <a:gd name="connsiteY111" fmla="*/ 1183723 h 2429558"/>
              <a:gd name="connsiteX112" fmla="*/ 600075 w 2967329"/>
              <a:gd name="connsiteY112" fmla="*/ 1097998 h 2429558"/>
              <a:gd name="connsiteX113" fmla="*/ 614363 w 2967329"/>
              <a:gd name="connsiteY113" fmla="*/ 1093235 h 2429558"/>
              <a:gd name="connsiteX114" fmla="*/ 657225 w 2967329"/>
              <a:gd name="connsiteY114" fmla="*/ 1069423 h 2429558"/>
              <a:gd name="connsiteX115" fmla="*/ 671513 w 2967329"/>
              <a:gd name="connsiteY115" fmla="*/ 1064660 h 2429558"/>
              <a:gd name="connsiteX116" fmla="*/ 738188 w 2967329"/>
              <a:gd name="connsiteY116" fmla="*/ 1069423 h 2429558"/>
              <a:gd name="connsiteX117" fmla="*/ 752475 w 2967329"/>
              <a:gd name="connsiteY117" fmla="*/ 1074185 h 2429558"/>
              <a:gd name="connsiteX118" fmla="*/ 790575 w 2967329"/>
              <a:gd name="connsiteY118" fmla="*/ 1078948 h 2429558"/>
              <a:gd name="connsiteX119" fmla="*/ 976313 w 2967329"/>
              <a:gd name="connsiteY119" fmla="*/ 1107523 h 2429558"/>
              <a:gd name="connsiteX120" fmla="*/ 1004888 w 2967329"/>
              <a:gd name="connsiteY120" fmla="*/ 1117048 h 2429558"/>
              <a:gd name="connsiteX121" fmla="*/ 1047750 w 2967329"/>
              <a:gd name="connsiteY121" fmla="*/ 1131335 h 2429558"/>
              <a:gd name="connsiteX122" fmla="*/ 1062038 w 2967329"/>
              <a:gd name="connsiteY122" fmla="*/ 1136098 h 2429558"/>
              <a:gd name="connsiteX123" fmla="*/ 1104900 w 2967329"/>
              <a:gd name="connsiteY123" fmla="*/ 1159910 h 2429558"/>
              <a:gd name="connsiteX124" fmla="*/ 1133475 w 2967329"/>
              <a:gd name="connsiteY124" fmla="*/ 1178960 h 2429558"/>
              <a:gd name="connsiteX125" fmla="*/ 1157288 w 2967329"/>
              <a:gd name="connsiteY125" fmla="*/ 1198010 h 2429558"/>
              <a:gd name="connsiteX126" fmla="*/ 1166813 w 2967329"/>
              <a:gd name="connsiteY126" fmla="*/ 1212298 h 2429558"/>
              <a:gd name="connsiteX127" fmla="*/ 1195388 w 2967329"/>
              <a:gd name="connsiteY127" fmla="*/ 1231348 h 2429558"/>
              <a:gd name="connsiteX128" fmla="*/ 1209675 w 2967329"/>
              <a:gd name="connsiteY128" fmla="*/ 1240873 h 2429558"/>
              <a:gd name="connsiteX129" fmla="*/ 1238250 w 2967329"/>
              <a:gd name="connsiteY129" fmla="*/ 1259923 h 2429558"/>
              <a:gd name="connsiteX130" fmla="*/ 1262063 w 2967329"/>
              <a:gd name="connsiteY130" fmla="*/ 1288498 h 2429558"/>
              <a:gd name="connsiteX131" fmla="*/ 1281113 w 2967329"/>
              <a:gd name="connsiteY131" fmla="*/ 1317073 h 2429558"/>
              <a:gd name="connsiteX132" fmla="*/ 1290638 w 2967329"/>
              <a:gd name="connsiteY132" fmla="*/ 1331360 h 2429558"/>
              <a:gd name="connsiteX133" fmla="*/ 1319213 w 2967329"/>
              <a:gd name="connsiteY133" fmla="*/ 1374223 h 2429558"/>
              <a:gd name="connsiteX134" fmla="*/ 1328738 w 2967329"/>
              <a:gd name="connsiteY134" fmla="*/ 1388510 h 2429558"/>
              <a:gd name="connsiteX135" fmla="*/ 1343025 w 2967329"/>
              <a:gd name="connsiteY135" fmla="*/ 1398035 h 2429558"/>
              <a:gd name="connsiteX136" fmla="*/ 1362075 w 2967329"/>
              <a:gd name="connsiteY136" fmla="*/ 1421848 h 2429558"/>
              <a:gd name="connsiteX137" fmla="*/ 1381125 w 2967329"/>
              <a:gd name="connsiteY137" fmla="*/ 1450423 h 2429558"/>
              <a:gd name="connsiteX138" fmla="*/ 1390650 w 2967329"/>
              <a:gd name="connsiteY138" fmla="*/ 1464710 h 2429558"/>
              <a:gd name="connsiteX139" fmla="*/ 1404938 w 2967329"/>
              <a:gd name="connsiteY139" fmla="*/ 1469473 h 2429558"/>
              <a:gd name="connsiteX140" fmla="*/ 1428750 w 2967329"/>
              <a:gd name="connsiteY140" fmla="*/ 1493285 h 2429558"/>
              <a:gd name="connsiteX141" fmla="*/ 1438275 w 2967329"/>
              <a:gd name="connsiteY141" fmla="*/ 1507573 h 2429558"/>
              <a:gd name="connsiteX142" fmla="*/ 1452563 w 2967329"/>
              <a:gd name="connsiteY142" fmla="*/ 1517098 h 2429558"/>
              <a:gd name="connsiteX143" fmla="*/ 1466850 w 2967329"/>
              <a:gd name="connsiteY143" fmla="*/ 1531385 h 2429558"/>
              <a:gd name="connsiteX144" fmla="*/ 1495425 w 2967329"/>
              <a:gd name="connsiteY144" fmla="*/ 1540910 h 2429558"/>
              <a:gd name="connsiteX145" fmla="*/ 1528763 w 2967329"/>
              <a:gd name="connsiteY145" fmla="*/ 1550435 h 2429558"/>
              <a:gd name="connsiteX146" fmla="*/ 1557338 w 2967329"/>
              <a:gd name="connsiteY146" fmla="*/ 1555198 h 2429558"/>
              <a:gd name="connsiteX147" fmla="*/ 1571625 w 2967329"/>
              <a:gd name="connsiteY147" fmla="*/ 1559960 h 2429558"/>
              <a:gd name="connsiteX148" fmla="*/ 1590675 w 2967329"/>
              <a:gd name="connsiteY148" fmla="*/ 1564723 h 2429558"/>
              <a:gd name="connsiteX149" fmla="*/ 1619250 w 2967329"/>
              <a:gd name="connsiteY149" fmla="*/ 1583773 h 2429558"/>
              <a:gd name="connsiteX150" fmla="*/ 1633538 w 2967329"/>
              <a:gd name="connsiteY150" fmla="*/ 1593298 h 2429558"/>
              <a:gd name="connsiteX151" fmla="*/ 1657350 w 2967329"/>
              <a:gd name="connsiteY151" fmla="*/ 1617110 h 2429558"/>
              <a:gd name="connsiteX152" fmla="*/ 1681163 w 2967329"/>
              <a:gd name="connsiteY152" fmla="*/ 1636160 h 2429558"/>
              <a:gd name="connsiteX153" fmla="*/ 1704975 w 2967329"/>
              <a:gd name="connsiteY153" fmla="*/ 1679023 h 2429558"/>
              <a:gd name="connsiteX154" fmla="*/ 1714500 w 2967329"/>
              <a:gd name="connsiteY154" fmla="*/ 1693310 h 2429558"/>
              <a:gd name="connsiteX155" fmla="*/ 1728788 w 2967329"/>
              <a:gd name="connsiteY155" fmla="*/ 1698073 h 2429558"/>
              <a:gd name="connsiteX156" fmla="*/ 1752600 w 2967329"/>
              <a:gd name="connsiteY156" fmla="*/ 1721885 h 2429558"/>
              <a:gd name="connsiteX157" fmla="*/ 1776413 w 2967329"/>
              <a:gd name="connsiteY157" fmla="*/ 1745698 h 2429558"/>
              <a:gd name="connsiteX158" fmla="*/ 1785938 w 2967329"/>
              <a:gd name="connsiteY158" fmla="*/ 1759985 h 2429558"/>
              <a:gd name="connsiteX159" fmla="*/ 1809750 w 2967329"/>
              <a:gd name="connsiteY159" fmla="*/ 1783798 h 2429558"/>
              <a:gd name="connsiteX160" fmla="*/ 1819275 w 2967329"/>
              <a:gd name="connsiteY160" fmla="*/ 1812373 h 2429558"/>
              <a:gd name="connsiteX161" fmla="*/ 1824038 w 2967329"/>
              <a:gd name="connsiteY161" fmla="*/ 1826660 h 2429558"/>
              <a:gd name="connsiteX162" fmla="*/ 1828800 w 2967329"/>
              <a:gd name="connsiteY162" fmla="*/ 1912385 h 2429558"/>
              <a:gd name="connsiteX163" fmla="*/ 1843088 w 2967329"/>
              <a:gd name="connsiteY163" fmla="*/ 1960010 h 2429558"/>
              <a:gd name="connsiteX164" fmla="*/ 1857375 w 2967329"/>
              <a:gd name="connsiteY164" fmla="*/ 2002873 h 2429558"/>
              <a:gd name="connsiteX165" fmla="*/ 1866900 w 2967329"/>
              <a:gd name="connsiteY165" fmla="*/ 2031448 h 2429558"/>
              <a:gd name="connsiteX166" fmla="*/ 1881188 w 2967329"/>
              <a:gd name="connsiteY166" fmla="*/ 2083835 h 2429558"/>
              <a:gd name="connsiteX167" fmla="*/ 1885950 w 2967329"/>
              <a:gd name="connsiteY167" fmla="*/ 2098123 h 2429558"/>
              <a:gd name="connsiteX168" fmla="*/ 1900238 w 2967329"/>
              <a:gd name="connsiteY168" fmla="*/ 2107648 h 2429558"/>
              <a:gd name="connsiteX169" fmla="*/ 1919288 w 2967329"/>
              <a:gd name="connsiteY169" fmla="*/ 2150510 h 2429558"/>
              <a:gd name="connsiteX170" fmla="*/ 1924050 w 2967329"/>
              <a:gd name="connsiteY170" fmla="*/ 2164798 h 2429558"/>
              <a:gd name="connsiteX171" fmla="*/ 1943100 w 2967329"/>
              <a:gd name="connsiteY171" fmla="*/ 2193373 h 2429558"/>
              <a:gd name="connsiteX172" fmla="*/ 1966913 w 2967329"/>
              <a:gd name="connsiteY172" fmla="*/ 2221948 h 2429558"/>
              <a:gd name="connsiteX173" fmla="*/ 1981200 w 2967329"/>
              <a:gd name="connsiteY173" fmla="*/ 2231473 h 2429558"/>
              <a:gd name="connsiteX174" fmla="*/ 1995488 w 2967329"/>
              <a:gd name="connsiteY174" fmla="*/ 2245760 h 2429558"/>
              <a:gd name="connsiteX175" fmla="*/ 2009775 w 2967329"/>
              <a:gd name="connsiteY175" fmla="*/ 2250523 h 2429558"/>
              <a:gd name="connsiteX176" fmla="*/ 2052638 w 2967329"/>
              <a:gd name="connsiteY176" fmla="*/ 2269573 h 2429558"/>
              <a:gd name="connsiteX177" fmla="*/ 2119313 w 2967329"/>
              <a:gd name="connsiteY177" fmla="*/ 2288623 h 2429558"/>
              <a:gd name="connsiteX178" fmla="*/ 2147888 w 2967329"/>
              <a:gd name="connsiteY178" fmla="*/ 2307673 h 2429558"/>
              <a:gd name="connsiteX179" fmla="*/ 2176463 w 2967329"/>
              <a:gd name="connsiteY179" fmla="*/ 2317198 h 2429558"/>
              <a:gd name="connsiteX180" fmla="*/ 2190750 w 2967329"/>
              <a:gd name="connsiteY180" fmla="*/ 2326723 h 2429558"/>
              <a:gd name="connsiteX181" fmla="*/ 2233613 w 2967329"/>
              <a:gd name="connsiteY181" fmla="*/ 2336248 h 2429558"/>
              <a:gd name="connsiteX182" fmla="*/ 2262188 w 2967329"/>
              <a:gd name="connsiteY182" fmla="*/ 2345773 h 2429558"/>
              <a:gd name="connsiteX183" fmla="*/ 2290763 w 2967329"/>
              <a:gd name="connsiteY183" fmla="*/ 2355298 h 2429558"/>
              <a:gd name="connsiteX184" fmla="*/ 2319338 w 2967329"/>
              <a:gd name="connsiteY184" fmla="*/ 2369585 h 2429558"/>
              <a:gd name="connsiteX185" fmla="*/ 2347913 w 2967329"/>
              <a:gd name="connsiteY185" fmla="*/ 2383873 h 2429558"/>
              <a:gd name="connsiteX186" fmla="*/ 2362200 w 2967329"/>
              <a:gd name="connsiteY186" fmla="*/ 2393398 h 2429558"/>
              <a:gd name="connsiteX187" fmla="*/ 2390775 w 2967329"/>
              <a:gd name="connsiteY187" fmla="*/ 2402923 h 2429558"/>
              <a:gd name="connsiteX188" fmla="*/ 2419350 w 2967329"/>
              <a:gd name="connsiteY188" fmla="*/ 2412448 h 2429558"/>
              <a:gd name="connsiteX189" fmla="*/ 2433638 w 2967329"/>
              <a:gd name="connsiteY189" fmla="*/ 2417210 h 2429558"/>
              <a:gd name="connsiteX190" fmla="*/ 2624137 w 2967329"/>
              <a:gd name="connsiteY190" fmla="*/ 2424354 h 2429558"/>
              <a:gd name="connsiteX191" fmla="*/ 2678906 w 2967329"/>
              <a:gd name="connsiteY191" fmla="*/ 2331485 h 2429558"/>
              <a:gd name="connsiteX192" fmla="*/ 2626519 w 2967329"/>
              <a:gd name="connsiteY192" fmla="*/ 2198136 h 2429558"/>
              <a:gd name="connsiteX193" fmla="*/ 2566988 w 2967329"/>
              <a:gd name="connsiteY193" fmla="*/ 2031448 h 2429558"/>
              <a:gd name="connsiteX194" fmla="*/ 2571750 w 2967329"/>
              <a:gd name="connsiteY194" fmla="*/ 1983823 h 2429558"/>
              <a:gd name="connsiteX195" fmla="*/ 2576513 w 2967329"/>
              <a:gd name="connsiteY195" fmla="*/ 1964773 h 2429558"/>
              <a:gd name="connsiteX196" fmla="*/ 2581275 w 2967329"/>
              <a:gd name="connsiteY196" fmla="*/ 1940960 h 2429558"/>
              <a:gd name="connsiteX197" fmla="*/ 2586038 w 2967329"/>
              <a:gd name="connsiteY197" fmla="*/ 1926673 h 2429558"/>
              <a:gd name="connsiteX198" fmla="*/ 2605088 w 2967329"/>
              <a:gd name="connsiteY198" fmla="*/ 1898098 h 2429558"/>
              <a:gd name="connsiteX199" fmla="*/ 2619375 w 2967329"/>
              <a:gd name="connsiteY199" fmla="*/ 1855235 h 2429558"/>
              <a:gd name="connsiteX200" fmla="*/ 2624138 w 2967329"/>
              <a:gd name="connsiteY200" fmla="*/ 1840948 h 2429558"/>
              <a:gd name="connsiteX201" fmla="*/ 2628900 w 2967329"/>
              <a:gd name="connsiteY201" fmla="*/ 1826660 h 2429558"/>
              <a:gd name="connsiteX202" fmla="*/ 2633663 w 2967329"/>
              <a:gd name="connsiteY202" fmla="*/ 1793323 h 2429558"/>
              <a:gd name="connsiteX203" fmla="*/ 2638425 w 2967329"/>
              <a:gd name="connsiteY203" fmla="*/ 1769510 h 2429558"/>
              <a:gd name="connsiteX204" fmla="*/ 2643188 w 2967329"/>
              <a:gd name="connsiteY204" fmla="*/ 1664735 h 2429558"/>
              <a:gd name="connsiteX205" fmla="*/ 2652713 w 2967329"/>
              <a:gd name="connsiteY205" fmla="*/ 1636160 h 2429558"/>
              <a:gd name="connsiteX206" fmla="*/ 2657475 w 2967329"/>
              <a:gd name="connsiteY206" fmla="*/ 1621873 h 2429558"/>
              <a:gd name="connsiteX207" fmla="*/ 2676525 w 2967329"/>
              <a:gd name="connsiteY207" fmla="*/ 1564723 h 2429558"/>
              <a:gd name="connsiteX208" fmla="*/ 2690813 w 2967329"/>
              <a:gd name="connsiteY208" fmla="*/ 1536148 h 2429558"/>
              <a:gd name="connsiteX209" fmla="*/ 2705100 w 2967329"/>
              <a:gd name="connsiteY209" fmla="*/ 1526623 h 2429558"/>
              <a:gd name="connsiteX210" fmla="*/ 2714625 w 2967329"/>
              <a:gd name="connsiteY210" fmla="*/ 1512335 h 2429558"/>
              <a:gd name="connsiteX211" fmla="*/ 2728913 w 2967329"/>
              <a:gd name="connsiteY211" fmla="*/ 1507573 h 2429558"/>
              <a:gd name="connsiteX212" fmla="*/ 2733675 w 2967329"/>
              <a:gd name="connsiteY212" fmla="*/ 1493285 h 2429558"/>
              <a:gd name="connsiteX213" fmla="*/ 2743200 w 2967329"/>
              <a:gd name="connsiteY213" fmla="*/ 1478998 h 2429558"/>
              <a:gd name="connsiteX214" fmla="*/ 2752725 w 2967329"/>
              <a:gd name="connsiteY214" fmla="*/ 1450423 h 2429558"/>
              <a:gd name="connsiteX215" fmla="*/ 2767013 w 2967329"/>
              <a:gd name="connsiteY215" fmla="*/ 1421848 h 2429558"/>
              <a:gd name="connsiteX216" fmla="*/ 2809875 w 2967329"/>
              <a:gd name="connsiteY216" fmla="*/ 1402798 h 2429558"/>
              <a:gd name="connsiteX217" fmla="*/ 2838450 w 2967329"/>
              <a:gd name="connsiteY217" fmla="*/ 1393273 h 2429558"/>
              <a:gd name="connsiteX218" fmla="*/ 2881313 w 2967329"/>
              <a:gd name="connsiteY218" fmla="*/ 1383748 h 2429558"/>
              <a:gd name="connsiteX219" fmla="*/ 2895600 w 2967329"/>
              <a:gd name="connsiteY219" fmla="*/ 1374223 h 2429558"/>
              <a:gd name="connsiteX220" fmla="*/ 2909888 w 2967329"/>
              <a:gd name="connsiteY220" fmla="*/ 1369460 h 2429558"/>
              <a:gd name="connsiteX221" fmla="*/ 2919413 w 2967329"/>
              <a:gd name="connsiteY221" fmla="*/ 1355173 h 2429558"/>
              <a:gd name="connsiteX222" fmla="*/ 2947988 w 2967329"/>
              <a:gd name="connsiteY222" fmla="*/ 1345648 h 2429558"/>
              <a:gd name="connsiteX223" fmla="*/ 2962275 w 2967329"/>
              <a:gd name="connsiteY223" fmla="*/ 1331360 h 2429558"/>
              <a:gd name="connsiteX224" fmla="*/ 2962275 w 2967329"/>
              <a:gd name="connsiteY224" fmla="*/ 1288498 h 2429558"/>
              <a:gd name="connsiteX225" fmla="*/ 2947988 w 2967329"/>
              <a:gd name="connsiteY225" fmla="*/ 1278973 h 2429558"/>
              <a:gd name="connsiteX226" fmla="*/ 2919413 w 2967329"/>
              <a:gd name="connsiteY226" fmla="*/ 1274210 h 2429558"/>
              <a:gd name="connsiteX227" fmla="*/ 2905125 w 2967329"/>
              <a:gd name="connsiteY227" fmla="*/ 1269448 h 2429558"/>
              <a:gd name="connsiteX228" fmla="*/ 2886075 w 2967329"/>
              <a:gd name="connsiteY228" fmla="*/ 1240873 h 2429558"/>
              <a:gd name="connsiteX229" fmla="*/ 2876550 w 2967329"/>
              <a:gd name="connsiteY229" fmla="*/ 1226585 h 2429558"/>
              <a:gd name="connsiteX230" fmla="*/ 2871788 w 2967329"/>
              <a:gd name="connsiteY230" fmla="*/ 1212298 h 2429558"/>
              <a:gd name="connsiteX231" fmla="*/ 2852738 w 2967329"/>
              <a:gd name="connsiteY231" fmla="*/ 1183723 h 2429558"/>
              <a:gd name="connsiteX232" fmla="*/ 2833688 w 2967329"/>
              <a:gd name="connsiteY232" fmla="*/ 1155148 h 2429558"/>
              <a:gd name="connsiteX233" fmla="*/ 2819400 w 2967329"/>
              <a:gd name="connsiteY233" fmla="*/ 1126573 h 2429558"/>
              <a:gd name="connsiteX234" fmla="*/ 2814638 w 2967329"/>
              <a:gd name="connsiteY234" fmla="*/ 1112285 h 2429558"/>
              <a:gd name="connsiteX235" fmla="*/ 2795588 w 2967329"/>
              <a:gd name="connsiteY235" fmla="*/ 1083710 h 2429558"/>
              <a:gd name="connsiteX236" fmla="*/ 2786063 w 2967329"/>
              <a:gd name="connsiteY236" fmla="*/ 1069423 h 2429558"/>
              <a:gd name="connsiteX237" fmla="*/ 2771775 w 2967329"/>
              <a:gd name="connsiteY237" fmla="*/ 1040848 h 2429558"/>
              <a:gd name="connsiteX238" fmla="*/ 2757488 w 2967329"/>
              <a:gd name="connsiteY238" fmla="*/ 1036085 h 2429558"/>
              <a:gd name="connsiteX239" fmla="*/ 2743200 w 2967329"/>
              <a:gd name="connsiteY239" fmla="*/ 1026560 h 2429558"/>
              <a:gd name="connsiteX240" fmla="*/ 2686050 w 2967329"/>
              <a:gd name="connsiteY240" fmla="*/ 1031323 h 2429558"/>
              <a:gd name="connsiteX241" fmla="*/ 2657475 w 2967329"/>
              <a:gd name="connsiteY241" fmla="*/ 1050373 h 2429558"/>
              <a:gd name="connsiteX242" fmla="*/ 2643188 w 2967329"/>
              <a:gd name="connsiteY242" fmla="*/ 1055135 h 2429558"/>
              <a:gd name="connsiteX243" fmla="*/ 2633663 w 2967329"/>
              <a:gd name="connsiteY243" fmla="*/ 1069423 h 2429558"/>
              <a:gd name="connsiteX244" fmla="*/ 2605088 w 2967329"/>
              <a:gd name="connsiteY244" fmla="*/ 1078948 h 2429558"/>
              <a:gd name="connsiteX245" fmla="*/ 2547938 w 2967329"/>
              <a:gd name="connsiteY245" fmla="*/ 1069423 h 2429558"/>
              <a:gd name="connsiteX246" fmla="*/ 2533650 w 2967329"/>
              <a:gd name="connsiteY246" fmla="*/ 1064660 h 2429558"/>
              <a:gd name="connsiteX247" fmla="*/ 2519363 w 2967329"/>
              <a:gd name="connsiteY247" fmla="*/ 1055135 h 2429558"/>
              <a:gd name="connsiteX248" fmla="*/ 2495550 w 2967329"/>
              <a:gd name="connsiteY248" fmla="*/ 1026560 h 2429558"/>
              <a:gd name="connsiteX249" fmla="*/ 2481263 w 2967329"/>
              <a:gd name="connsiteY249" fmla="*/ 1017035 h 2429558"/>
              <a:gd name="connsiteX250" fmla="*/ 2471738 w 2967329"/>
              <a:gd name="connsiteY250" fmla="*/ 1002748 h 2429558"/>
              <a:gd name="connsiteX251" fmla="*/ 2457450 w 2967329"/>
              <a:gd name="connsiteY251" fmla="*/ 993223 h 2429558"/>
              <a:gd name="connsiteX252" fmla="*/ 2452688 w 2967329"/>
              <a:gd name="connsiteY252" fmla="*/ 978935 h 2429558"/>
              <a:gd name="connsiteX253" fmla="*/ 2443163 w 2967329"/>
              <a:gd name="connsiteY253" fmla="*/ 964648 h 2429558"/>
              <a:gd name="connsiteX254" fmla="*/ 2438400 w 2967329"/>
              <a:gd name="connsiteY254" fmla="*/ 950360 h 2429558"/>
              <a:gd name="connsiteX255" fmla="*/ 2424113 w 2967329"/>
              <a:gd name="connsiteY255" fmla="*/ 936073 h 2429558"/>
              <a:gd name="connsiteX256" fmla="*/ 2414588 w 2967329"/>
              <a:gd name="connsiteY256" fmla="*/ 921785 h 2429558"/>
              <a:gd name="connsiteX257" fmla="*/ 2400300 w 2967329"/>
              <a:gd name="connsiteY257" fmla="*/ 907498 h 2429558"/>
              <a:gd name="connsiteX258" fmla="*/ 2390775 w 2967329"/>
              <a:gd name="connsiteY258" fmla="*/ 893210 h 2429558"/>
              <a:gd name="connsiteX259" fmla="*/ 2376488 w 2967329"/>
              <a:gd name="connsiteY259" fmla="*/ 888448 h 2429558"/>
              <a:gd name="connsiteX260" fmla="*/ 2352675 w 2967329"/>
              <a:gd name="connsiteY260" fmla="*/ 845585 h 2429558"/>
              <a:gd name="connsiteX261" fmla="*/ 2333625 w 2967329"/>
              <a:gd name="connsiteY261" fmla="*/ 831298 h 2429558"/>
              <a:gd name="connsiteX262" fmla="*/ 2309813 w 2967329"/>
              <a:gd name="connsiteY262" fmla="*/ 802723 h 2429558"/>
              <a:gd name="connsiteX263" fmla="*/ 2281238 w 2967329"/>
              <a:gd name="connsiteY263" fmla="*/ 788435 h 2429558"/>
              <a:gd name="connsiteX264" fmla="*/ 2238375 w 2967329"/>
              <a:gd name="connsiteY264" fmla="*/ 755098 h 2429558"/>
              <a:gd name="connsiteX265" fmla="*/ 2209800 w 2967329"/>
              <a:gd name="connsiteY265" fmla="*/ 736048 h 2429558"/>
              <a:gd name="connsiteX266" fmla="*/ 2195513 w 2967329"/>
              <a:gd name="connsiteY266" fmla="*/ 726523 h 2429558"/>
              <a:gd name="connsiteX267" fmla="*/ 2181225 w 2967329"/>
              <a:gd name="connsiteY267" fmla="*/ 721760 h 2429558"/>
              <a:gd name="connsiteX268" fmla="*/ 2152650 w 2967329"/>
              <a:gd name="connsiteY268" fmla="*/ 702710 h 2429558"/>
              <a:gd name="connsiteX269" fmla="*/ 2081213 w 2967329"/>
              <a:gd name="connsiteY269" fmla="*/ 655085 h 2429558"/>
              <a:gd name="connsiteX270" fmla="*/ 2052638 w 2967329"/>
              <a:gd name="connsiteY270" fmla="*/ 636035 h 2429558"/>
              <a:gd name="connsiteX271" fmla="*/ 2038350 w 2967329"/>
              <a:gd name="connsiteY271" fmla="*/ 626510 h 2429558"/>
              <a:gd name="connsiteX272" fmla="*/ 2009775 w 2967329"/>
              <a:gd name="connsiteY272" fmla="*/ 616985 h 2429558"/>
              <a:gd name="connsiteX273" fmla="*/ 1995488 w 2967329"/>
              <a:gd name="connsiteY273" fmla="*/ 612223 h 2429558"/>
              <a:gd name="connsiteX274" fmla="*/ 1914525 w 2967329"/>
              <a:gd name="connsiteY274" fmla="*/ 621748 h 2429558"/>
              <a:gd name="connsiteX275" fmla="*/ 1900238 w 2967329"/>
              <a:gd name="connsiteY275" fmla="*/ 631273 h 2429558"/>
              <a:gd name="connsiteX276" fmla="*/ 1871663 w 2967329"/>
              <a:gd name="connsiteY276" fmla="*/ 640798 h 2429558"/>
              <a:gd name="connsiteX277" fmla="*/ 1757363 w 2967329"/>
              <a:gd name="connsiteY277" fmla="*/ 636035 h 2429558"/>
              <a:gd name="connsiteX278" fmla="*/ 1728788 w 2967329"/>
              <a:gd name="connsiteY278" fmla="*/ 574123 h 2429558"/>
              <a:gd name="connsiteX279" fmla="*/ 1669256 w 2967329"/>
              <a:gd name="connsiteY279" fmla="*/ 497923 h 2429558"/>
              <a:gd name="connsiteX280" fmla="*/ 1638300 w 2967329"/>
              <a:gd name="connsiteY280" fmla="*/ 445535 h 2429558"/>
              <a:gd name="connsiteX281" fmla="*/ 1619250 w 2967329"/>
              <a:gd name="connsiteY281" fmla="*/ 402673 h 2429558"/>
              <a:gd name="connsiteX282" fmla="*/ 1600200 w 2967329"/>
              <a:gd name="connsiteY282" fmla="*/ 359810 h 2429558"/>
              <a:gd name="connsiteX283" fmla="*/ 1590675 w 2967329"/>
              <a:gd name="connsiteY283" fmla="*/ 331235 h 2429558"/>
              <a:gd name="connsiteX284" fmla="*/ 1576388 w 2967329"/>
              <a:gd name="connsiteY284" fmla="*/ 302660 h 2429558"/>
              <a:gd name="connsiteX285" fmla="*/ 1547813 w 2967329"/>
              <a:gd name="connsiteY285" fmla="*/ 293135 h 2429558"/>
              <a:gd name="connsiteX286" fmla="*/ 1519238 w 2967329"/>
              <a:gd name="connsiteY286" fmla="*/ 278848 h 2429558"/>
              <a:gd name="connsiteX287" fmla="*/ 1504950 w 2967329"/>
              <a:gd name="connsiteY287" fmla="*/ 269323 h 2429558"/>
              <a:gd name="connsiteX288" fmla="*/ 1476375 w 2967329"/>
              <a:gd name="connsiteY288" fmla="*/ 259798 h 2429558"/>
              <a:gd name="connsiteX289" fmla="*/ 1447800 w 2967329"/>
              <a:gd name="connsiteY289" fmla="*/ 274085 h 2429558"/>
              <a:gd name="connsiteX290" fmla="*/ 1433513 w 2967329"/>
              <a:gd name="connsiteY290" fmla="*/ 278848 h 2429558"/>
              <a:gd name="connsiteX291" fmla="*/ 1419225 w 2967329"/>
              <a:gd name="connsiteY291" fmla="*/ 288373 h 2429558"/>
              <a:gd name="connsiteX292" fmla="*/ 1390650 w 2967329"/>
              <a:gd name="connsiteY292" fmla="*/ 297898 h 2429558"/>
              <a:gd name="connsiteX293" fmla="*/ 1333500 w 2967329"/>
              <a:gd name="connsiteY293" fmla="*/ 293135 h 2429558"/>
              <a:gd name="connsiteX294" fmla="*/ 1304925 w 2967329"/>
              <a:gd name="connsiteY294" fmla="*/ 283610 h 2429558"/>
              <a:gd name="connsiteX295" fmla="*/ 1271588 w 2967329"/>
              <a:gd name="connsiteY295" fmla="*/ 274085 h 2429558"/>
              <a:gd name="connsiteX296" fmla="*/ 1062038 w 2967329"/>
              <a:gd name="connsiteY296" fmla="*/ 278848 h 2429558"/>
              <a:gd name="connsiteX297" fmla="*/ 962025 w 2967329"/>
              <a:gd name="connsiteY297" fmla="*/ 278848 h 2429558"/>
              <a:gd name="connsiteX298" fmla="*/ 942975 w 2967329"/>
              <a:gd name="connsiteY298" fmla="*/ 231223 h 2429558"/>
              <a:gd name="connsiteX299" fmla="*/ 985838 w 2967329"/>
              <a:gd name="connsiteY299" fmla="*/ 207410 h 2429558"/>
              <a:gd name="connsiteX300" fmla="*/ 1009650 w 2967329"/>
              <a:gd name="connsiteY300" fmla="*/ 145498 h 2429558"/>
              <a:gd name="connsiteX301" fmla="*/ 1004888 w 2967329"/>
              <a:gd name="connsiteY301" fmla="*/ 107398 h 2429558"/>
              <a:gd name="connsiteX302" fmla="*/ 995363 w 2967329"/>
              <a:gd name="connsiteY302" fmla="*/ 78823 h 2429558"/>
              <a:gd name="connsiteX303" fmla="*/ 952500 w 2967329"/>
              <a:gd name="connsiteY303" fmla="*/ 50248 h 2429558"/>
              <a:gd name="connsiteX304" fmla="*/ 909638 w 2967329"/>
              <a:gd name="connsiteY304" fmla="*/ 2623 h 2429558"/>
              <a:gd name="connsiteX305" fmla="*/ 842963 w 2967329"/>
              <a:gd name="connsiteY305" fmla="*/ 7385 h 2429558"/>
              <a:gd name="connsiteX306" fmla="*/ 823913 w 2967329"/>
              <a:gd name="connsiteY306" fmla="*/ 12148 h 2429558"/>
              <a:gd name="connsiteX307" fmla="*/ 771525 w 2967329"/>
              <a:gd name="connsiteY307" fmla="*/ 16910 h 2429558"/>
              <a:gd name="connsiteX308" fmla="*/ 790575 w 2967329"/>
              <a:gd name="connsiteY308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219075 w 2967329"/>
              <a:gd name="connsiteY51" fmla="*/ 1417085 h 2429558"/>
              <a:gd name="connsiteX52" fmla="*/ 209550 w 2967329"/>
              <a:gd name="connsiteY52" fmla="*/ 1431373 h 2429558"/>
              <a:gd name="connsiteX53" fmla="*/ 204788 w 2967329"/>
              <a:gd name="connsiteY53" fmla="*/ 1445660 h 2429558"/>
              <a:gd name="connsiteX54" fmla="*/ 190500 w 2967329"/>
              <a:gd name="connsiteY54" fmla="*/ 1459948 h 2429558"/>
              <a:gd name="connsiteX55" fmla="*/ 176213 w 2967329"/>
              <a:gd name="connsiteY55" fmla="*/ 1488523 h 2429558"/>
              <a:gd name="connsiteX56" fmla="*/ 157163 w 2967329"/>
              <a:gd name="connsiteY56" fmla="*/ 1531385 h 2429558"/>
              <a:gd name="connsiteX57" fmla="*/ 142875 w 2967329"/>
              <a:gd name="connsiteY57" fmla="*/ 1540910 h 2429558"/>
              <a:gd name="connsiteX58" fmla="*/ 133350 w 2967329"/>
              <a:gd name="connsiteY58" fmla="*/ 1555198 h 2429558"/>
              <a:gd name="connsiteX59" fmla="*/ 119063 w 2967329"/>
              <a:gd name="connsiteY59" fmla="*/ 1569485 h 2429558"/>
              <a:gd name="connsiteX60" fmla="*/ 109538 w 2967329"/>
              <a:gd name="connsiteY60" fmla="*/ 1598060 h 2429558"/>
              <a:gd name="connsiteX61" fmla="*/ 90488 w 2967329"/>
              <a:gd name="connsiteY61" fmla="*/ 1626635 h 2429558"/>
              <a:gd name="connsiteX62" fmla="*/ 85725 w 2967329"/>
              <a:gd name="connsiteY62" fmla="*/ 1640923 h 2429558"/>
              <a:gd name="connsiteX63" fmla="*/ 71438 w 2967329"/>
              <a:gd name="connsiteY63" fmla="*/ 1655210 h 2429558"/>
              <a:gd name="connsiteX64" fmla="*/ 57150 w 2967329"/>
              <a:gd name="connsiteY64" fmla="*/ 1683785 h 2429558"/>
              <a:gd name="connsiteX65" fmla="*/ 52388 w 2967329"/>
              <a:gd name="connsiteY65" fmla="*/ 1698073 h 2429558"/>
              <a:gd name="connsiteX66" fmla="*/ 42863 w 2967329"/>
              <a:gd name="connsiteY66" fmla="*/ 1712360 h 2429558"/>
              <a:gd name="connsiteX67" fmla="*/ 33338 w 2967329"/>
              <a:gd name="connsiteY67" fmla="*/ 1740935 h 2429558"/>
              <a:gd name="connsiteX68" fmla="*/ 28575 w 2967329"/>
              <a:gd name="connsiteY68" fmla="*/ 1788560 h 2429558"/>
              <a:gd name="connsiteX69" fmla="*/ 14288 w 2967329"/>
              <a:gd name="connsiteY69" fmla="*/ 1798085 h 2429558"/>
              <a:gd name="connsiteX70" fmla="*/ 4763 w 2967329"/>
              <a:gd name="connsiteY70" fmla="*/ 1826660 h 2429558"/>
              <a:gd name="connsiteX71" fmla="*/ 0 w 2967329"/>
              <a:gd name="connsiteY71" fmla="*/ 1840948 h 2429558"/>
              <a:gd name="connsiteX72" fmla="*/ 4763 w 2967329"/>
              <a:gd name="connsiteY72" fmla="*/ 1859998 h 2429558"/>
              <a:gd name="connsiteX73" fmla="*/ 9525 w 2967329"/>
              <a:gd name="connsiteY73" fmla="*/ 1874285 h 2429558"/>
              <a:gd name="connsiteX74" fmla="*/ 14288 w 2967329"/>
              <a:gd name="connsiteY74" fmla="*/ 1902860 h 2429558"/>
              <a:gd name="connsiteX75" fmla="*/ 19050 w 2967329"/>
              <a:gd name="connsiteY75" fmla="*/ 1917148 h 2429558"/>
              <a:gd name="connsiteX76" fmla="*/ 33338 w 2967329"/>
              <a:gd name="connsiteY76" fmla="*/ 1964773 h 2429558"/>
              <a:gd name="connsiteX77" fmla="*/ 52388 w 2967329"/>
              <a:gd name="connsiteY77" fmla="*/ 1993348 h 2429558"/>
              <a:gd name="connsiteX78" fmla="*/ 80963 w 2967329"/>
              <a:gd name="connsiteY78" fmla="*/ 1998110 h 2429558"/>
              <a:gd name="connsiteX79" fmla="*/ 95250 w 2967329"/>
              <a:gd name="connsiteY79" fmla="*/ 2002873 h 2429558"/>
              <a:gd name="connsiteX80" fmla="*/ 109538 w 2967329"/>
              <a:gd name="connsiteY80" fmla="*/ 2012398 h 2429558"/>
              <a:gd name="connsiteX81" fmla="*/ 138113 w 2967329"/>
              <a:gd name="connsiteY81" fmla="*/ 2021923 h 2429558"/>
              <a:gd name="connsiteX82" fmla="*/ 185738 w 2967329"/>
              <a:gd name="connsiteY82" fmla="*/ 2017160 h 2429558"/>
              <a:gd name="connsiteX83" fmla="*/ 204788 w 2967329"/>
              <a:gd name="connsiteY83" fmla="*/ 1993348 h 2429558"/>
              <a:gd name="connsiteX84" fmla="*/ 219075 w 2967329"/>
              <a:gd name="connsiteY84" fmla="*/ 1983823 h 2429558"/>
              <a:gd name="connsiteX85" fmla="*/ 228600 w 2967329"/>
              <a:gd name="connsiteY85" fmla="*/ 1969535 h 2429558"/>
              <a:gd name="connsiteX86" fmla="*/ 233363 w 2967329"/>
              <a:gd name="connsiteY86" fmla="*/ 1955248 h 2429558"/>
              <a:gd name="connsiteX87" fmla="*/ 247650 w 2967329"/>
              <a:gd name="connsiteY87" fmla="*/ 1950485 h 2429558"/>
              <a:gd name="connsiteX88" fmla="*/ 266700 w 2967329"/>
              <a:gd name="connsiteY88" fmla="*/ 1921910 h 2429558"/>
              <a:gd name="connsiteX89" fmla="*/ 280988 w 2967329"/>
              <a:gd name="connsiteY89" fmla="*/ 1879048 h 2429558"/>
              <a:gd name="connsiteX90" fmla="*/ 285750 w 2967329"/>
              <a:gd name="connsiteY90" fmla="*/ 1864760 h 2429558"/>
              <a:gd name="connsiteX91" fmla="*/ 300038 w 2967329"/>
              <a:gd name="connsiteY91" fmla="*/ 1855235 h 2429558"/>
              <a:gd name="connsiteX92" fmla="*/ 309563 w 2967329"/>
              <a:gd name="connsiteY92" fmla="*/ 1840948 h 2429558"/>
              <a:gd name="connsiteX93" fmla="*/ 352425 w 2967329"/>
              <a:gd name="connsiteY93" fmla="*/ 1817135 h 2429558"/>
              <a:gd name="connsiteX94" fmla="*/ 371475 w 2967329"/>
              <a:gd name="connsiteY94" fmla="*/ 1793323 h 2429558"/>
              <a:gd name="connsiteX95" fmla="*/ 385763 w 2967329"/>
              <a:gd name="connsiteY95" fmla="*/ 1764748 h 2429558"/>
              <a:gd name="connsiteX96" fmla="*/ 404813 w 2967329"/>
              <a:gd name="connsiteY96" fmla="*/ 1736173 h 2429558"/>
              <a:gd name="connsiteX97" fmla="*/ 419100 w 2967329"/>
              <a:gd name="connsiteY97" fmla="*/ 1707598 h 2429558"/>
              <a:gd name="connsiteX98" fmla="*/ 428625 w 2967329"/>
              <a:gd name="connsiteY98" fmla="*/ 1674260 h 2429558"/>
              <a:gd name="connsiteX99" fmla="*/ 423863 w 2967329"/>
              <a:gd name="connsiteY99" fmla="*/ 1602823 h 2429558"/>
              <a:gd name="connsiteX100" fmla="*/ 423863 w 2967329"/>
              <a:gd name="connsiteY100" fmla="*/ 1517098 h 2429558"/>
              <a:gd name="connsiteX101" fmla="*/ 438150 w 2967329"/>
              <a:gd name="connsiteY101" fmla="*/ 1512335 h 2429558"/>
              <a:gd name="connsiteX102" fmla="*/ 452438 w 2967329"/>
              <a:gd name="connsiteY102" fmla="*/ 1502810 h 2429558"/>
              <a:gd name="connsiteX103" fmla="*/ 476250 w 2967329"/>
              <a:gd name="connsiteY103" fmla="*/ 1478998 h 2429558"/>
              <a:gd name="connsiteX104" fmla="*/ 500063 w 2967329"/>
              <a:gd name="connsiteY104" fmla="*/ 1459948 h 2429558"/>
              <a:gd name="connsiteX105" fmla="*/ 523875 w 2967329"/>
              <a:gd name="connsiteY105" fmla="*/ 1431373 h 2429558"/>
              <a:gd name="connsiteX106" fmla="*/ 542925 w 2967329"/>
              <a:gd name="connsiteY106" fmla="*/ 1402798 h 2429558"/>
              <a:gd name="connsiteX107" fmla="*/ 552450 w 2967329"/>
              <a:gd name="connsiteY107" fmla="*/ 1388510 h 2429558"/>
              <a:gd name="connsiteX108" fmla="*/ 566738 w 2967329"/>
              <a:gd name="connsiteY108" fmla="*/ 1378985 h 2429558"/>
              <a:gd name="connsiteX109" fmla="*/ 571500 w 2967329"/>
              <a:gd name="connsiteY109" fmla="*/ 1364698 h 2429558"/>
              <a:gd name="connsiteX110" fmla="*/ 581025 w 2967329"/>
              <a:gd name="connsiteY110" fmla="*/ 1331360 h 2429558"/>
              <a:gd name="connsiteX111" fmla="*/ 576263 w 2967329"/>
              <a:gd name="connsiteY111" fmla="*/ 1183723 h 2429558"/>
              <a:gd name="connsiteX112" fmla="*/ 600075 w 2967329"/>
              <a:gd name="connsiteY112" fmla="*/ 1097998 h 2429558"/>
              <a:gd name="connsiteX113" fmla="*/ 614363 w 2967329"/>
              <a:gd name="connsiteY113" fmla="*/ 1093235 h 2429558"/>
              <a:gd name="connsiteX114" fmla="*/ 657225 w 2967329"/>
              <a:gd name="connsiteY114" fmla="*/ 1069423 h 2429558"/>
              <a:gd name="connsiteX115" fmla="*/ 671513 w 2967329"/>
              <a:gd name="connsiteY115" fmla="*/ 1064660 h 2429558"/>
              <a:gd name="connsiteX116" fmla="*/ 738188 w 2967329"/>
              <a:gd name="connsiteY116" fmla="*/ 1069423 h 2429558"/>
              <a:gd name="connsiteX117" fmla="*/ 752475 w 2967329"/>
              <a:gd name="connsiteY117" fmla="*/ 1074185 h 2429558"/>
              <a:gd name="connsiteX118" fmla="*/ 790575 w 2967329"/>
              <a:gd name="connsiteY118" fmla="*/ 1078948 h 2429558"/>
              <a:gd name="connsiteX119" fmla="*/ 976313 w 2967329"/>
              <a:gd name="connsiteY119" fmla="*/ 1107523 h 2429558"/>
              <a:gd name="connsiteX120" fmla="*/ 1004888 w 2967329"/>
              <a:gd name="connsiteY120" fmla="*/ 1117048 h 2429558"/>
              <a:gd name="connsiteX121" fmla="*/ 1047750 w 2967329"/>
              <a:gd name="connsiteY121" fmla="*/ 1131335 h 2429558"/>
              <a:gd name="connsiteX122" fmla="*/ 1062038 w 2967329"/>
              <a:gd name="connsiteY122" fmla="*/ 1136098 h 2429558"/>
              <a:gd name="connsiteX123" fmla="*/ 1104900 w 2967329"/>
              <a:gd name="connsiteY123" fmla="*/ 1159910 h 2429558"/>
              <a:gd name="connsiteX124" fmla="*/ 1133475 w 2967329"/>
              <a:gd name="connsiteY124" fmla="*/ 1178960 h 2429558"/>
              <a:gd name="connsiteX125" fmla="*/ 1157288 w 2967329"/>
              <a:gd name="connsiteY125" fmla="*/ 1198010 h 2429558"/>
              <a:gd name="connsiteX126" fmla="*/ 1166813 w 2967329"/>
              <a:gd name="connsiteY126" fmla="*/ 1212298 h 2429558"/>
              <a:gd name="connsiteX127" fmla="*/ 1195388 w 2967329"/>
              <a:gd name="connsiteY127" fmla="*/ 1231348 h 2429558"/>
              <a:gd name="connsiteX128" fmla="*/ 1209675 w 2967329"/>
              <a:gd name="connsiteY128" fmla="*/ 1240873 h 2429558"/>
              <a:gd name="connsiteX129" fmla="*/ 1238250 w 2967329"/>
              <a:gd name="connsiteY129" fmla="*/ 1259923 h 2429558"/>
              <a:gd name="connsiteX130" fmla="*/ 1262063 w 2967329"/>
              <a:gd name="connsiteY130" fmla="*/ 1288498 h 2429558"/>
              <a:gd name="connsiteX131" fmla="*/ 1281113 w 2967329"/>
              <a:gd name="connsiteY131" fmla="*/ 1317073 h 2429558"/>
              <a:gd name="connsiteX132" fmla="*/ 1290638 w 2967329"/>
              <a:gd name="connsiteY132" fmla="*/ 1331360 h 2429558"/>
              <a:gd name="connsiteX133" fmla="*/ 1319213 w 2967329"/>
              <a:gd name="connsiteY133" fmla="*/ 1374223 h 2429558"/>
              <a:gd name="connsiteX134" fmla="*/ 1328738 w 2967329"/>
              <a:gd name="connsiteY134" fmla="*/ 1388510 h 2429558"/>
              <a:gd name="connsiteX135" fmla="*/ 1343025 w 2967329"/>
              <a:gd name="connsiteY135" fmla="*/ 1398035 h 2429558"/>
              <a:gd name="connsiteX136" fmla="*/ 1362075 w 2967329"/>
              <a:gd name="connsiteY136" fmla="*/ 1421848 h 2429558"/>
              <a:gd name="connsiteX137" fmla="*/ 1381125 w 2967329"/>
              <a:gd name="connsiteY137" fmla="*/ 1450423 h 2429558"/>
              <a:gd name="connsiteX138" fmla="*/ 1390650 w 2967329"/>
              <a:gd name="connsiteY138" fmla="*/ 1464710 h 2429558"/>
              <a:gd name="connsiteX139" fmla="*/ 1404938 w 2967329"/>
              <a:gd name="connsiteY139" fmla="*/ 1469473 h 2429558"/>
              <a:gd name="connsiteX140" fmla="*/ 1428750 w 2967329"/>
              <a:gd name="connsiteY140" fmla="*/ 1493285 h 2429558"/>
              <a:gd name="connsiteX141" fmla="*/ 1438275 w 2967329"/>
              <a:gd name="connsiteY141" fmla="*/ 1507573 h 2429558"/>
              <a:gd name="connsiteX142" fmla="*/ 1452563 w 2967329"/>
              <a:gd name="connsiteY142" fmla="*/ 1517098 h 2429558"/>
              <a:gd name="connsiteX143" fmla="*/ 1466850 w 2967329"/>
              <a:gd name="connsiteY143" fmla="*/ 1531385 h 2429558"/>
              <a:gd name="connsiteX144" fmla="*/ 1495425 w 2967329"/>
              <a:gd name="connsiteY144" fmla="*/ 1540910 h 2429558"/>
              <a:gd name="connsiteX145" fmla="*/ 1528763 w 2967329"/>
              <a:gd name="connsiteY145" fmla="*/ 1550435 h 2429558"/>
              <a:gd name="connsiteX146" fmla="*/ 1557338 w 2967329"/>
              <a:gd name="connsiteY146" fmla="*/ 1555198 h 2429558"/>
              <a:gd name="connsiteX147" fmla="*/ 1571625 w 2967329"/>
              <a:gd name="connsiteY147" fmla="*/ 1559960 h 2429558"/>
              <a:gd name="connsiteX148" fmla="*/ 1590675 w 2967329"/>
              <a:gd name="connsiteY148" fmla="*/ 1564723 h 2429558"/>
              <a:gd name="connsiteX149" fmla="*/ 1619250 w 2967329"/>
              <a:gd name="connsiteY149" fmla="*/ 1583773 h 2429558"/>
              <a:gd name="connsiteX150" fmla="*/ 1633538 w 2967329"/>
              <a:gd name="connsiteY150" fmla="*/ 1593298 h 2429558"/>
              <a:gd name="connsiteX151" fmla="*/ 1657350 w 2967329"/>
              <a:gd name="connsiteY151" fmla="*/ 1617110 h 2429558"/>
              <a:gd name="connsiteX152" fmla="*/ 1681163 w 2967329"/>
              <a:gd name="connsiteY152" fmla="*/ 1636160 h 2429558"/>
              <a:gd name="connsiteX153" fmla="*/ 1704975 w 2967329"/>
              <a:gd name="connsiteY153" fmla="*/ 1679023 h 2429558"/>
              <a:gd name="connsiteX154" fmla="*/ 1714500 w 2967329"/>
              <a:gd name="connsiteY154" fmla="*/ 1693310 h 2429558"/>
              <a:gd name="connsiteX155" fmla="*/ 1728788 w 2967329"/>
              <a:gd name="connsiteY155" fmla="*/ 1698073 h 2429558"/>
              <a:gd name="connsiteX156" fmla="*/ 1752600 w 2967329"/>
              <a:gd name="connsiteY156" fmla="*/ 1721885 h 2429558"/>
              <a:gd name="connsiteX157" fmla="*/ 1776413 w 2967329"/>
              <a:gd name="connsiteY157" fmla="*/ 1745698 h 2429558"/>
              <a:gd name="connsiteX158" fmla="*/ 1785938 w 2967329"/>
              <a:gd name="connsiteY158" fmla="*/ 1759985 h 2429558"/>
              <a:gd name="connsiteX159" fmla="*/ 1809750 w 2967329"/>
              <a:gd name="connsiteY159" fmla="*/ 1783798 h 2429558"/>
              <a:gd name="connsiteX160" fmla="*/ 1819275 w 2967329"/>
              <a:gd name="connsiteY160" fmla="*/ 1812373 h 2429558"/>
              <a:gd name="connsiteX161" fmla="*/ 1824038 w 2967329"/>
              <a:gd name="connsiteY161" fmla="*/ 1826660 h 2429558"/>
              <a:gd name="connsiteX162" fmla="*/ 1828800 w 2967329"/>
              <a:gd name="connsiteY162" fmla="*/ 1912385 h 2429558"/>
              <a:gd name="connsiteX163" fmla="*/ 1843088 w 2967329"/>
              <a:gd name="connsiteY163" fmla="*/ 1960010 h 2429558"/>
              <a:gd name="connsiteX164" fmla="*/ 1857375 w 2967329"/>
              <a:gd name="connsiteY164" fmla="*/ 2002873 h 2429558"/>
              <a:gd name="connsiteX165" fmla="*/ 1866900 w 2967329"/>
              <a:gd name="connsiteY165" fmla="*/ 2031448 h 2429558"/>
              <a:gd name="connsiteX166" fmla="*/ 1881188 w 2967329"/>
              <a:gd name="connsiteY166" fmla="*/ 2083835 h 2429558"/>
              <a:gd name="connsiteX167" fmla="*/ 1885950 w 2967329"/>
              <a:gd name="connsiteY167" fmla="*/ 2098123 h 2429558"/>
              <a:gd name="connsiteX168" fmla="*/ 1900238 w 2967329"/>
              <a:gd name="connsiteY168" fmla="*/ 2107648 h 2429558"/>
              <a:gd name="connsiteX169" fmla="*/ 1919288 w 2967329"/>
              <a:gd name="connsiteY169" fmla="*/ 2150510 h 2429558"/>
              <a:gd name="connsiteX170" fmla="*/ 1924050 w 2967329"/>
              <a:gd name="connsiteY170" fmla="*/ 2164798 h 2429558"/>
              <a:gd name="connsiteX171" fmla="*/ 1943100 w 2967329"/>
              <a:gd name="connsiteY171" fmla="*/ 2193373 h 2429558"/>
              <a:gd name="connsiteX172" fmla="*/ 1966913 w 2967329"/>
              <a:gd name="connsiteY172" fmla="*/ 2221948 h 2429558"/>
              <a:gd name="connsiteX173" fmla="*/ 1981200 w 2967329"/>
              <a:gd name="connsiteY173" fmla="*/ 2231473 h 2429558"/>
              <a:gd name="connsiteX174" fmla="*/ 1995488 w 2967329"/>
              <a:gd name="connsiteY174" fmla="*/ 2245760 h 2429558"/>
              <a:gd name="connsiteX175" fmla="*/ 2009775 w 2967329"/>
              <a:gd name="connsiteY175" fmla="*/ 2250523 h 2429558"/>
              <a:gd name="connsiteX176" fmla="*/ 2052638 w 2967329"/>
              <a:gd name="connsiteY176" fmla="*/ 2269573 h 2429558"/>
              <a:gd name="connsiteX177" fmla="*/ 2119313 w 2967329"/>
              <a:gd name="connsiteY177" fmla="*/ 2288623 h 2429558"/>
              <a:gd name="connsiteX178" fmla="*/ 2147888 w 2967329"/>
              <a:gd name="connsiteY178" fmla="*/ 2307673 h 2429558"/>
              <a:gd name="connsiteX179" fmla="*/ 2176463 w 2967329"/>
              <a:gd name="connsiteY179" fmla="*/ 2317198 h 2429558"/>
              <a:gd name="connsiteX180" fmla="*/ 2190750 w 2967329"/>
              <a:gd name="connsiteY180" fmla="*/ 2326723 h 2429558"/>
              <a:gd name="connsiteX181" fmla="*/ 2233613 w 2967329"/>
              <a:gd name="connsiteY181" fmla="*/ 2336248 h 2429558"/>
              <a:gd name="connsiteX182" fmla="*/ 2262188 w 2967329"/>
              <a:gd name="connsiteY182" fmla="*/ 2345773 h 2429558"/>
              <a:gd name="connsiteX183" fmla="*/ 2290763 w 2967329"/>
              <a:gd name="connsiteY183" fmla="*/ 2355298 h 2429558"/>
              <a:gd name="connsiteX184" fmla="*/ 2319338 w 2967329"/>
              <a:gd name="connsiteY184" fmla="*/ 2369585 h 2429558"/>
              <a:gd name="connsiteX185" fmla="*/ 2347913 w 2967329"/>
              <a:gd name="connsiteY185" fmla="*/ 2383873 h 2429558"/>
              <a:gd name="connsiteX186" fmla="*/ 2362200 w 2967329"/>
              <a:gd name="connsiteY186" fmla="*/ 2393398 h 2429558"/>
              <a:gd name="connsiteX187" fmla="*/ 2390775 w 2967329"/>
              <a:gd name="connsiteY187" fmla="*/ 2402923 h 2429558"/>
              <a:gd name="connsiteX188" fmla="*/ 2419350 w 2967329"/>
              <a:gd name="connsiteY188" fmla="*/ 2412448 h 2429558"/>
              <a:gd name="connsiteX189" fmla="*/ 2433638 w 2967329"/>
              <a:gd name="connsiteY189" fmla="*/ 2417210 h 2429558"/>
              <a:gd name="connsiteX190" fmla="*/ 2624137 w 2967329"/>
              <a:gd name="connsiteY190" fmla="*/ 2424354 h 2429558"/>
              <a:gd name="connsiteX191" fmla="*/ 2678906 w 2967329"/>
              <a:gd name="connsiteY191" fmla="*/ 2331485 h 2429558"/>
              <a:gd name="connsiteX192" fmla="*/ 2626519 w 2967329"/>
              <a:gd name="connsiteY192" fmla="*/ 2198136 h 2429558"/>
              <a:gd name="connsiteX193" fmla="*/ 2566988 w 2967329"/>
              <a:gd name="connsiteY193" fmla="*/ 2031448 h 2429558"/>
              <a:gd name="connsiteX194" fmla="*/ 2571750 w 2967329"/>
              <a:gd name="connsiteY194" fmla="*/ 1983823 h 2429558"/>
              <a:gd name="connsiteX195" fmla="*/ 2576513 w 2967329"/>
              <a:gd name="connsiteY195" fmla="*/ 1964773 h 2429558"/>
              <a:gd name="connsiteX196" fmla="*/ 2581275 w 2967329"/>
              <a:gd name="connsiteY196" fmla="*/ 1940960 h 2429558"/>
              <a:gd name="connsiteX197" fmla="*/ 2586038 w 2967329"/>
              <a:gd name="connsiteY197" fmla="*/ 1926673 h 2429558"/>
              <a:gd name="connsiteX198" fmla="*/ 2605088 w 2967329"/>
              <a:gd name="connsiteY198" fmla="*/ 1898098 h 2429558"/>
              <a:gd name="connsiteX199" fmla="*/ 2619375 w 2967329"/>
              <a:gd name="connsiteY199" fmla="*/ 1855235 h 2429558"/>
              <a:gd name="connsiteX200" fmla="*/ 2624138 w 2967329"/>
              <a:gd name="connsiteY200" fmla="*/ 1840948 h 2429558"/>
              <a:gd name="connsiteX201" fmla="*/ 2628900 w 2967329"/>
              <a:gd name="connsiteY201" fmla="*/ 1826660 h 2429558"/>
              <a:gd name="connsiteX202" fmla="*/ 2633663 w 2967329"/>
              <a:gd name="connsiteY202" fmla="*/ 1793323 h 2429558"/>
              <a:gd name="connsiteX203" fmla="*/ 2638425 w 2967329"/>
              <a:gd name="connsiteY203" fmla="*/ 1769510 h 2429558"/>
              <a:gd name="connsiteX204" fmla="*/ 2643188 w 2967329"/>
              <a:gd name="connsiteY204" fmla="*/ 1664735 h 2429558"/>
              <a:gd name="connsiteX205" fmla="*/ 2652713 w 2967329"/>
              <a:gd name="connsiteY205" fmla="*/ 1636160 h 2429558"/>
              <a:gd name="connsiteX206" fmla="*/ 2657475 w 2967329"/>
              <a:gd name="connsiteY206" fmla="*/ 1621873 h 2429558"/>
              <a:gd name="connsiteX207" fmla="*/ 2676525 w 2967329"/>
              <a:gd name="connsiteY207" fmla="*/ 1564723 h 2429558"/>
              <a:gd name="connsiteX208" fmla="*/ 2690813 w 2967329"/>
              <a:gd name="connsiteY208" fmla="*/ 1536148 h 2429558"/>
              <a:gd name="connsiteX209" fmla="*/ 2705100 w 2967329"/>
              <a:gd name="connsiteY209" fmla="*/ 1526623 h 2429558"/>
              <a:gd name="connsiteX210" fmla="*/ 2714625 w 2967329"/>
              <a:gd name="connsiteY210" fmla="*/ 1512335 h 2429558"/>
              <a:gd name="connsiteX211" fmla="*/ 2728913 w 2967329"/>
              <a:gd name="connsiteY211" fmla="*/ 1507573 h 2429558"/>
              <a:gd name="connsiteX212" fmla="*/ 2733675 w 2967329"/>
              <a:gd name="connsiteY212" fmla="*/ 1493285 h 2429558"/>
              <a:gd name="connsiteX213" fmla="*/ 2743200 w 2967329"/>
              <a:gd name="connsiteY213" fmla="*/ 1478998 h 2429558"/>
              <a:gd name="connsiteX214" fmla="*/ 2752725 w 2967329"/>
              <a:gd name="connsiteY214" fmla="*/ 1450423 h 2429558"/>
              <a:gd name="connsiteX215" fmla="*/ 2767013 w 2967329"/>
              <a:gd name="connsiteY215" fmla="*/ 1421848 h 2429558"/>
              <a:gd name="connsiteX216" fmla="*/ 2809875 w 2967329"/>
              <a:gd name="connsiteY216" fmla="*/ 1402798 h 2429558"/>
              <a:gd name="connsiteX217" fmla="*/ 2838450 w 2967329"/>
              <a:gd name="connsiteY217" fmla="*/ 1393273 h 2429558"/>
              <a:gd name="connsiteX218" fmla="*/ 2881313 w 2967329"/>
              <a:gd name="connsiteY218" fmla="*/ 1383748 h 2429558"/>
              <a:gd name="connsiteX219" fmla="*/ 2895600 w 2967329"/>
              <a:gd name="connsiteY219" fmla="*/ 1374223 h 2429558"/>
              <a:gd name="connsiteX220" fmla="*/ 2909888 w 2967329"/>
              <a:gd name="connsiteY220" fmla="*/ 1369460 h 2429558"/>
              <a:gd name="connsiteX221" fmla="*/ 2919413 w 2967329"/>
              <a:gd name="connsiteY221" fmla="*/ 1355173 h 2429558"/>
              <a:gd name="connsiteX222" fmla="*/ 2947988 w 2967329"/>
              <a:gd name="connsiteY222" fmla="*/ 1345648 h 2429558"/>
              <a:gd name="connsiteX223" fmla="*/ 2962275 w 2967329"/>
              <a:gd name="connsiteY223" fmla="*/ 1331360 h 2429558"/>
              <a:gd name="connsiteX224" fmla="*/ 2962275 w 2967329"/>
              <a:gd name="connsiteY224" fmla="*/ 1288498 h 2429558"/>
              <a:gd name="connsiteX225" fmla="*/ 2947988 w 2967329"/>
              <a:gd name="connsiteY225" fmla="*/ 1278973 h 2429558"/>
              <a:gd name="connsiteX226" fmla="*/ 2919413 w 2967329"/>
              <a:gd name="connsiteY226" fmla="*/ 1274210 h 2429558"/>
              <a:gd name="connsiteX227" fmla="*/ 2905125 w 2967329"/>
              <a:gd name="connsiteY227" fmla="*/ 1269448 h 2429558"/>
              <a:gd name="connsiteX228" fmla="*/ 2886075 w 2967329"/>
              <a:gd name="connsiteY228" fmla="*/ 1240873 h 2429558"/>
              <a:gd name="connsiteX229" fmla="*/ 2876550 w 2967329"/>
              <a:gd name="connsiteY229" fmla="*/ 1226585 h 2429558"/>
              <a:gd name="connsiteX230" fmla="*/ 2871788 w 2967329"/>
              <a:gd name="connsiteY230" fmla="*/ 1212298 h 2429558"/>
              <a:gd name="connsiteX231" fmla="*/ 2852738 w 2967329"/>
              <a:gd name="connsiteY231" fmla="*/ 1183723 h 2429558"/>
              <a:gd name="connsiteX232" fmla="*/ 2833688 w 2967329"/>
              <a:gd name="connsiteY232" fmla="*/ 1155148 h 2429558"/>
              <a:gd name="connsiteX233" fmla="*/ 2819400 w 2967329"/>
              <a:gd name="connsiteY233" fmla="*/ 1126573 h 2429558"/>
              <a:gd name="connsiteX234" fmla="*/ 2814638 w 2967329"/>
              <a:gd name="connsiteY234" fmla="*/ 1112285 h 2429558"/>
              <a:gd name="connsiteX235" fmla="*/ 2795588 w 2967329"/>
              <a:gd name="connsiteY235" fmla="*/ 1083710 h 2429558"/>
              <a:gd name="connsiteX236" fmla="*/ 2786063 w 2967329"/>
              <a:gd name="connsiteY236" fmla="*/ 1069423 h 2429558"/>
              <a:gd name="connsiteX237" fmla="*/ 2771775 w 2967329"/>
              <a:gd name="connsiteY237" fmla="*/ 1040848 h 2429558"/>
              <a:gd name="connsiteX238" fmla="*/ 2757488 w 2967329"/>
              <a:gd name="connsiteY238" fmla="*/ 1036085 h 2429558"/>
              <a:gd name="connsiteX239" fmla="*/ 2743200 w 2967329"/>
              <a:gd name="connsiteY239" fmla="*/ 1026560 h 2429558"/>
              <a:gd name="connsiteX240" fmla="*/ 2686050 w 2967329"/>
              <a:gd name="connsiteY240" fmla="*/ 1031323 h 2429558"/>
              <a:gd name="connsiteX241" fmla="*/ 2657475 w 2967329"/>
              <a:gd name="connsiteY241" fmla="*/ 1050373 h 2429558"/>
              <a:gd name="connsiteX242" fmla="*/ 2643188 w 2967329"/>
              <a:gd name="connsiteY242" fmla="*/ 1055135 h 2429558"/>
              <a:gd name="connsiteX243" fmla="*/ 2633663 w 2967329"/>
              <a:gd name="connsiteY243" fmla="*/ 1069423 h 2429558"/>
              <a:gd name="connsiteX244" fmla="*/ 2605088 w 2967329"/>
              <a:gd name="connsiteY244" fmla="*/ 1078948 h 2429558"/>
              <a:gd name="connsiteX245" fmla="*/ 2547938 w 2967329"/>
              <a:gd name="connsiteY245" fmla="*/ 1069423 h 2429558"/>
              <a:gd name="connsiteX246" fmla="*/ 2533650 w 2967329"/>
              <a:gd name="connsiteY246" fmla="*/ 1064660 h 2429558"/>
              <a:gd name="connsiteX247" fmla="*/ 2519363 w 2967329"/>
              <a:gd name="connsiteY247" fmla="*/ 1055135 h 2429558"/>
              <a:gd name="connsiteX248" fmla="*/ 2495550 w 2967329"/>
              <a:gd name="connsiteY248" fmla="*/ 1026560 h 2429558"/>
              <a:gd name="connsiteX249" fmla="*/ 2481263 w 2967329"/>
              <a:gd name="connsiteY249" fmla="*/ 1017035 h 2429558"/>
              <a:gd name="connsiteX250" fmla="*/ 2471738 w 2967329"/>
              <a:gd name="connsiteY250" fmla="*/ 1002748 h 2429558"/>
              <a:gd name="connsiteX251" fmla="*/ 2457450 w 2967329"/>
              <a:gd name="connsiteY251" fmla="*/ 993223 h 2429558"/>
              <a:gd name="connsiteX252" fmla="*/ 2452688 w 2967329"/>
              <a:gd name="connsiteY252" fmla="*/ 978935 h 2429558"/>
              <a:gd name="connsiteX253" fmla="*/ 2443163 w 2967329"/>
              <a:gd name="connsiteY253" fmla="*/ 964648 h 2429558"/>
              <a:gd name="connsiteX254" fmla="*/ 2438400 w 2967329"/>
              <a:gd name="connsiteY254" fmla="*/ 950360 h 2429558"/>
              <a:gd name="connsiteX255" fmla="*/ 2424113 w 2967329"/>
              <a:gd name="connsiteY255" fmla="*/ 936073 h 2429558"/>
              <a:gd name="connsiteX256" fmla="*/ 2414588 w 2967329"/>
              <a:gd name="connsiteY256" fmla="*/ 921785 h 2429558"/>
              <a:gd name="connsiteX257" fmla="*/ 2400300 w 2967329"/>
              <a:gd name="connsiteY257" fmla="*/ 907498 h 2429558"/>
              <a:gd name="connsiteX258" fmla="*/ 2390775 w 2967329"/>
              <a:gd name="connsiteY258" fmla="*/ 893210 h 2429558"/>
              <a:gd name="connsiteX259" fmla="*/ 2376488 w 2967329"/>
              <a:gd name="connsiteY259" fmla="*/ 888448 h 2429558"/>
              <a:gd name="connsiteX260" fmla="*/ 2352675 w 2967329"/>
              <a:gd name="connsiteY260" fmla="*/ 845585 h 2429558"/>
              <a:gd name="connsiteX261" fmla="*/ 2333625 w 2967329"/>
              <a:gd name="connsiteY261" fmla="*/ 831298 h 2429558"/>
              <a:gd name="connsiteX262" fmla="*/ 2309813 w 2967329"/>
              <a:gd name="connsiteY262" fmla="*/ 802723 h 2429558"/>
              <a:gd name="connsiteX263" fmla="*/ 2281238 w 2967329"/>
              <a:gd name="connsiteY263" fmla="*/ 788435 h 2429558"/>
              <a:gd name="connsiteX264" fmla="*/ 2238375 w 2967329"/>
              <a:gd name="connsiteY264" fmla="*/ 755098 h 2429558"/>
              <a:gd name="connsiteX265" fmla="*/ 2209800 w 2967329"/>
              <a:gd name="connsiteY265" fmla="*/ 736048 h 2429558"/>
              <a:gd name="connsiteX266" fmla="*/ 2195513 w 2967329"/>
              <a:gd name="connsiteY266" fmla="*/ 726523 h 2429558"/>
              <a:gd name="connsiteX267" fmla="*/ 2181225 w 2967329"/>
              <a:gd name="connsiteY267" fmla="*/ 721760 h 2429558"/>
              <a:gd name="connsiteX268" fmla="*/ 2152650 w 2967329"/>
              <a:gd name="connsiteY268" fmla="*/ 702710 h 2429558"/>
              <a:gd name="connsiteX269" fmla="*/ 2081213 w 2967329"/>
              <a:gd name="connsiteY269" fmla="*/ 655085 h 2429558"/>
              <a:gd name="connsiteX270" fmla="*/ 2052638 w 2967329"/>
              <a:gd name="connsiteY270" fmla="*/ 636035 h 2429558"/>
              <a:gd name="connsiteX271" fmla="*/ 2038350 w 2967329"/>
              <a:gd name="connsiteY271" fmla="*/ 626510 h 2429558"/>
              <a:gd name="connsiteX272" fmla="*/ 2009775 w 2967329"/>
              <a:gd name="connsiteY272" fmla="*/ 616985 h 2429558"/>
              <a:gd name="connsiteX273" fmla="*/ 1995488 w 2967329"/>
              <a:gd name="connsiteY273" fmla="*/ 612223 h 2429558"/>
              <a:gd name="connsiteX274" fmla="*/ 1914525 w 2967329"/>
              <a:gd name="connsiteY274" fmla="*/ 621748 h 2429558"/>
              <a:gd name="connsiteX275" fmla="*/ 1900238 w 2967329"/>
              <a:gd name="connsiteY275" fmla="*/ 631273 h 2429558"/>
              <a:gd name="connsiteX276" fmla="*/ 1871663 w 2967329"/>
              <a:gd name="connsiteY276" fmla="*/ 640798 h 2429558"/>
              <a:gd name="connsiteX277" fmla="*/ 1757363 w 2967329"/>
              <a:gd name="connsiteY277" fmla="*/ 636035 h 2429558"/>
              <a:gd name="connsiteX278" fmla="*/ 1728788 w 2967329"/>
              <a:gd name="connsiteY278" fmla="*/ 574123 h 2429558"/>
              <a:gd name="connsiteX279" fmla="*/ 1669256 w 2967329"/>
              <a:gd name="connsiteY279" fmla="*/ 497923 h 2429558"/>
              <a:gd name="connsiteX280" fmla="*/ 1638300 w 2967329"/>
              <a:gd name="connsiteY280" fmla="*/ 445535 h 2429558"/>
              <a:gd name="connsiteX281" fmla="*/ 1619250 w 2967329"/>
              <a:gd name="connsiteY281" fmla="*/ 402673 h 2429558"/>
              <a:gd name="connsiteX282" fmla="*/ 1600200 w 2967329"/>
              <a:gd name="connsiteY282" fmla="*/ 359810 h 2429558"/>
              <a:gd name="connsiteX283" fmla="*/ 1590675 w 2967329"/>
              <a:gd name="connsiteY283" fmla="*/ 331235 h 2429558"/>
              <a:gd name="connsiteX284" fmla="*/ 1576388 w 2967329"/>
              <a:gd name="connsiteY284" fmla="*/ 302660 h 2429558"/>
              <a:gd name="connsiteX285" fmla="*/ 1547813 w 2967329"/>
              <a:gd name="connsiteY285" fmla="*/ 293135 h 2429558"/>
              <a:gd name="connsiteX286" fmla="*/ 1519238 w 2967329"/>
              <a:gd name="connsiteY286" fmla="*/ 278848 h 2429558"/>
              <a:gd name="connsiteX287" fmla="*/ 1504950 w 2967329"/>
              <a:gd name="connsiteY287" fmla="*/ 269323 h 2429558"/>
              <a:gd name="connsiteX288" fmla="*/ 1476375 w 2967329"/>
              <a:gd name="connsiteY288" fmla="*/ 259798 h 2429558"/>
              <a:gd name="connsiteX289" fmla="*/ 1447800 w 2967329"/>
              <a:gd name="connsiteY289" fmla="*/ 274085 h 2429558"/>
              <a:gd name="connsiteX290" fmla="*/ 1433513 w 2967329"/>
              <a:gd name="connsiteY290" fmla="*/ 278848 h 2429558"/>
              <a:gd name="connsiteX291" fmla="*/ 1419225 w 2967329"/>
              <a:gd name="connsiteY291" fmla="*/ 288373 h 2429558"/>
              <a:gd name="connsiteX292" fmla="*/ 1390650 w 2967329"/>
              <a:gd name="connsiteY292" fmla="*/ 297898 h 2429558"/>
              <a:gd name="connsiteX293" fmla="*/ 1333500 w 2967329"/>
              <a:gd name="connsiteY293" fmla="*/ 293135 h 2429558"/>
              <a:gd name="connsiteX294" fmla="*/ 1304925 w 2967329"/>
              <a:gd name="connsiteY294" fmla="*/ 283610 h 2429558"/>
              <a:gd name="connsiteX295" fmla="*/ 1271588 w 2967329"/>
              <a:gd name="connsiteY295" fmla="*/ 274085 h 2429558"/>
              <a:gd name="connsiteX296" fmla="*/ 1062038 w 2967329"/>
              <a:gd name="connsiteY296" fmla="*/ 278848 h 2429558"/>
              <a:gd name="connsiteX297" fmla="*/ 962025 w 2967329"/>
              <a:gd name="connsiteY297" fmla="*/ 278848 h 2429558"/>
              <a:gd name="connsiteX298" fmla="*/ 942975 w 2967329"/>
              <a:gd name="connsiteY298" fmla="*/ 231223 h 2429558"/>
              <a:gd name="connsiteX299" fmla="*/ 985838 w 2967329"/>
              <a:gd name="connsiteY299" fmla="*/ 207410 h 2429558"/>
              <a:gd name="connsiteX300" fmla="*/ 1009650 w 2967329"/>
              <a:gd name="connsiteY300" fmla="*/ 145498 h 2429558"/>
              <a:gd name="connsiteX301" fmla="*/ 1004888 w 2967329"/>
              <a:gd name="connsiteY301" fmla="*/ 107398 h 2429558"/>
              <a:gd name="connsiteX302" fmla="*/ 995363 w 2967329"/>
              <a:gd name="connsiteY302" fmla="*/ 78823 h 2429558"/>
              <a:gd name="connsiteX303" fmla="*/ 952500 w 2967329"/>
              <a:gd name="connsiteY303" fmla="*/ 50248 h 2429558"/>
              <a:gd name="connsiteX304" fmla="*/ 909638 w 2967329"/>
              <a:gd name="connsiteY304" fmla="*/ 2623 h 2429558"/>
              <a:gd name="connsiteX305" fmla="*/ 842963 w 2967329"/>
              <a:gd name="connsiteY305" fmla="*/ 7385 h 2429558"/>
              <a:gd name="connsiteX306" fmla="*/ 823913 w 2967329"/>
              <a:gd name="connsiteY306" fmla="*/ 12148 h 2429558"/>
              <a:gd name="connsiteX307" fmla="*/ 771525 w 2967329"/>
              <a:gd name="connsiteY307" fmla="*/ 16910 h 2429558"/>
              <a:gd name="connsiteX308" fmla="*/ 790575 w 2967329"/>
              <a:gd name="connsiteY308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219075 w 2967329"/>
              <a:gd name="connsiteY51" fmla="*/ 1417085 h 2429558"/>
              <a:gd name="connsiteX52" fmla="*/ 209550 w 2967329"/>
              <a:gd name="connsiteY52" fmla="*/ 1431373 h 2429558"/>
              <a:gd name="connsiteX53" fmla="*/ 204788 w 2967329"/>
              <a:gd name="connsiteY53" fmla="*/ 1445660 h 2429558"/>
              <a:gd name="connsiteX54" fmla="*/ 190500 w 2967329"/>
              <a:gd name="connsiteY54" fmla="*/ 1459948 h 2429558"/>
              <a:gd name="connsiteX55" fmla="*/ 176213 w 2967329"/>
              <a:gd name="connsiteY55" fmla="*/ 1488523 h 2429558"/>
              <a:gd name="connsiteX56" fmla="*/ 157163 w 2967329"/>
              <a:gd name="connsiteY56" fmla="*/ 1531385 h 2429558"/>
              <a:gd name="connsiteX57" fmla="*/ 142875 w 2967329"/>
              <a:gd name="connsiteY57" fmla="*/ 1540910 h 2429558"/>
              <a:gd name="connsiteX58" fmla="*/ 133350 w 2967329"/>
              <a:gd name="connsiteY58" fmla="*/ 1555198 h 2429558"/>
              <a:gd name="connsiteX59" fmla="*/ 119063 w 2967329"/>
              <a:gd name="connsiteY59" fmla="*/ 1569485 h 2429558"/>
              <a:gd name="connsiteX60" fmla="*/ 109538 w 2967329"/>
              <a:gd name="connsiteY60" fmla="*/ 1598060 h 2429558"/>
              <a:gd name="connsiteX61" fmla="*/ 90488 w 2967329"/>
              <a:gd name="connsiteY61" fmla="*/ 1626635 h 2429558"/>
              <a:gd name="connsiteX62" fmla="*/ 85725 w 2967329"/>
              <a:gd name="connsiteY62" fmla="*/ 1640923 h 2429558"/>
              <a:gd name="connsiteX63" fmla="*/ 71438 w 2967329"/>
              <a:gd name="connsiteY63" fmla="*/ 1655210 h 2429558"/>
              <a:gd name="connsiteX64" fmla="*/ 57150 w 2967329"/>
              <a:gd name="connsiteY64" fmla="*/ 1683785 h 2429558"/>
              <a:gd name="connsiteX65" fmla="*/ 52388 w 2967329"/>
              <a:gd name="connsiteY65" fmla="*/ 1698073 h 2429558"/>
              <a:gd name="connsiteX66" fmla="*/ 42863 w 2967329"/>
              <a:gd name="connsiteY66" fmla="*/ 1712360 h 2429558"/>
              <a:gd name="connsiteX67" fmla="*/ 33338 w 2967329"/>
              <a:gd name="connsiteY67" fmla="*/ 1740935 h 2429558"/>
              <a:gd name="connsiteX68" fmla="*/ 28575 w 2967329"/>
              <a:gd name="connsiteY68" fmla="*/ 1788560 h 2429558"/>
              <a:gd name="connsiteX69" fmla="*/ 14288 w 2967329"/>
              <a:gd name="connsiteY69" fmla="*/ 1798085 h 2429558"/>
              <a:gd name="connsiteX70" fmla="*/ 4763 w 2967329"/>
              <a:gd name="connsiteY70" fmla="*/ 1826660 h 2429558"/>
              <a:gd name="connsiteX71" fmla="*/ 0 w 2967329"/>
              <a:gd name="connsiteY71" fmla="*/ 1840948 h 2429558"/>
              <a:gd name="connsiteX72" fmla="*/ 4763 w 2967329"/>
              <a:gd name="connsiteY72" fmla="*/ 1859998 h 2429558"/>
              <a:gd name="connsiteX73" fmla="*/ 9525 w 2967329"/>
              <a:gd name="connsiteY73" fmla="*/ 1874285 h 2429558"/>
              <a:gd name="connsiteX74" fmla="*/ 14288 w 2967329"/>
              <a:gd name="connsiteY74" fmla="*/ 1902860 h 2429558"/>
              <a:gd name="connsiteX75" fmla="*/ 19050 w 2967329"/>
              <a:gd name="connsiteY75" fmla="*/ 1917148 h 2429558"/>
              <a:gd name="connsiteX76" fmla="*/ 33338 w 2967329"/>
              <a:gd name="connsiteY76" fmla="*/ 1964773 h 2429558"/>
              <a:gd name="connsiteX77" fmla="*/ 52388 w 2967329"/>
              <a:gd name="connsiteY77" fmla="*/ 1993348 h 2429558"/>
              <a:gd name="connsiteX78" fmla="*/ 80963 w 2967329"/>
              <a:gd name="connsiteY78" fmla="*/ 1998110 h 2429558"/>
              <a:gd name="connsiteX79" fmla="*/ 95250 w 2967329"/>
              <a:gd name="connsiteY79" fmla="*/ 2002873 h 2429558"/>
              <a:gd name="connsiteX80" fmla="*/ 109538 w 2967329"/>
              <a:gd name="connsiteY80" fmla="*/ 2012398 h 2429558"/>
              <a:gd name="connsiteX81" fmla="*/ 138113 w 2967329"/>
              <a:gd name="connsiteY81" fmla="*/ 2021923 h 2429558"/>
              <a:gd name="connsiteX82" fmla="*/ 185738 w 2967329"/>
              <a:gd name="connsiteY82" fmla="*/ 2017160 h 2429558"/>
              <a:gd name="connsiteX83" fmla="*/ 204788 w 2967329"/>
              <a:gd name="connsiteY83" fmla="*/ 1993348 h 2429558"/>
              <a:gd name="connsiteX84" fmla="*/ 219075 w 2967329"/>
              <a:gd name="connsiteY84" fmla="*/ 1983823 h 2429558"/>
              <a:gd name="connsiteX85" fmla="*/ 228600 w 2967329"/>
              <a:gd name="connsiteY85" fmla="*/ 1969535 h 2429558"/>
              <a:gd name="connsiteX86" fmla="*/ 233363 w 2967329"/>
              <a:gd name="connsiteY86" fmla="*/ 1955248 h 2429558"/>
              <a:gd name="connsiteX87" fmla="*/ 247650 w 2967329"/>
              <a:gd name="connsiteY87" fmla="*/ 1950485 h 2429558"/>
              <a:gd name="connsiteX88" fmla="*/ 266700 w 2967329"/>
              <a:gd name="connsiteY88" fmla="*/ 1921910 h 2429558"/>
              <a:gd name="connsiteX89" fmla="*/ 280988 w 2967329"/>
              <a:gd name="connsiteY89" fmla="*/ 1879048 h 2429558"/>
              <a:gd name="connsiteX90" fmla="*/ 285750 w 2967329"/>
              <a:gd name="connsiteY90" fmla="*/ 1864760 h 2429558"/>
              <a:gd name="connsiteX91" fmla="*/ 300038 w 2967329"/>
              <a:gd name="connsiteY91" fmla="*/ 1855235 h 2429558"/>
              <a:gd name="connsiteX92" fmla="*/ 309563 w 2967329"/>
              <a:gd name="connsiteY92" fmla="*/ 1840948 h 2429558"/>
              <a:gd name="connsiteX93" fmla="*/ 352425 w 2967329"/>
              <a:gd name="connsiteY93" fmla="*/ 1817135 h 2429558"/>
              <a:gd name="connsiteX94" fmla="*/ 371475 w 2967329"/>
              <a:gd name="connsiteY94" fmla="*/ 1793323 h 2429558"/>
              <a:gd name="connsiteX95" fmla="*/ 385763 w 2967329"/>
              <a:gd name="connsiteY95" fmla="*/ 1764748 h 2429558"/>
              <a:gd name="connsiteX96" fmla="*/ 404813 w 2967329"/>
              <a:gd name="connsiteY96" fmla="*/ 1736173 h 2429558"/>
              <a:gd name="connsiteX97" fmla="*/ 419100 w 2967329"/>
              <a:gd name="connsiteY97" fmla="*/ 1707598 h 2429558"/>
              <a:gd name="connsiteX98" fmla="*/ 428625 w 2967329"/>
              <a:gd name="connsiteY98" fmla="*/ 1674260 h 2429558"/>
              <a:gd name="connsiteX99" fmla="*/ 423863 w 2967329"/>
              <a:gd name="connsiteY99" fmla="*/ 1602823 h 2429558"/>
              <a:gd name="connsiteX100" fmla="*/ 423863 w 2967329"/>
              <a:gd name="connsiteY100" fmla="*/ 1517098 h 2429558"/>
              <a:gd name="connsiteX101" fmla="*/ 438150 w 2967329"/>
              <a:gd name="connsiteY101" fmla="*/ 1512335 h 2429558"/>
              <a:gd name="connsiteX102" fmla="*/ 452438 w 2967329"/>
              <a:gd name="connsiteY102" fmla="*/ 1502810 h 2429558"/>
              <a:gd name="connsiteX103" fmla="*/ 476250 w 2967329"/>
              <a:gd name="connsiteY103" fmla="*/ 1478998 h 2429558"/>
              <a:gd name="connsiteX104" fmla="*/ 500063 w 2967329"/>
              <a:gd name="connsiteY104" fmla="*/ 1459948 h 2429558"/>
              <a:gd name="connsiteX105" fmla="*/ 523875 w 2967329"/>
              <a:gd name="connsiteY105" fmla="*/ 1431373 h 2429558"/>
              <a:gd name="connsiteX106" fmla="*/ 542925 w 2967329"/>
              <a:gd name="connsiteY106" fmla="*/ 1402798 h 2429558"/>
              <a:gd name="connsiteX107" fmla="*/ 552450 w 2967329"/>
              <a:gd name="connsiteY107" fmla="*/ 1388510 h 2429558"/>
              <a:gd name="connsiteX108" fmla="*/ 566738 w 2967329"/>
              <a:gd name="connsiteY108" fmla="*/ 1378985 h 2429558"/>
              <a:gd name="connsiteX109" fmla="*/ 571500 w 2967329"/>
              <a:gd name="connsiteY109" fmla="*/ 1364698 h 2429558"/>
              <a:gd name="connsiteX110" fmla="*/ 581025 w 2967329"/>
              <a:gd name="connsiteY110" fmla="*/ 1331360 h 2429558"/>
              <a:gd name="connsiteX111" fmla="*/ 576263 w 2967329"/>
              <a:gd name="connsiteY111" fmla="*/ 1183723 h 2429558"/>
              <a:gd name="connsiteX112" fmla="*/ 600075 w 2967329"/>
              <a:gd name="connsiteY112" fmla="*/ 1097998 h 2429558"/>
              <a:gd name="connsiteX113" fmla="*/ 614363 w 2967329"/>
              <a:gd name="connsiteY113" fmla="*/ 1093235 h 2429558"/>
              <a:gd name="connsiteX114" fmla="*/ 657225 w 2967329"/>
              <a:gd name="connsiteY114" fmla="*/ 1069423 h 2429558"/>
              <a:gd name="connsiteX115" fmla="*/ 671513 w 2967329"/>
              <a:gd name="connsiteY115" fmla="*/ 1064660 h 2429558"/>
              <a:gd name="connsiteX116" fmla="*/ 738188 w 2967329"/>
              <a:gd name="connsiteY116" fmla="*/ 1069423 h 2429558"/>
              <a:gd name="connsiteX117" fmla="*/ 752475 w 2967329"/>
              <a:gd name="connsiteY117" fmla="*/ 1074185 h 2429558"/>
              <a:gd name="connsiteX118" fmla="*/ 790575 w 2967329"/>
              <a:gd name="connsiteY118" fmla="*/ 1078948 h 2429558"/>
              <a:gd name="connsiteX119" fmla="*/ 976313 w 2967329"/>
              <a:gd name="connsiteY119" fmla="*/ 1107523 h 2429558"/>
              <a:gd name="connsiteX120" fmla="*/ 1004888 w 2967329"/>
              <a:gd name="connsiteY120" fmla="*/ 1117048 h 2429558"/>
              <a:gd name="connsiteX121" fmla="*/ 1047750 w 2967329"/>
              <a:gd name="connsiteY121" fmla="*/ 1131335 h 2429558"/>
              <a:gd name="connsiteX122" fmla="*/ 1062038 w 2967329"/>
              <a:gd name="connsiteY122" fmla="*/ 1136098 h 2429558"/>
              <a:gd name="connsiteX123" fmla="*/ 1104900 w 2967329"/>
              <a:gd name="connsiteY123" fmla="*/ 1159910 h 2429558"/>
              <a:gd name="connsiteX124" fmla="*/ 1133475 w 2967329"/>
              <a:gd name="connsiteY124" fmla="*/ 1178960 h 2429558"/>
              <a:gd name="connsiteX125" fmla="*/ 1157288 w 2967329"/>
              <a:gd name="connsiteY125" fmla="*/ 1198010 h 2429558"/>
              <a:gd name="connsiteX126" fmla="*/ 1166813 w 2967329"/>
              <a:gd name="connsiteY126" fmla="*/ 1212298 h 2429558"/>
              <a:gd name="connsiteX127" fmla="*/ 1195388 w 2967329"/>
              <a:gd name="connsiteY127" fmla="*/ 1231348 h 2429558"/>
              <a:gd name="connsiteX128" fmla="*/ 1209675 w 2967329"/>
              <a:gd name="connsiteY128" fmla="*/ 1240873 h 2429558"/>
              <a:gd name="connsiteX129" fmla="*/ 1238250 w 2967329"/>
              <a:gd name="connsiteY129" fmla="*/ 1259923 h 2429558"/>
              <a:gd name="connsiteX130" fmla="*/ 1262063 w 2967329"/>
              <a:gd name="connsiteY130" fmla="*/ 1288498 h 2429558"/>
              <a:gd name="connsiteX131" fmla="*/ 1281113 w 2967329"/>
              <a:gd name="connsiteY131" fmla="*/ 1317073 h 2429558"/>
              <a:gd name="connsiteX132" fmla="*/ 1290638 w 2967329"/>
              <a:gd name="connsiteY132" fmla="*/ 1331360 h 2429558"/>
              <a:gd name="connsiteX133" fmla="*/ 1319213 w 2967329"/>
              <a:gd name="connsiteY133" fmla="*/ 1374223 h 2429558"/>
              <a:gd name="connsiteX134" fmla="*/ 1328738 w 2967329"/>
              <a:gd name="connsiteY134" fmla="*/ 1388510 h 2429558"/>
              <a:gd name="connsiteX135" fmla="*/ 1343025 w 2967329"/>
              <a:gd name="connsiteY135" fmla="*/ 1398035 h 2429558"/>
              <a:gd name="connsiteX136" fmla="*/ 1362075 w 2967329"/>
              <a:gd name="connsiteY136" fmla="*/ 1421848 h 2429558"/>
              <a:gd name="connsiteX137" fmla="*/ 1381125 w 2967329"/>
              <a:gd name="connsiteY137" fmla="*/ 1450423 h 2429558"/>
              <a:gd name="connsiteX138" fmla="*/ 1390650 w 2967329"/>
              <a:gd name="connsiteY138" fmla="*/ 1464710 h 2429558"/>
              <a:gd name="connsiteX139" fmla="*/ 1404938 w 2967329"/>
              <a:gd name="connsiteY139" fmla="*/ 1469473 h 2429558"/>
              <a:gd name="connsiteX140" fmla="*/ 1428750 w 2967329"/>
              <a:gd name="connsiteY140" fmla="*/ 1493285 h 2429558"/>
              <a:gd name="connsiteX141" fmla="*/ 1438275 w 2967329"/>
              <a:gd name="connsiteY141" fmla="*/ 1507573 h 2429558"/>
              <a:gd name="connsiteX142" fmla="*/ 1452563 w 2967329"/>
              <a:gd name="connsiteY142" fmla="*/ 1517098 h 2429558"/>
              <a:gd name="connsiteX143" fmla="*/ 1466850 w 2967329"/>
              <a:gd name="connsiteY143" fmla="*/ 1531385 h 2429558"/>
              <a:gd name="connsiteX144" fmla="*/ 1495425 w 2967329"/>
              <a:gd name="connsiteY144" fmla="*/ 1540910 h 2429558"/>
              <a:gd name="connsiteX145" fmla="*/ 1528763 w 2967329"/>
              <a:gd name="connsiteY145" fmla="*/ 1550435 h 2429558"/>
              <a:gd name="connsiteX146" fmla="*/ 1557338 w 2967329"/>
              <a:gd name="connsiteY146" fmla="*/ 1555198 h 2429558"/>
              <a:gd name="connsiteX147" fmla="*/ 1571625 w 2967329"/>
              <a:gd name="connsiteY147" fmla="*/ 1559960 h 2429558"/>
              <a:gd name="connsiteX148" fmla="*/ 1590675 w 2967329"/>
              <a:gd name="connsiteY148" fmla="*/ 1564723 h 2429558"/>
              <a:gd name="connsiteX149" fmla="*/ 1619250 w 2967329"/>
              <a:gd name="connsiteY149" fmla="*/ 1583773 h 2429558"/>
              <a:gd name="connsiteX150" fmla="*/ 1633538 w 2967329"/>
              <a:gd name="connsiteY150" fmla="*/ 1593298 h 2429558"/>
              <a:gd name="connsiteX151" fmla="*/ 1657350 w 2967329"/>
              <a:gd name="connsiteY151" fmla="*/ 1617110 h 2429558"/>
              <a:gd name="connsiteX152" fmla="*/ 1681163 w 2967329"/>
              <a:gd name="connsiteY152" fmla="*/ 1636160 h 2429558"/>
              <a:gd name="connsiteX153" fmla="*/ 1704975 w 2967329"/>
              <a:gd name="connsiteY153" fmla="*/ 1679023 h 2429558"/>
              <a:gd name="connsiteX154" fmla="*/ 1714500 w 2967329"/>
              <a:gd name="connsiteY154" fmla="*/ 1693310 h 2429558"/>
              <a:gd name="connsiteX155" fmla="*/ 1728788 w 2967329"/>
              <a:gd name="connsiteY155" fmla="*/ 1698073 h 2429558"/>
              <a:gd name="connsiteX156" fmla="*/ 1752600 w 2967329"/>
              <a:gd name="connsiteY156" fmla="*/ 1721885 h 2429558"/>
              <a:gd name="connsiteX157" fmla="*/ 1776413 w 2967329"/>
              <a:gd name="connsiteY157" fmla="*/ 1745698 h 2429558"/>
              <a:gd name="connsiteX158" fmla="*/ 1785938 w 2967329"/>
              <a:gd name="connsiteY158" fmla="*/ 1759985 h 2429558"/>
              <a:gd name="connsiteX159" fmla="*/ 1809750 w 2967329"/>
              <a:gd name="connsiteY159" fmla="*/ 1783798 h 2429558"/>
              <a:gd name="connsiteX160" fmla="*/ 1819275 w 2967329"/>
              <a:gd name="connsiteY160" fmla="*/ 1812373 h 2429558"/>
              <a:gd name="connsiteX161" fmla="*/ 1824038 w 2967329"/>
              <a:gd name="connsiteY161" fmla="*/ 1826660 h 2429558"/>
              <a:gd name="connsiteX162" fmla="*/ 1828800 w 2967329"/>
              <a:gd name="connsiteY162" fmla="*/ 1912385 h 2429558"/>
              <a:gd name="connsiteX163" fmla="*/ 1843088 w 2967329"/>
              <a:gd name="connsiteY163" fmla="*/ 1960010 h 2429558"/>
              <a:gd name="connsiteX164" fmla="*/ 1857375 w 2967329"/>
              <a:gd name="connsiteY164" fmla="*/ 2002873 h 2429558"/>
              <a:gd name="connsiteX165" fmla="*/ 1866900 w 2967329"/>
              <a:gd name="connsiteY165" fmla="*/ 2031448 h 2429558"/>
              <a:gd name="connsiteX166" fmla="*/ 1881188 w 2967329"/>
              <a:gd name="connsiteY166" fmla="*/ 2083835 h 2429558"/>
              <a:gd name="connsiteX167" fmla="*/ 1885950 w 2967329"/>
              <a:gd name="connsiteY167" fmla="*/ 2098123 h 2429558"/>
              <a:gd name="connsiteX168" fmla="*/ 1900238 w 2967329"/>
              <a:gd name="connsiteY168" fmla="*/ 2107648 h 2429558"/>
              <a:gd name="connsiteX169" fmla="*/ 1919288 w 2967329"/>
              <a:gd name="connsiteY169" fmla="*/ 2150510 h 2429558"/>
              <a:gd name="connsiteX170" fmla="*/ 1924050 w 2967329"/>
              <a:gd name="connsiteY170" fmla="*/ 2164798 h 2429558"/>
              <a:gd name="connsiteX171" fmla="*/ 1943100 w 2967329"/>
              <a:gd name="connsiteY171" fmla="*/ 2193373 h 2429558"/>
              <a:gd name="connsiteX172" fmla="*/ 1966913 w 2967329"/>
              <a:gd name="connsiteY172" fmla="*/ 2221948 h 2429558"/>
              <a:gd name="connsiteX173" fmla="*/ 1981200 w 2967329"/>
              <a:gd name="connsiteY173" fmla="*/ 2231473 h 2429558"/>
              <a:gd name="connsiteX174" fmla="*/ 1995488 w 2967329"/>
              <a:gd name="connsiteY174" fmla="*/ 2245760 h 2429558"/>
              <a:gd name="connsiteX175" fmla="*/ 2009775 w 2967329"/>
              <a:gd name="connsiteY175" fmla="*/ 2250523 h 2429558"/>
              <a:gd name="connsiteX176" fmla="*/ 2052638 w 2967329"/>
              <a:gd name="connsiteY176" fmla="*/ 2269573 h 2429558"/>
              <a:gd name="connsiteX177" fmla="*/ 2119313 w 2967329"/>
              <a:gd name="connsiteY177" fmla="*/ 2288623 h 2429558"/>
              <a:gd name="connsiteX178" fmla="*/ 2147888 w 2967329"/>
              <a:gd name="connsiteY178" fmla="*/ 2307673 h 2429558"/>
              <a:gd name="connsiteX179" fmla="*/ 2176463 w 2967329"/>
              <a:gd name="connsiteY179" fmla="*/ 2317198 h 2429558"/>
              <a:gd name="connsiteX180" fmla="*/ 2190750 w 2967329"/>
              <a:gd name="connsiteY180" fmla="*/ 2326723 h 2429558"/>
              <a:gd name="connsiteX181" fmla="*/ 2233613 w 2967329"/>
              <a:gd name="connsiteY181" fmla="*/ 2336248 h 2429558"/>
              <a:gd name="connsiteX182" fmla="*/ 2262188 w 2967329"/>
              <a:gd name="connsiteY182" fmla="*/ 2345773 h 2429558"/>
              <a:gd name="connsiteX183" fmla="*/ 2290763 w 2967329"/>
              <a:gd name="connsiteY183" fmla="*/ 2355298 h 2429558"/>
              <a:gd name="connsiteX184" fmla="*/ 2319338 w 2967329"/>
              <a:gd name="connsiteY184" fmla="*/ 2369585 h 2429558"/>
              <a:gd name="connsiteX185" fmla="*/ 2347913 w 2967329"/>
              <a:gd name="connsiteY185" fmla="*/ 2383873 h 2429558"/>
              <a:gd name="connsiteX186" fmla="*/ 2362200 w 2967329"/>
              <a:gd name="connsiteY186" fmla="*/ 2393398 h 2429558"/>
              <a:gd name="connsiteX187" fmla="*/ 2390775 w 2967329"/>
              <a:gd name="connsiteY187" fmla="*/ 2402923 h 2429558"/>
              <a:gd name="connsiteX188" fmla="*/ 2419350 w 2967329"/>
              <a:gd name="connsiteY188" fmla="*/ 2412448 h 2429558"/>
              <a:gd name="connsiteX189" fmla="*/ 2433638 w 2967329"/>
              <a:gd name="connsiteY189" fmla="*/ 2417210 h 2429558"/>
              <a:gd name="connsiteX190" fmla="*/ 2624137 w 2967329"/>
              <a:gd name="connsiteY190" fmla="*/ 2424354 h 2429558"/>
              <a:gd name="connsiteX191" fmla="*/ 2678906 w 2967329"/>
              <a:gd name="connsiteY191" fmla="*/ 2331485 h 2429558"/>
              <a:gd name="connsiteX192" fmla="*/ 2626519 w 2967329"/>
              <a:gd name="connsiteY192" fmla="*/ 2198136 h 2429558"/>
              <a:gd name="connsiteX193" fmla="*/ 2566988 w 2967329"/>
              <a:gd name="connsiteY193" fmla="*/ 2031448 h 2429558"/>
              <a:gd name="connsiteX194" fmla="*/ 2571750 w 2967329"/>
              <a:gd name="connsiteY194" fmla="*/ 1983823 h 2429558"/>
              <a:gd name="connsiteX195" fmla="*/ 2576513 w 2967329"/>
              <a:gd name="connsiteY195" fmla="*/ 1964773 h 2429558"/>
              <a:gd name="connsiteX196" fmla="*/ 2581275 w 2967329"/>
              <a:gd name="connsiteY196" fmla="*/ 1940960 h 2429558"/>
              <a:gd name="connsiteX197" fmla="*/ 2586038 w 2967329"/>
              <a:gd name="connsiteY197" fmla="*/ 1926673 h 2429558"/>
              <a:gd name="connsiteX198" fmla="*/ 2605088 w 2967329"/>
              <a:gd name="connsiteY198" fmla="*/ 1898098 h 2429558"/>
              <a:gd name="connsiteX199" fmla="*/ 2619375 w 2967329"/>
              <a:gd name="connsiteY199" fmla="*/ 1855235 h 2429558"/>
              <a:gd name="connsiteX200" fmla="*/ 2624138 w 2967329"/>
              <a:gd name="connsiteY200" fmla="*/ 1840948 h 2429558"/>
              <a:gd name="connsiteX201" fmla="*/ 2628900 w 2967329"/>
              <a:gd name="connsiteY201" fmla="*/ 1826660 h 2429558"/>
              <a:gd name="connsiteX202" fmla="*/ 2633663 w 2967329"/>
              <a:gd name="connsiteY202" fmla="*/ 1793323 h 2429558"/>
              <a:gd name="connsiteX203" fmla="*/ 2638425 w 2967329"/>
              <a:gd name="connsiteY203" fmla="*/ 1769510 h 2429558"/>
              <a:gd name="connsiteX204" fmla="*/ 2643188 w 2967329"/>
              <a:gd name="connsiteY204" fmla="*/ 1664735 h 2429558"/>
              <a:gd name="connsiteX205" fmla="*/ 2652713 w 2967329"/>
              <a:gd name="connsiteY205" fmla="*/ 1636160 h 2429558"/>
              <a:gd name="connsiteX206" fmla="*/ 2657475 w 2967329"/>
              <a:gd name="connsiteY206" fmla="*/ 1621873 h 2429558"/>
              <a:gd name="connsiteX207" fmla="*/ 2676525 w 2967329"/>
              <a:gd name="connsiteY207" fmla="*/ 1564723 h 2429558"/>
              <a:gd name="connsiteX208" fmla="*/ 2690813 w 2967329"/>
              <a:gd name="connsiteY208" fmla="*/ 1536148 h 2429558"/>
              <a:gd name="connsiteX209" fmla="*/ 2705100 w 2967329"/>
              <a:gd name="connsiteY209" fmla="*/ 1526623 h 2429558"/>
              <a:gd name="connsiteX210" fmla="*/ 2714625 w 2967329"/>
              <a:gd name="connsiteY210" fmla="*/ 1512335 h 2429558"/>
              <a:gd name="connsiteX211" fmla="*/ 2728913 w 2967329"/>
              <a:gd name="connsiteY211" fmla="*/ 1507573 h 2429558"/>
              <a:gd name="connsiteX212" fmla="*/ 2733675 w 2967329"/>
              <a:gd name="connsiteY212" fmla="*/ 1493285 h 2429558"/>
              <a:gd name="connsiteX213" fmla="*/ 2743200 w 2967329"/>
              <a:gd name="connsiteY213" fmla="*/ 1478998 h 2429558"/>
              <a:gd name="connsiteX214" fmla="*/ 2752725 w 2967329"/>
              <a:gd name="connsiteY214" fmla="*/ 1450423 h 2429558"/>
              <a:gd name="connsiteX215" fmla="*/ 2767013 w 2967329"/>
              <a:gd name="connsiteY215" fmla="*/ 1421848 h 2429558"/>
              <a:gd name="connsiteX216" fmla="*/ 2809875 w 2967329"/>
              <a:gd name="connsiteY216" fmla="*/ 1402798 h 2429558"/>
              <a:gd name="connsiteX217" fmla="*/ 2838450 w 2967329"/>
              <a:gd name="connsiteY217" fmla="*/ 1393273 h 2429558"/>
              <a:gd name="connsiteX218" fmla="*/ 2881313 w 2967329"/>
              <a:gd name="connsiteY218" fmla="*/ 1383748 h 2429558"/>
              <a:gd name="connsiteX219" fmla="*/ 2895600 w 2967329"/>
              <a:gd name="connsiteY219" fmla="*/ 1374223 h 2429558"/>
              <a:gd name="connsiteX220" fmla="*/ 2909888 w 2967329"/>
              <a:gd name="connsiteY220" fmla="*/ 1369460 h 2429558"/>
              <a:gd name="connsiteX221" fmla="*/ 2919413 w 2967329"/>
              <a:gd name="connsiteY221" fmla="*/ 1355173 h 2429558"/>
              <a:gd name="connsiteX222" fmla="*/ 2947988 w 2967329"/>
              <a:gd name="connsiteY222" fmla="*/ 1345648 h 2429558"/>
              <a:gd name="connsiteX223" fmla="*/ 2962275 w 2967329"/>
              <a:gd name="connsiteY223" fmla="*/ 1331360 h 2429558"/>
              <a:gd name="connsiteX224" fmla="*/ 2962275 w 2967329"/>
              <a:gd name="connsiteY224" fmla="*/ 1288498 h 2429558"/>
              <a:gd name="connsiteX225" fmla="*/ 2947988 w 2967329"/>
              <a:gd name="connsiteY225" fmla="*/ 1278973 h 2429558"/>
              <a:gd name="connsiteX226" fmla="*/ 2919413 w 2967329"/>
              <a:gd name="connsiteY226" fmla="*/ 1274210 h 2429558"/>
              <a:gd name="connsiteX227" fmla="*/ 2905125 w 2967329"/>
              <a:gd name="connsiteY227" fmla="*/ 1269448 h 2429558"/>
              <a:gd name="connsiteX228" fmla="*/ 2886075 w 2967329"/>
              <a:gd name="connsiteY228" fmla="*/ 1240873 h 2429558"/>
              <a:gd name="connsiteX229" fmla="*/ 2876550 w 2967329"/>
              <a:gd name="connsiteY229" fmla="*/ 1226585 h 2429558"/>
              <a:gd name="connsiteX230" fmla="*/ 2871788 w 2967329"/>
              <a:gd name="connsiteY230" fmla="*/ 1212298 h 2429558"/>
              <a:gd name="connsiteX231" fmla="*/ 2852738 w 2967329"/>
              <a:gd name="connsiteY231" fmla="*/ 1183723 h 2429558"/>
              <a:gd name="connsiteX232" fmla="*/ 2833688 w 2967329"/>
              <a:gd name="connsiteY232" fmla="*/ 1155148 h 2429558"/>
              <a:gd name="connsiteX233" fmla="*/ 2819400 w 2967329"/>
              <a:gd name="connsiteY233" fmla="*/ 1126573 h 2429558"/>
              <a:gd name="connsiteX234" fmla="*/ 2814638 w 2967329"/>
              <a:gd name="connsiteY234" fmla="*/ 1112285 h 2429558"/>
              <a:gd name="connsiteX235" fmla="*/ 2795588 w 2967329"/>
              <a:gd name="connsiteY235" fmla="*/ 1083710 h 2429558"/>
              <a:gd name="connsiteX236" fmla="*/ 2786063 w 2967329"/>
              <a:gd name="connsiteY236" fmla="*/ 1069423 h 2429558"/>
              <a:gd name="connsiteX237" fmla="*/ 2771775 w 2967329"/>
              <a:gd name="connsiteY237" fmla="*/ 1040848 h 2429558"/>
              <a:gd name="connsiteX238" fmla="*/ 2757488 w 2967329"/>
              <a:gd name="connsiteY238" fmla="*/ 1036085 h 2429558"/>
              <a:gd name="connsiteX239" fmla="*/ 2743200 w 2967329"/>
              <a:gd name="connsiteY239" fmla="*/ 1026560 h 2429558"/>
              <a:gd name="connsiteX240" fmla="*/ 2686050 w 2967329"/>
              <a:gd name="connsiteY240" fmla="*/ 1031323 h 2429558"/>
              <a:gd name="connsiteX241" fmla="*/ 2657475 w 2967329"/>
              <a:gd name="connsiteY241" fmla="*/ 1050373 h 2429558"/>
              <a:gd name="connsiteX242" fmla="*/ 2643188 w 2967329"/>
              <a:gd name="connsiteY242" fmla="*/ 1055135 h 2429558"/>
              <a:gd name="connsiteX243" fmla="*/ 2633663 w 2967329"/>
              <a:gd name="connsiteY243" fmla="*/ 1069423 h 2429558"/>
              <a:gd name="connsiteX244" fmla="*/ 2605088 w 2967329"/>
              <a:gd name="connsiteY244" fmla="*/ 1078948 h 2429558"/>
              <a:gd name="connsiteX245" fmla="*/ 2547938 w 2967329"/>
              <a:gd name="connsiteY245" fmla="*/ 1069423 h 2429558"/>
              <a:gd name="connsiteX246" fmla="*/ 2533650 w 2967329"/>
              <a:gd name="connsiteY246" fmla="*/ 1064660 h 2429558"/>
              <a:gd name="connsiteX247" fmla="*/ 2519363 w 2967329"/>
              <a:gd name="connsiteY247" fmla="*/ 1055135 h 2429558"/>
              <a:gd name="connsiteX248" fmla="*/ 2495550 w 2967329"/>
              <a:gd name="connsiteY248" fmla="*/ 1026560 h 2429558"/>
              <a:gd name="connsiteX249" fmla="*/ 2481263 w 2967329"/>
              <a:gd name="connsiteY249" fmla="*/ 1017035 h 2429558"/>
              <a:gd name="connsiteX250" fmla="*/ 2471738 w 2967329"/>
              <a:gd name="connsiteY250" fmla="*/ 1002748 h 2429558"/>
              <a:gd name="connsiteX251" fmla="*/ 2457450 w 2967329"/>
              <a:gd name="connsiteY251" fmla="*/ 993223 h 2429558"/>
              <a:gd name="connsiteX252" fmla="*/ 2452688 w 2967329"/>
              <a:gd name="connsiteY252" fmla="*/ 978935 h 2429558"/>
              <a:gd name="connsiteX253" fmla="*/ 2443163 w 2967329"/>
              <a:gd name="connsiteY253" fmla="*/ 964648 h 2429558"/>
              <a:gd name="connsiteX254" fmla="*/ 2438400 w 2967329"/>
              <a:gd name="connsiteY254" fmla="*/ 950360 h 2429558"/>
              <a:gd name="connsiteX255" fmla="*/ 2424113 w 2967329"/>
              <a:gd name="connsiteY255" fmla="*/ 936073 h 2429558"/>
              <a:gd name="connsiteX256" fmla="*/ 2414588 w 2967329"/>
              <a:gd name="connsiteY256" fmla="*/ 921785 h 2429558"/>
              <a:gd name="connsiteX257" fmla="*/ 2400300 w 2967329"/>
              <a:gd name="connsiteY257" fmla="*/ 907498 h 2429558"/>
              <a:gd name="connsiteX258" fmla="*/ 2390775 w 2967329"/>
              <a:gd name="connsiteY258" fmla="*/ 893210 h 2429558"/>
              <a:gd name="connsiteX259" fmla="*/ 2376488 w 2967329"/>
              <a:gd name="connsiteY259" fmla="*/ 888448 h 2429558"/>
              <a:gd name="connsiteX260" fmla="*/ 2352675 w 2967329"/>
              <a:gd name="connsiteY260" fmla="*/ 845585 h 2429558"/>
              <a:gd name="connsiteX261" fmla="*/ 2333625 w 2967329"/>
              <a:gd name="connsiteY261" fmla="*/ 831298 h 2429558"/>
              <a:gd name="connsiteX262" fmla="*/ 2309813 w 2967329"/>
              <a:gd name="connsiteY262" fmla="*/ 802723 h 2429558"/>
              <a:gd name="connsiteX263" fmla="*/ 2281238 w 2967329"/>
              <a:gd name="connsiteY263" fmla="*/ 788435 h 2429558"/>
              <a:gd name="connsiteX264" fmla="*/ 2238375 w 2967329"/>
              <a:gd name="connsiteY264" fmla="*/ 755098 h 2429558"/>
              <a:gd name="connsiteX265" fmla="*/ 2209800 w 2967329"/>
              <a:gd name="connsiteY265" fmla="*/ 736048 h 2429558"/>
              <a:gd name="connsiteX266" fmla="*/ 2195513 w 2967329"/>
              <a:gd name="connsiteY266" fmla="*/ 726523 h 2429558"/>
              <a:gd name="connsiteX267" fmla="*/ 2181225 w 2967329"/>
              <a:gd name="connsiteY267" fmla="*/ 721760 h 2429558"/>
              <a:gd name="connsiteX268" fmla="*/ 2152650 w 2967329"/>
              <a:gd name="connsiteY268" fmla="*/ 702710 h 2429558"/>
              <a:gd name="connsiteX269" fmla="*/ 2081213 w 2967329"/>
              <a:gd name="connsiteY269" fmla="*/ 655085 h 2429558"/>
              <a:gd name="connsiteX270" fmla="*/ 2052638 w 2967329"/>
              <a:gd name="connsiteY270" fmla="*/ 636035 h 2429558"/>
              <a:gd name="connsiteX271" fmla="*/ 2038350 w 2967329"/>
              <a:gd name="connsiteY271" fmla="*/ 626510 h 2429558"/>
              <a:gd name="connsiteX272" fmla="*/ 2009775 w 2967329"/>
              <a:gd name="connsiteY272" fmla="*/ 616985 h 2429558"/>
              <a:gd name="connsiteX273" fmla="*/ 1995488 w 2967329"/>
              <a:gd name="connsiteY273" fmla="*/ 612223 h 2429558"/>
              <a:gd name="connsiteX274" fmla="*/ 1914525 w 2967329"/>
              <a:gd name="connsiteY274" fmla="*/ 621748 h 2429558"/>
              <a:gd name="connsiteX275" fmla="*/ 1900238 w 2967329"/>
              <a:gd name="connsiteY275" fmla="*/ 631273 h 2429558"/>
              <a:gd name="connsiteX276" fmla="*/ 1871663 w 2967329"/>
              <a:gd name="connsiteY276" fmla="*/ 640798 h 2429558"/>
              <a:gd name="connsiteX277" fmla="*/ 1757363 w 2967329"/>
              <a:gd name="connsiteY277" fmla="*/ 636035 h 2429558"/>
              <a:gd name="connsiteX278" fmla="*/ 1728788 w 2967329"/>
              <a:gd name="connsiteY278" fmla="*/ 574123 h 2429558"/>
              <a:gd name="connsiteX279" fmla="*/ 1669256 w 2967329"/>
              <a:gd name="connsiteY279" fmla="*/ 497923 h 2429558"/>
              <a:gd name="connsiteX280" fmla="*/ 1638300 w 2967329"/>
              <a:gd name="connsiteY280" fmla="*/ 445535 h 2429558"/>
              <a:gd name="connsiteX281" fmla="*/ 1619250 w 2967329"/>
              <a:gd name="connsiteY281" fmla="*/ 402673 h 2429558"/>
              <a:gd name="connsiteX282" fmla="*/ 1600200 w 2967329"/>
              <a:gd name="connsiteY282" fmla="*/ 359810 h 2429558"/>
              <a:gd name="connsiteX283" fmla="*/ 1590675 w 2967329"/>
              <a:gd name="connsiteY283" fmla="*/ 331235 h 2429558"/>
              <a:gd name="connsiteX284" fmla="*/ 1576388 w 2967329"/>
              <a:gd name="connsiteY284" fmla="*/ 302660 h 2429558"/>
              <a:gd name="connsiteX285" fmla="*/ 1547813 w 2967329"/>
              <a:gd name="connsiteY285" fmla="*/ 293135 h 2429558"/>
              <a:gd name="connsiteX286" fmla="*/ 1519238 w 2967329"/>
              <a:gd name="connsiteY286" fmla="*/ 278848 h 2429558"/>
              <a:gd name="connsiteX287" fmla="*/ 1504950 w 2967329"/>
              <a:gd name="connsiteY287" fmla="*/ 269323 h 2429558"/>
              <a:gd name="connsiteX288" fmla="*/ 1476375 w 2967329"/>
              <a:gd name="connsiteY288" fmla="*/ 259798 h 2429558"/>
              <a:gd name="connsiteX289" fmla="*/ 1447800 w 2967329"/>
              <a:gd name="connsiteY289" fmla="*/ 274085 h 2429558"/>
              <a:gd name="connsiteX290" fmla="*/ 1433513 w 2967329"/>
              <a:gd name="connsiteY290" fmla="*/ 278848 h 2429558"/>
              <a:gd name="connsiteX291" fmla="*/ 1419225 w 2967329"/>
              <a:gd name="connsiteY291" fmla="*/ 288373 h 2429558"/>
              <a:gd name="connsiteX292" fmla="*/ 1390650 w 2967329"/>
              <a:gd name="connsiteY292" fmla="*/ 297898 h 2429558"/>
              <a:gd name="connsiteX293" fmla="*/ 1333500 w 2967329"/>
              <a:gd name="connsiteY293" fmla="*/ 293135 h 2429558"/>
              <a:gd name="connsiteX294" fmla="*/ 1304925 w 2967329"/>
              <a:gd name="connsiteY294" fmla="*/ 283610 h 2429558"/>
              <a:gd name="connsiteX295" fmla="*/ 1271588 w 2967329"/>
              <a:gd name="connsiteY295" fmla="*/ 274085 h 2429558"/>
              <a:gd name="connsiteX296" fmla="*/ 1062038 w 2967329"/>
              <a:gd name="connsiteY296" fmla="*/ 278848 h 2429558"/>
              <a:gd name="connsiteX297" fmla="*/ 962025 w 2967329"/>
              <a:gd name="connsiteY297" fmla="*/ 278848 h 2429558"/>
              <a:gd name="connsiteX298" fmla="*/ 942975 w 2967329"/>
              <a:gd name="connsiteY298" fmla="*/ 231223 h 2429558"/>
              <a:gd name="connsiteX299" fmla="*/ 985838 w 2967329"/>
              <a:gd name="connsiteY299" fmla="*/ 207410 h 2429558"/>
              <a:gd name="connsiteX300" fmla="*/ 1009650 w 2967329"/>
              <a:gd name="connsiteY300" fmla="*/ 145498 h 2429558"/>
              <a:gd name="connsiteX301" fmla="*/ 1004888 w 2967329"/>
              <a:gd name="connsiteY301" fmla="*/ 107398 h 2429558"/>
              <a:gd name="connsiteX302" fmla="*/ 995363 w 2967329"/>
              <a:gd name="connsiteY302" fmla="*/ 78823 h 2429558"/>
              <a:gd name="connsiteX303" fmla="*/ 952500 w 2967329"/>
              <a:gd name="connsiteY303" fmla="*/ 50248 h 2429558"/>
              <a:gd name="connsiteX304" fmla="*/ 909638 w 2967329"/>
              <a:gd name="connsiteY304" fmla="*/ 2623 h 2429558"/>
              <a:gd name="connsiteX305" fmla="*/ 842963 w 2967329"/>
              <a:gd name="connsiteY305" fmla="*/ 7385 h 2429558"/>
              <a:gd name="connsiteX306" fmla="*/ 823913 w 2967329"/>
              <a:gd name="connsiteY306" fmla="*/ 12148 h 2429558"/>
              <a:gd name="connsiteX307" fmla="*/ 771525 w 2967329"/>
              <a:gd name="connsiteY307" fmla="*/ 16910 h 2429558"/>
              <a:gd name="connsiteX308" fmla="*/ 790575 w 2967329"/>
              <a:gd name="connsiteY308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219075 w 2967329"/>
              <a:gd name="connsiteY51" fmla="*/ 1417085 h 2429558"/>
              <a:gd name="connsiteX52" fmla="*/ 204788 w 2967329"/>
              <a:gd name="connsiteY52" fmla="*/ 1445660 h 2429558"/>
              <a:gd name="connsiteX53" fmla="*/ 190500 w 2967329"/>
              <a:gd name="connsiteY53" fmla="*/ 1459948 h 2429558"/>
              <a:gd name="connsiteX54" fmla="*/ 176213 w 2967329"/>
              <a:gd name="connsiteY54" fmla="*/ 1488523 h 2429558"/>
              <a:gd name="connsiteX55" fmla="*/ 157163 w 2967329"/>
              <a:gd name="connsiteY55" fmla="*/ 1531385 h 2429558"/>
              <a:gd name="connsiteX56" fmla="*/ 142875 w 2967329"/>
              <a:gd name="connsiteY56" fmla="*/ 1540910 h 2429558"/>
              <a:gd name="connsiteX57" fmla="*/ 133350 w 2967329"/>
              <a:gd name="connsiteY57" fmla="*/ 1555198 h 2429558"/>
              <a:gd name="connsiteX58" fmla="*/ 119063 w 2967329"/>
              <a:gd name="connsiteY58" fmla="*/ 1569485 h 2429558"/>
              <a:gd name="connsiteX59" fmla="*/ 109538 w 2967329"/>
              <a:gd name="connsiteY59" fmla="*/ 1598060 h 2429558"/>
              <a:gd name="connsiteX60" fmla="*/ 90488 w 2967329"/>
              <a:gd name="connsiteY60" fmla="*/ 1626635 h 2429558"/>
              <a:gd name="connsiteX61" fmla="*/ 85725 w 2967329"/>
              <a:gd name="connsiteY61" fmla="*/ 1640923 h 2429558"/>
              <a:gd name="connsiteX62" fmla="*/ 71438 w 2967329"/>
              <a:gd name="connsiteY62" fmla="*/ 1655210 h 2429558"/>
              <a:gd name="connsiteX63" fmla="*/ 57150 w 2967329"/>
              <a:gd name="connsiteY63" fmla="*/ 1683785 h 2429558"/>
              <a:gd name="connsiteX64" fmla="*/ 52388 w 2967329"/>
              <a:gd name="connsiteY64" fmla="*/ 1698073 h 2429558"/>
              <a:gd name="connsiteX65" fmla="*/ 42863 w 2967329"/>
              <a:gd name="connsiteY65" fmla="*/ 1712360 h 2429558"/>
              <a:gd name="connsiteX66" fmla="*/ 33338 w 2967329"/>
              <a:gd name="connsiteY66" fmla="*/ 1740935 h 2429558"/>
              <a:gd name="connsiteX67" fmla="*/ 28575 w 2967329"/>
              <a:gd name="connsiteY67" fmla="*/ 1788560 h 2429558"/>
              <a:gd name="connsiteX68" fmla="*/ 14288 w 2967329"/>
              <a:gd name="connsiteY68" fmla="*/ 1798085 h 2429558"/>
              <a:gd name="connsiteX69" fmla="*/ 4763 w 2967329"/>
              <a:gd name="connsiteY69" fmla="*/ 1826660 h 2429558"/>
              <a:gd name="connsiteX70" fmla="*/ 0 w 2967329"/>
              <a:gd name="connsiteY70" fmla="*/ 1840948 h 2429558"/>
              <a:gd name="connsiteX71" fmla="*/ 4763 w 2967329"/>
              <a:gd name="connsiteY71" fmla="*/ 1859998 h 2429558"/>
              <a:gd name="connsiteX72" fmla="*/ 9525 w 2967329"/>
              <a:gd name="connsiteY72" fmla="*/ 1874285 h 2429558"/>
              <a:gd name="connsiteX73" fmla="*/ 14288 w 2967329"/>
              <a:gd name="connsiteY73" fmla="*/ 1902860 h 2429558"/>
              <a:gd name="connsiteX74" fmla="*/ 19050 w 2967329"/>
              <a:gd name="connsiteY74" fmla="*/ 1917148 h 2429558"/>
              <a:gd name="connsiteX75" fmla="*/ 33338 w 2967329"/>
              <a:gd name="connsiteY75" fmla="*/ 1964773 h 2429558"/>
              <a:gd name="connsiteX76" fmla="*/ 52388 w 2967329"/>
              <a:gd name="connsiteY76" fmla="*/ 1993348 h 2429558"/>
              <a:gd name="connsiteX77" fmla="*/ 80963 w 2967329"/>
              <a:gd name="connsiteY77" fmla="*/ 1998110 h 2429558"/>
              <a:gd name="connsiteX78" fmla="*/ 95250 w 2967329"/>
              <a:gd name="connsiteY78" fmla="*/ 2002873 h 2429558"/>
              <a:gd name="connsiteX79" fmla="*/ 109538 w 2967329"/>
              <a:gd name="connsiteY79" fmla="*/ 2012398 h 2429558"/>
              <a:gd name="connsiteX80" fmla="*/ 138113 w 2967329"/>
              <a:gd name="connsiteY80" fmla="*/ 2021923 h 2429558"/>
              <a:gd name="connsiteX81" fmla="*/ 185738 w 2967329"/>
              <a:gd name="connsiteY81" fmla="*/ 2017160 h 2429558"/>
              <a:gd name="connsiteX82" fmla="*/ 204788 w 2967329"/>
              <a:gd name="connsiteY82" fmla="*/ 1993348 h 2429558"/>
              <a:gd name="connsiteX83" fmla="*/ 219075 w 2967329"/>
              <a:gd name="connsiteY83" fmla="*/ 1983823 h 2429558"/>
              <a:gd name="connsiteX84" fmla="*/ 228600 w 2967329"/>
              <a:gd name="connsiteY84" fmla="*/ 1969535 h 2429558"/>
              <a:gd name="connsiteX85" fmla="*/ 233363 w 2967329"/>
              <a:gd name="connsiteY85" fmla="*/ 1955248 h 2429558"/>
              <a:gd name="connsiteX86" fmla="*/ 247650 w 2967329"/>
              <a:gd name="connsiteY86" fmla="*/ 1950485 h 2429558"/>
              <a:gd name="connsiteX87" fmla="*/ 266700 w 2967329"/>
              <a:gd name="connsiteY87" fmla="*/ 1921910 h 2429558"/>
              <a:gd name="connsiteX88" fmla="*/ 280988 w 2967329"/>
              <a:gd name="connsiteY88" fmla="*/ 1879048 h 2429558"/>
              <a:gd name="connsiteX89" fmla="*/ 285750 w 2967329"/>
              <a:gd name="connsiteY89" fmla="*/ 1864760 h 2429558"/>
              <a:gd name="connsiteX90" fmla="*/ 300038 w 2967329"/>
              <a:gd name="connsiteY90" fmla="*/ 1855235 h 2429558"/>
              <a:gd name="connsiteX91" fmla="*/ 309563 w 2967329"/>
              <a:gd name="connsiteY91" fmla="*/ 1840948 h 2429558"/>
              <a:gd name="connsiteX92" fmla="*/ 352425 w 2967329"/>
              <a:gd name="connsiteY92" fmla="*/ 1817135 h 2429558"/>
              <a:gd name="connsiteX93" fmla="*/ 371475 w 2967329"/>
              <a:gd name="connsiteY93" fmla="*/ 1793323 h 2429558"/>
              <a:gd name="connsiteX94" fmla="*/ 385763 w 2967329"/>
              <a:gd name="connsiteY94" fmla="*/ 1764748 h 2429558"/>
              <a:gd name="connsiteX95" fmla="*/ 404813 w 2967329"/>
              <a:gd name="connsiteY95" fmla="*/ 1736173 h 2429558"/>
              <a:gd name="connsiteX96" fmla="*/ 419100 w 2967329"/>
              <a:gd name="connsiteY96" fmla="*/ 1707598 h 2429558"/>
              <a:gd name="connsiteX97" fmla="*/ 428625 w 2967329"/>
              <a:gd name="connsiteY97" fmla="*/ 1674260 h 2429558"/>
              <a:gd name="connsiteX98" fmla="*/ 423863 w 2967329"/>
              <a:gd name="connsiteY98" fmla="*/ 1602823 h 2429558"/>
              <a:gd name="connsiteX99" fmla="*/ 423863 w 2967329"/>
              <a:gd name="connsiteY99" fmla="*/ 1517098 h 2429558"/>
              <a:gd name="connsiteX100" fmla="*/ 438150 w 2967329"/>
              <a:gd name="connsiteY100" fmla="*/ 1512335 h 2429558"/>
              <a:gd name="connsiteX101" fmla="*/ 452438 w 2967329"/>
              <a:gd name="connsiteY101" fmla="*/ 1502810 h 2429558"/>
              <a:gd name="connsiteX102" fmla="*/ 476250 w 2967329"/>
              <a:gd name="connsiteY102" fmla="*/ 1478998 h 2429558"/>
              <a:gd name="connsiteX103" fmla="*/ 500063 w 2967329"/>
              <a:gd name="connsiteY103" fmla="*/ 1459948 h 2429558"/>
              <a:gd name="connsiteX104" fmla="*/ 523875 w 2967329"/>
              <a:gd name="connsiteY104" fmla="*/ 1431373 h 2429558"/>
              <a:gd name="connsiteX105" fmla="*/ 542925 w 2967329"/>
              <a:gd name="connsiteY105" fmla="*/ 1402798 h 2429558"/>
              <a:gd name="connsiteX106" fmla="*/ 552450 w 2967329"/>
              <a:gd name="connsiteY106" fmla="*/ 1388510 h 2429558"/>
              <a:gd name="connsiteX107" fmla="*/ 566738 w 2967329"/>
              <a:gd name="connsiteY107" fmla="*/ 1378985 h 2429558"/>
              <a:gd name="connsiteX108" fmla="*/ 571500 w 2967329"/>
              <a:gd name="connsiteY108" fmla="*/ 1364698 h 2429558"/>
              <a:gd name="connsiteX109" fmla="*/ 581025 w 2967329"/>
              <a:gd name="connsiteY109" fmla="*/ 1331360 h 2429558"/>
              <a:gd name="connsiteX110" fmla="*/ 576263 w 2967329"/>
              <a:gd name="connsiteY110" fmla="*/ 1183723 h 2429558"/>
              <a:gd name="connsiteX111" fmla="*/ 600075 w 2967329"/>
              <a:gd name="connsiteY111" fmla="*/ 1097998 h 2429558"/>
              <a:gd name="connsiteX112" fmla="*/ 614363 w 2967329"/>
              <a:gd name="connsiteY112" fmla="*/ 1093235 h 2429558"/>
              <a:gd name="connsiteX113" fmla="*/ 657225 w 2967329"/>
              <a:gd name="connsiteY113" fmla="*/ 1069423 h 2429558"/>
              <a:gd name="connsiteX114" fmla="*/ 671513 w 2967329"/>
              <a:gd name="connsiteY114" fmla="*/ 1064660 h 2429558"/>
              <a:gd name="connsiteX115" fmla="*/ 738188 w 2967329"/>
              <a:gd name="connsiteY115" fmla="*/ 1069423 h 2429558"/>
              <a:gd name="connsiteX116" fmla="*/ 752475 w 2967329"/>
              <a:gd name="connsiteY116" fmla="*/ 1074185 h 2429558"/>
              <a:gd name="connsiteX117" fmla="*/ 790575 w 2967329"/>
              <a:gd name="connsiteY117" fmla="*/ 1078948 h 2429558"/>
              <a:gd name="connsiteX118" fmla="*/ 976313 w 2967329"/>
              <a:gd name="connsiteY118" fmla="*/ 1107523 h 2429558"/>
              <a:gd name="connsiteX119" fmla="*/ 1004888 w 2967329"/>
              <a:gd name="connsiteY119" fmla="*/ 1117048 h 2429558"/>
              <a:gd name="connsiteX120" fmla="*/ 1047750 w 2967329"/>
              <a:gd name="connsiteY120" fmla="*/ 1131335 h 2429558"/>
              <a:gd name="connsiteX121" fmla="*/ 1062038 w 2967329"/>
              <a:gd name="connsiteY121" fmla="*/ 1136098 h 2429558"/>
              <a:gd name="connsiteX122" fmla="*/ 1104900 w 2967329"/>
              <a:gd name="connsiteY122" fmla="*/ 1159910 h 2429558"/>
              <a:gd name="connsiteX123" fmla="*/ 1133475 w 2967329"/>
              <a:gd name="connsiteY123" fmla="*/ 1178960 h 2429558"/>
              <a:gd name="connsiteX124" fmla="*/ 1157288 w 2967329"/>
              <a:gd name="connsiteY124" fmla="*/ 1198010 h 2429558"/>
              <a:gd name="connsiteX125" fmla="*/ 1166813 w 2967329"/>
              <a:gd name="connsiteY125" fmla="*/ 1212298 h 2429558"/>
              <a:gd name="connsiteX126" fmla="*/ 1195388 w 2967329"/>
              <a:gd name="connsiteY126" fmla="*/ 1231348 h 2429558"/>
              <a:gd name="connsiteX127" fmla="*/ 1209675 w 2967329"/>
              <a:gd name="connsiteY127" fmla="*/ 1240873 h 2429558"/>
              <a:gd name="connsiteX128" fmla="*/ 1238250 w 2967329"/>
              <a:gd name="connsiteY128" fmla="*/ 1259923 h 2429558"/>
              <a:gd name="connsiteX129" fmla="*/ 1262063 w 2967329"/>
              <a:gd name="connsiteY129" fmla="*/ 1288498 h 2429558"/>
              <a:gd name="connsiteX130" fmla="*/ 1281113 w 2967329"/>
              <a:gd name="connsiteY130" fmla="*/ 1317073 h 2429558"/>
              <a:gd name="connsiteX131" fmla="*/ 1290638 w 2967329"/>
              <a:gd name="connsiteY131" fmla="*/ 1331360 h 2429558"/>
              <a:gd name="connsiteX132" fmla="*/ 1319213 w 2967329"/>
              <a:gd name="connsiteY132" fmla="*/ 1374223 h 2429558"/>
              <a:gd name="connsiteX133" fmla="*/ 1328738 w 2967329"/>
              <a:gd name="connsiteY133" fmla="*/ 1388510 h 2429558"/>
              <a:gd name="connsiteX134" fmla="*/ 1343025 w 2967329"/>
              <a:gd name="connsiteY134" fmla="*/ 1398035 h 2429558"/>
              <a:gd name="connsiteX135" fmla="*/ 1362075 w 2967329"/>
              <a:gd name="connsiteY135" fmla="*/ 1421848 h 2429558"/>
              <a:gd name="connsiteX136" fmla="*/ 1381125 w 2967329"/>
              <a:gd name="connsiteY136" fmla="*/ 1450423 h 2429558"/>
              <a:gd name="connsiteX137" fmla="*/ 1390650 w 2967329"/>
              <a:gd name="connsiteY137" fmla="*/ 1464710 h 2429558"/>
              <a:gd name="connsiteX138" fmla="*/ 1404938 w 2967329"/>
              <a:gd name="connsiteY138" fmla="*/ 1469473 h 2429558"/>
              <a:gd name="connsiteX139" fmla="*/ 1428750 w 2967329"/>
              <a:gd name="connsiteY139" fmla="*/ 1493285 h 2429558"/>
              <a:gd name="connsiteX140" fmla="*/ 1438275 w 2967329"/>
              <a:gd name="connsiteY140" fmla="*/ 1507573 h 2429558"/>
              <a:gd name="connsiteX141" fmla="*/ 1452563 w 2967329"/>
              <a:gd name="connsiteY141" fmla="*/ 1517098 h 2429558"/>
              <a:gd name="connsiteX142" fmla="*/ 1466850 w 2967329"/>
              <a:gd name="connsiteY142" fmla="*/ 1531385 h 2429558"/>
              <a:gd name="connsiteX143" fmla="*/ 1495425 w 2967329"/>
              <a:gd name="connsiteY143" fmla="*/ 1540910 h 2429558"/>
              <a:gd name="connsiteX144" fmla="*/ 1528763 w 2967329"/>
              <a:gd name="connsiteY144" fmla="*/ 1550435 h 2429558"/>
              <a:gd name="connsiteX145" fmla="*/ 1557338 w 2967329"/>
              <a:gd name="connsiteY145" fmla="*/ 1555198 h 2429558"/>
              <a:gd name="connsiteX146" fmla="*/ 1571625 w 2967329"/>
              <a:gd name="connsiteY146" fmla="*/ 1559960 h 2429558"/>
              <a:gd name="connsiteX147" fmla="*/ 1590675 w 2967329"/>
              <a:gd name="connsiteY147" fmla="*/ 1564723 h 2429558"/>
              <a:gd name="connsiteX148" fmla="*/ 1619250 w 2967329"/>
              <a:gd name="connsiteY148" fmla="*/ 1583773 h 2429558"/>
              <a:gd name="connsiteX149" fmla="*/ 1633538 w 2967329"/>
              <a:gd name="connsiteY149" fmla="*/ 1593298 h 2429558"/>
              <a:gd name="connsiteX150" fmla="*/ 1657350 w 2967329"/>
              <a:gd name="connsiteY150" fmla="*/ 1617110 h 2429558"/>
              <a:gd name="connsiteX151" fmla="*/ 1681163 w 2967329"/>
              <a:gd name="connsiteY151" fmla="*/ 1636160 h 2429558"/>
              <a:gd name="connsiteX152" fmla="*/ 1704975 w 2967329"/>
              <a:gd name="connsiteY152" fmla="*/ 1679023 h 2429558"/>
              <a:gd name="connsiteX153" fmla="*/ 1714500 w 2967329"/>
              <a:gd name="connsiteY153" fmla="*/ 1693310 h 2429558"/>
              <a:gd name="connsiteX154" fmla="*/ 1728788 w 2967329"/>
              <a:gd name="connsiteY154" fmla="*/ 1698073 h 2429558"/>
              <a:gd name="connsiteX155" fmla="*/ 1752600 w 2967329"/>
              <a:gd name="connsiteY155" fmla="*/ 1721885 h 2429558"/>
              <a:gd name="connsiteX156" fmla="*/ 1776413 w 2967329"/>
              <a:gd name="connsiteY156" fmla="*/ 1745698 h 2429558"/>
              <a:gd name="connsiteX157" fmla="*/ 1785938 w 2967329"/>
              <a:gd name="connsiteY157" fmla="*/ 1759985 h 2429558"/>
              <a:gd name="connsiteX158" fmla="*/ 1809750 w 2967329"/>
              <a:gd name="connsiteY158" fmla="*/ 1783798 h 2429558"/>
              <a:gd name="connsiteX159" fmla="*/ 1819275 w 2967329"/>
              <a:gd name="connsiteY159" fmla="*/ 1812373 h 2429558"/>
              <a:gd name="connsiteX160" fmla="*/ 1824038 w 2967329"/>
              <a:gd name="connsiteY160" fmla="*/ 1826660 h 2429558"/>
              <a:gd name="connsiteX161" fmla="*/ 1828800 w 2967329"/>
              <a:gd name="connsiteY161" fmla="*/ 1912385 h 2429558"/>
              <a:gd name="connsiteX162" fmla="*/ 1843088 w 2967329"/>
              <a:gd name="connsiteY162" fmla="*/ 1960010 h 2429558"/>
              <a:gd name="connsiteX163" fmla="*/ 1857375 w 2967329"/>
              <a:gd name="connsiteY163" fmla="*/ 2002873 h 2429558"/>
              <a:gd name="connsiteX164" fmla="*/ 1866900 w 2967329"/>
              <a:gd name="connsiteY164" fmla="*/ 2031448 h 2429558"/>
              <a:gd name="connsiteX165" fmla="*/ 1881188 w 2967329"/>
              <a:gd name="connsiteY165" fmla="*/ 2083835 h 2429558"/>
              <a:gd name="connsiteX166" fmla="*/ 1885950 w 2967329"/>
              <a:gd name="connsiteY166" fmla="*/ 2098123 h 2429558"/>
              <a:gd name="connsiteX167" fmla="*/ 1900238 w 2967329"/>
              <a:gd name="connsiteY167" fmla="*/ 2107648 h 2429558"/>
              <a:gd name="connsiteX168" fmla="*/ 1919288 w 2967329"/>
              <a:gd name="connsiteY168" fmla="*/ 2150510 h 2429558"/>
              <a:gd name="connsiteX169" fmla="*/ 1924050 w 2967329"/>
              <a:gd name="connsiteY169" fmla="*/ 2164798 h 2429558"/>
              <a:gd name="connsiteX170" fmla="*/ 1943100 w 2967329"/>
              <a:gd name="connsiteY170" fmla="*/ 2193373 h 2429558"/>
              <a:gd name="connsiteX171" fmla="*/ 1966913 w 2967329"/>
              <a:gd name="connsiteY171" fmla="*/ 2221948 h 2429558"/>
              <a:gd name="connsiteX172" fmla="*/ 1981200 w 2967329"/>
              <a:gd name="connsiteY172" fmla="*/ 2231473 h 2429558"/>
              <a:gd name="connsiteX173" fmla="*/ 1995488 w 2967329"/>
              <a:gd name="connsiteY173" fmla="*/ 2245760 h 2429558"/>
              <a:gd name="connsiteX174" fmla="*/ 2009775 w 2967329"/>
              <a:gd name="connsiteY174" fmla="*/ 2250523 h 2429558"/>
              <a:gd name="connsiteX175" fmla="*/ 2052638 w 2967329"/>
              <a:gd name="connsiteY175" fmla="*/ 2269573 h 2429558"/>
              <a:gd name="connsiteX176" fmla="*/ 2119313 w 2967329"/>
              <a:gd name="connsiteY176" fmla="*/ 2288623 h 2429558"/>
              <a:gd name="connsiteX177" fmla="*/ 2147888 w 2967329"/>
              <a:gd name="connsiteY177" fmla="*/ 2307673 h 2429558"/>
              <a:gd name="connsiteX178" fmla="*/ 2176463 w 2967329"/>
              <a:gd name="connsiteY178" fmla="*/ 2317198 h 2429558"/>
              <a:gd name="connsiteX179" fmla="*/ 2190750 w 2967329"/>
              <a:gd name="connsiteY179" fmla="*/ 2326723 h 2429558"/>
              <a:gd name="connsiteX180" fmla="*/ 2233613 w 2967329"/>
              <a:gd name="connsiteY180" fmla="*/ 2336248 h 2429558"/>
              <a:gd name="connsiteX181" fmla="*/ 2262188 w 2967329"/>
              <a:gd name="connsiteY181" fmla="*/ 2345773 h 2429558"/>
              <a:gd name="connsiteX182" fmla="*/ 2290763 w 2967329"/>
              <a:gd name="connsiteY182" fmla="*/ 2355298 h 2429558"/>
              <a:gd name="connsiteX183" fmla="*/ 2319338 w 2967329"/>
              <a:gd name="connsiteY183" fmla="*/ 2369585 h 2429558"/>
              <a:gd name="connsiteX184" fmla="*/ 2347913 w 2967329"/>
              <a:gd name="connsiteY184" fmla="*/ 2383873 h 2429558"/>
              <a:gd name="connsiteX185" fmla="*/ 2362200 w 2967329"/>
              <a:gd name="connsiteY185" fmla="*/ 2393398 h 2429558"/>
              <a:gd name="connsiteX186" fmla="*/ 2390775 w 2967329"/>
              <a:gd name="connsiteY186" fmla="*/ 2402923 h 2429558"/>
              <a:gd name="connsiteX187" fmla="*/ 2419350 w 2967329"/>
              <a:gd name="connsiteY187" fmla="*/ 2412448 h 2429558"/>
              <a:gd name="connsiteX188" fmla="*/ 2433638 w 2967329"/>
              <a:gd name="connsiteY188" fmla="*/ 2417210 h 2429558"/>
              <a:gd name="connsiteX189" fmla="*/ 2624137 w 2967329"/>
              <a:gd name="connsiteY189" fmla="*/ 2424354 h 2429558"/>
              <a:gd name="connsiteX190" fmla="*/ 2678906 w 2967329"/>
              <a:gd name="connsiteY190" fmla="*/ 2331485 h 2429558"/>
              <a:gd name="connsiteX191" fmla="*/ 2626519 w 2967329"/>
              <a:gd name="connsiteY191" fmla="*/ 2198136 h 2429558"/>
              <a:gd name="connsiteX192" fmla="*/ 2566988 w 2967329"/>
              <a:gd name="connsiteY192" fmla="*/ 2031448 h 2429558"/>
              <a:gd name="connsiteX193" fmla="*/ 2571750 w 2967329"/>
              <a:gd name="connsiteY193" fmla="*/ 1983823 h 2429558"/>
              <a:gd name="connsiteX194" fmla="*/ 2576513 w 2967329"/>
              <a:gd name="connsiteY194" fmla="*/ 1964773 h 2429558"/>
              <a:gd name="connsiteX195" fmla="*/ 2581275 w 2967329"/>
              <a:gd name="connsiteY195" fmla="*/ 1940960 h 2429558"/>
              <a:gd name="connsiteX196" fmla="*/ 2586038 w 2967329"/>
              <a:gd name="connsiteY196" fmla="*/ 1926673 h 2429558"/>
              <a:gd name="connsiteX197" fmla="*/ 2605088 w 2967329"/>
              <a:gd name="connsiteY197" fmla="*/ 1898098 h 2429558"/>
              <a:gd name="connsiteX198" fmla="*/ 2619375 w 2967329"/>
              <a:gd name="connsiteY198" fmla="*/ 1855235 h 2429558"/>
              <a:gd name="connsiteX199" fmla="*/ 2624138 w 2967329"/>
              <a:gd name="connsiteY199" fmla="*/ 1840948 h 2429558"/>
              <a:gd name="connsiteX200" fmla="*/ 2628900 w 2967329"/>
              <a:gd name="connsiteY200" fmla="*/ 1826660 h 2429558"/>
              <a:gd name="connsiteX201" fmla="*/ 2633663 w 2967329"/>
              <a:gd name="connsiteY201" fmla="*/ 1793323 h 2429558"/>
              <a:gd name="connsiteX202" fmla="*/ 2638425 w 2967329"/>
              <a:gd name="connsiteY202" fmla="*/ 1769510 h 2429558"/>
              <a:gd name="connsiteX203" fmla="*/ 2643188 w 2967329"/>
              <a:gd name="connsiteY203" fmla="*/ 1664735 h 2429558"/>
              <a:gd name="connsiteX204" fmla="*/ 2652713 w 2967329"/>
              <a:gd name="connsiteY204" fmla="*/ 1636160 h 2429558"/>
              <a:gd name="connsiteX205" fmla="*/ 2657475 w 2967329"/>
              <a:gd name="connsiteY205" fmla="*/ 1621873 h 2429558"/>
              <a:gd name="connsiteX206" fmla="*/ 2676525 w 2967329"/>
              <a:gd name="connsiteY206" fmla="*/ 1564723 h 2429558"/>
              <a:gd name="connsiteX207" fmla="*/ 2690813 w 2967329"/>
              <a:gd name="connsiteY207" fmla="*/ 1536148 h 2429558"/>
              <a:gd name="connsiteX208" fmla="*/ 2705100 w 2967329"/>
              <a:gd name="connsiteY208" fmla="*/ 1526623 h 2429558"/>
              <a:gd name="connsiteX209" fmla="*/ 2714625 w 2967329"/>
              <a:gd name="connsiteY209" fmla="*/ 1512335 h 2429558"/>
              <a:gd name="connsiteX210" fmla="*/ 2728913 w 2967329"/>
              <a:gd name="connsiteY210" fmla="*/ 1507573 h 2429558"/>
              <a:gd name="connsiteX211" fmla="*/ 2733675 w 2967329"/>
              <a:gd name="connsiteY211" fmla="*/ 1493285 h 2429558"/>
              <a:gd name="connsiteX212" fmla="*/ 2743200 w 2967329"/>
              <a:gd name="connsiteY212" fmla="*/ 1478998 h 2429558"/>
              <a:gd name="connsiteX213" fmla="*/ 2752725 w 2967329"/>
              <a:gd name="connsiteY213" fmla="*/ 1450423 h 2429558"/>
              <a:gd name="connsiteX214" fmla="*/ 2767013 w 2967329"/>
              <a:gd name="connsiteY214" fmla="*/ 1421848 h 2429558"/>
              <a:gd name="connsiteX215" fmla="*/ 2809875 w 2967329"/>
              <a:gd name="connsiteY215" fmla="*/ 1402798 h 2429558"/>
              <a:gd name="connsiteX216" fmla="*/ 2838450 w 2967329"/>
              <a:gd name="connsiteY216" fmla="*/ 1393273 h 2429558"/>
              <a:gd name="connsiteX217" fmla="*/ 2881313 w 2967329"/>
              <a:gd name="connsiteY217" fmla="*/ 1383748 h 2429558"/>
              <a:gd name="connsiteX218" fmla="*/ 2895600 w 2967329"/>
              <a:gd name="connsiteY218" fmla="*/ 1374223 h 2429558"/>
              <a:gd name="connsiteX219" fmla="*/ 2909888 w 2967329"/>
              <a:gd name="connsiteY219" fmla="*/ 1369460 h 2429558"/>
              <a:gd name="connsiteX220" fmla="*/ 2919413 w 2967329"/>
              <a:gd name="connsiteY220" fmla="*/ 1355173 h 2429558"/>
              <a:gd name="connsiteX221" fmla="*/ 2947988 w 2967329"/>
              <a:gd name="connsiteY221" fmla="*/ 1345648 h 2429558"/>
              <a:gd name="connsiteX222" fmla="*/ 2962275 w 2967329"/>
              <a:gd name="connsiteY222" fmla="*/ 1331360 h 2429558"/>
              <a:gd name="connsiteX223" fmla="*/ 2962275 w 2967329"/>
              <a:gd name="connsiteY223" fmla="*/ 1288498 h 2429558"/>
              <a:gd name="connsiteX224" fmla="*/ 2947988 w 2967329"/>
              <a:gd name="connsiteY224" fmla="*/ 1278973 h 2429558"/>
              <a:gd name="connsiteX225" fmla="*/ 2919413 w 2967329"/>
              <a:gd name="connsiteY225" fmla="*/ 1274210 h 2429558"/>
              <a:gd name="connsiteX226" fmla="*/ 2905125 w 2967329"/>
              <a:gd name="connsiteY226" fmla="*/ 1269448 h 2429558"/>
              <a:gd name="connsiteX227" fmla="*/ 2886075 w 2967329"/>
              <a:gd name="connsiteY227" fmla="*/ 1240873 h 2429558"/>
              <a:gd name="connsiteX228" fmla="*/ 2876550 w 2967329"/>
              <a:gd name="connsiteY228" fmla="*/ 1226585 h 2429558"/>
              <a:gd name="connsiteX229" fmla="*/ 2871788 w 2967329"/>
              <a:gd name="connsiteY229" fmla="*/ 1212298 h 2429558"/>
              <a:gd name="connsiteX230" fmla="*/ 2852738 w 2967329"/>
              <a:gd name="connsiteY230" fmla="*/ 1183723 h 2429558"/>
              <a:gd name="connsiteX231" fmla="*/ 2833688 w 2967329"/>
              <a:gd name="connsiteY231" fmla="*/ 1155148 h 2429558"/>
              <a:gd name="connsiteX232" fmla="*/ 2819400 w 2967329"/>
              <a:gd name="connsiteY232" fmla="*/ 1126573 h 2429558"/>
              <a:gd name="connsiteX233" fmla="*/ 2814638 w 2967329"/>
              <a:gd name="connsiteY233" fmla="*/ 1112285 h 2429558"/>
              <a:gd name="connsiteX234" fmla="*/ 2795588 w 2967329"/>
              <a:gd name="connsiteY234" fmla="*/ 1083710 h 2429558"/>
              <a:gd name="connsiteX235" fmla="*/ 2786063 w 2967329"/>
              <a:gd name="connsiteY235" fmla="*/ 1069423 h 2429558"/>
              <a:gd name="connsiteX236" fmla="*/ 2771775 w 2967329"/>
              <a:gd name="connsiteY236" fmla="*/ 1040848 h 2429558"/>
              <a:gd name="connsiteX237" fmla="*/ 2757488 w 2967329"/>
              <a:gd name="connsiteY237" fmla="*/ 1036085 h 2429558"/>
              <a:gd name="connsiteX238" fmla="*/ 2743200 w 2967329"/>
              <a:gd name="connsiteY238" fmla="*/ 1026560 h 2429558"/>
              <a:gd name="connsiteX239" fmla="*/ 2686050 w 2967329"/>
              <a:gd name="connsiteY239" fmla="*/ 1031323 h 2429558"/>
              <a:gd name="connsiteX240" fmla="*/ 2657475 w 2967329"/>
              <a:gd name="connsiteY240" fmla="*/ 1050373 h 2429558"/>
              <a:gd name="connsiteX241" fmla="*/ 2643188 w 2967329"/>
              <a:gd name="connsiteY241" fmla="*/ 1055135 h 2429558"/>
              <a:gd name="connsiteX242" fmla="*/ 2633663 w 2967329"/>
              <a:gd name="connsiteY242" fmla="*/ 1069423 h 2429558"/>
              <a:gd name="connsiteX243" fmla="*/ 2605088 w 2967329"/>
              <a:gd name="connsiteY243" fmla="*/ 1078948 h 2429558"/>
              <a:gd name="connsiteX244" fmla="*/ 2547938 w 2967329"/>
              <a:gd name="connsiteY244" fmla="*/ 1069423 h 2429558"/>
              <a:gd name="connsiteX245" fmla="*/ 2533650 w 2967329"/>
              <a:gd name="connsiteY245" fmla="*/ 1064660 h 2429558"/>
              <a:gd name="connsiteX246" fmla="*/ 2519363 w 2967329"/>
              <a:gd name="connsiteY246" fmla="*/ 1055135 h 2429558"/>
              <a:gd name="connsiteX247" fmla="*/ 2495550 w 2967329"/>
              <a:gd name="connsiteY247" fmla="*/ 1026560 h 2429558"/>
              <a:gd name="connsiteX248" fmla="*/ 2481263 w 2967329"/>
              <a:gd name="connsiteY248" fmla="*/ 1017035 h 2429558"/>
              <a:gd name="connsiteX249" fmla="*/ 2471738 w 2967329"/>
              <a:gd name="connsiteY249" fmla="*/ 1002748 h 2429558"/>
              <a:gd name="connsiteX250" fmla="*/ 2457450 w 2967329"/>
              <a:gd name="connsiteY250" fmla="*/ 993223 h 2429558"/>
              <a:gd name="connsiteX251" fmla="*/ 2452688 w 2967329"/>
              <a:gd name="connsiteY251" fmla="*/ 978935 h 2429558"/>
              <a:gd name="connsiteX252" fmla="*/ 2443163 w 2967329"/>
              <a:gd name="connsiteY252" fmla="*/ 964648 h 2429558"/>
              <a:gd name="connsiteX253" fmla="*/ 2438400 w 2967329"/>
              <a:gd name="connsiteY253" fmla="*/ 950360 h 2429558"/>
              <a:gd name="connsiteX254" fmla="*/ 2424113 w 2967329"/>
              <a:gd name="connsiteY254" fmla="*/ 936073 h 2429558"/>
              <a:gd name="connsiteX255" fmla="*/ 2414588 w 2967329"/>
              <a:gd name="connsiteY255" fmla="*/ 921785 h 2429558"/>
              <a:gd name="connsiteX256" fmla="*/ 2400300 w 2967329"/>
              <a:gd name="connsiteY256" fmla="*/ 907498 h 2429558"/>
              <a:gd name="connsiteX257" fmla="*/ 2390775 w 2967329"/>
              <a:gd name="connsiteY257" fmla="*/ 893210 h 2429558"/>
              <a:gd name="connsiteX258" fmla="*/ 2376488 w 2967329"/>
              <a:gd name="connsiteY258" fmla="*/ 888448 h 2429558"/>
              <a:gd name="connsiteX259" fmla="*/ 2352675 w 2967329"/>
              <a:gd name="connsiteY259" fmla="*/ 845585 h 2429558"/>
              <a:gd name="connsiteX260" fmla="*/ 2333625 w 2967329"/>
              <a:gd name="connsiteY260" fmla="*/ 831298 h 2429558"/>
              <a:gd name="connsiteX261" fmla="*/ 2309813 w 2967329"/>
              <a:gd name="connsiteY261" fmla="*/ 802723 h 2429558"/>
              <a:gd name="connsiteX262" fmla="*/ 2281238 w 2967329"/>
              <a:gd name="connsiteY262" fmla="*/ 788435 h 2429558"/>
              <a:gd name="connsiteX263" fmla="*/ 2238375 w 2967329"/>
              <a:gd name="connsiteY263" fmla="*/ 755098 h 2429558"/>
              <a:gd name="connsiteX264" fmla="*/ 2209800 w 2967329"/>
              <a:gd name="connsiteY264" fmla="*/ 736048 h 2429558"/>
              <a:gd name="connsiteX265" fmla="*/ 2195513 w 2967329"/>
              <a:gd name="connsiteY265" fmla="*/ 726523 h 2429558"/>
              <a:gd name="connsiteX266" fmla="*/ 2181225 w 2967329"/>
              <a:gd name="connsiteY266" fmla="*/ 721760 h 2429558"/>
              <a:gd name="connsiteX267" fmla="*/ 2152650 w 2967329"/>
              <a:gd name="connsiteY267" fmla="*/ 702710 h 2429558"/>
              <a:gd name="connsiteX268" fmla="*/ 2081213 w 2967329"/>
              <a:gd name="connsiteY268" fmla="*/ 655085 h 2429558"/>
              <a:gd name="connsiteX269" fmla="*/ 2052638 w 2967329"/>
              <a:gd name="connsiteY269" fmla="*/ 636035 h 2429558"/>
              <a:gd name="connsiteX270" fmla="*/ 2038350 w 2967329"/>
              <a:gd name="connsiteY270" fmla="*/ 626510 h 2429558"/>
              <a:gd name="connsiteX271" fmla="*/ 2009775 w 2967329"/>
              <a:gd name="connsiteY271" fmla="*/ 616985 h 2429558"/>
              <a:gd name="connsiteX272" fmla="*/ 1995488 w 2967329"/>
              <a:gd name="connsiteY272" fmla="*/ 612223 h 2429558"/>
              <a:gd name="connsiteX273" fmla="*/ 1914525 w 2967329"/>
              <a:gd name="connsiteY273" fmla="*/ 621748 h 2429558"/>
              <a:gd name="connsiteX274" fmla="*/ 1900238 w 2967329"/>
              <a:gd name="connsiteY274" fmla="*/ 631273 h 2429558"/>
              <a:gd name="connsiteX275" fmla="*/ 1871663 w 2967329"/>
              <a:gd name="connsiteY275" fmla="*/ 640798 h 2429558"/>
              <a:gd name="connsiteX276" fmla="*/ 1757363 w 2967329"/>
              <a:gd name="connsiteY276" fmla="*/ 636035 h 2429558"/>
              <a:gd name="connsiteX277" fmla="*/ 1728788 w 2967329"/>
              <a:gd name="connsiteY277" fmla="*/ 574123 h 2429558"/>
              <a:gd name="connsiteX278" fmla="*/ 1669256 w 2967329"/>
              <a:gd name="connsiteY278" fmla="*/ 497923 h 2429558"/>
              <a:gd name="connsiteX279" fmla="*/ 1638300 w 2967329"/>
              <a:gd name="connsiteY279" fmla="*/ 445535 h 2429558"/>
              <a:gd name="connsiteX280" fmla="*/ 1619250 w 2967329"/>
              <a:gd name="connsiteY280" fmla="*/ 402673 h 2429558"/>
              <a:gd name="connsiteX281" fmla="*/ 1600200 w 2967329"/>
              <a:gd name="connsiteY281" fmla="*/ 359810 h 2429558"/>
              <a:gd name="connsiteX282" fmla="*/ 1590675 w 2967329"/>
              <a:gd name="connsiteY282" fmla="*/ 331235 h 2429558"/>
              <a:gd name="connsiteX283" fmla="*/ 1576388 w 2967329"/>
              <a:gd name="connsiteY283" fmla="*/ 302660 h 2429558"/>
              <a:gd name="connsiteX284" fmla="*/ 1547813 w 2967329"/>
              <a:gd name="connsiteY284" fmla="*/ 293135 h 2429558"/>
              <a:gd name="connsiteX285" fmla="*/ 1519238 w 2967329"/>
              <a:gd name="connsiteY285" fmla="*/ 278848 h 2429558"/>
              <a:gd name="connsiteX286" fmla="*/ 1504950 w 2967329"/>
              <a:gd name="connsiteY286" fmla="*/ 269323 h 2429558"/>
              <a:gd name="connsiteX287" fmla="*/ 1476375 w 2967329"/>
              <a:gd name="connsiteY287" fmla="*/ 259798 h 2429558"/>
              <a:gd name="connsiteX288" fmla="*/ 1447800 w 2967329"/>
              <a:gd name="connsiteY288" fmla="*/ 274085 h 2429558"/>
              <a:gd name="connsiteX289" fmla="*/ 1433513 w 2967329"/>
              <a:gd name="connsiteY289" fmla="*/ 278848 h 2429558"/>
              <a:gd name="connsiteX290" fmla="*/ 1419225 w 2967329"/>
              <a:gd name="connsiteY290" fmla="*/ 288373 h 2429558"/>
              <a:gd name="connsiteX291" fmla="*/ 1390650 w 2967329"/>
              <a:gd name="connsiteY291" fmla="*/ 297898 h 2429558"/>
              <a:gd name="connsiteX292" fmla="*/ 1333500 w 2967329"/>
              <a:gd name="connsiteY292" fmla="*/ 293135 h 2429558"/>
              <a:gd name="connsiteX293" fmla="*/ 1304925 w 2967329"/>
              <a:gd name="connsiteY293" fmla="*/ 283610 h 2429558"/>
              <a:gd name="connsiteX294" fmla="*/ 1271588 w 2967329"/>
              <a:gd name="connsiteY294" fmla="*/ 274085 h 2429558"/>
              <a:gd name="connsiteX295" fmla="*/ 1062038 w 2967329"/>
              <a:gd name="connsiteY295" fmla="*/ 278848 h 2429558"/>
              <a:gd name="connsiteX296" fmla="*/ 962025 w 2967329"/>
              <a:gd name="connsiteY296" fmla="*/ 278848 h 2429558"/>
              <a:gd name="connsiteX297" fmla="*/ 942975 w 2967329"/>
              <a:gd name="connsiteY297" fmla="*/ 231223 h 2429558"/>
              <a:gd name="connsiteX298" fmla="*/ 985838 w 2967329"/>
              <a:gd name="connsiteY298" fmla="*/ 207410 h 2429558"/>
              <a:gd name="connsiteX299" fmla="*/ 1009650 w 2967329"/>
              <a:gd name="connsiteY299" fmla="*/ 145498 h 2429558"/>
              <a:gd name="connsiteX300" fmla="*/ 1004888 w 2967329"/>
              <a:gd name="connsiteY300" fmla="*/ 107398 h 2429558"/>
              <a:gd name="connsiteX301" fmla="*/ 995363 w 2967329"/>
              <a:gd name="connsiteY301" fmla="*/ 78823 h 2429558"/>
              <a:gd name="connsiteX302" fmla="*/ 952500 w 2967329"/>
              <a:gd name="connsiteY302" fmla="*/ 50248 h 2429558"/>
              <a:gd name="connsiteX303" fmla="*/ 909638 w 2967329"/>
              <a:gd name="connsiteY303" fmla="*/ 2623 h 2429558"/>
              <a:gd name="connsiteX304" fmla="*/ 842963 w 2967329"/>
              <a:gd name="connsiteY304" fmla="*/ 7385 h 2429558"/>
              <a:gd name="connsiteX305" fmla="*/ 823913 w 2967329"/>
              <a:gd name="connsiteY305" fmla="*/ 12148 h 2429558"/>
              <a:gd name="connsiteX306" fmla="*/ 771525 w 2967329"/>
              <a:gd name="connsiteY306" fmla="*/ 16910 h 2429558"/>
              <a:gd name="connsiteX307" fmla="*/ 790575 w 2967329"/>
              <a:gd name="connsiteY307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219075 w 2967329"/>
              <a:gd name="connsiteY51" fmla="*/ 1417085 h 2429558"/>
              <a:gd name="connsiteX52" fmla="*/ 190500 w 2967329"/>
              <a:gd name="connsiteY52" fmla="*/ 1459948 h 2429558"/>
              <a:gd name="connsiteX53" fmla="*/ 176213 w 2967329"/>
              <a:gd name="connsiteY53" fmla="*/ 1488523 h 2429558"/>
              <a:gd name="connsiteX54" fmla="*/ 157163 w 2967329"/>
              <a:gd name="connsiteY54" fmla="*/ 1531385 h 2429558"/>
              <a:gd name="connsiteX55" fmla="*/ 142875 w 2967329"/>
              <a:gd name="connsiteY55" fmla="*/ 1540910 h 2429558"/>
              <a:gd name="connsiteX56" fmla="*/ 133350 w 2967329"/>
              <a:gd name="connsiteY56" fmla="*/ 1555198 h 2429558"/>
              <a:gd name="connsiteX57" fmla="*/ 119063 w 2967329"/>
              <a:gd name="connsiteY57" fmla="*/ 1569485 h 2429558"/>
              <a:gd name="connsiteX58" fmla="*/ 109538 w 2967329"/>
              <a:gd name="connsiteY58" fmla="*/ 1598060 h 2429558"/>
              <a:gd name="connsiteX59" fmla="*/ 90488 w 2967329"/>
              <a:gd name="connsiteY59" fmla="*/ 1626635 h 2429558"/>
              <a:gd name="connsiteX60" fmla="*/ 85725 w 2967329"/>
              <a:gd name="connsiteY60" fmla="*/ 1640923 h 2429558"/>
              <a:gd name="connsiteX61" fmla="*/ 71438 w 2967329"/>
              <a:gd name="connsiteY61" fmla="*/ 1655210 h 2429558"/>
              <a:gd name="connsiteX62" fmla="*/ 57150 w 2967329"/>
              <a:gd name="connsiteY62" fmla="*/ 1683785 h 2429558"/>
              <a:gd name="connsiteX63" fmla="*/ 52388 w 2967329"/>
              <a:gd name="connsiteY63" fmla="*/ 1698073 h 2429558"/>
              <a:gd name="connsiteX64" fmla="*/ 42863 w 2967329"/>
              <a:gd name="connsiteY64" fmla="*/ 1712360 h 2429558"/>
              <a:gd name="connsiteX65" fmla="*/ 33338 w 2967329"/>
              <a:gd name="connsiteY65" fmla="*/ 1740935 h 2429558"/>
              <a:gd name="connsiteX66" fmla="*/ 28575 w 2967329"/>
              <a:gd name="connsiteY66" fmla="*/ 1788560 h 2429558"/>
              <a:gd name="connsiteX67" fmla="*/ 14288 w 2967329"/>
              <a:gd name="connsiteY67" fmla="*/ 1798085 h 2429558"/>
              <a:gd name="connsiteX68" fmla="*/ 4763 w 2967329"/>
              <a:gd name="connsiteY68" fmla="*/ 1826660 h 2429558"/>
              <a:gd name="connsiteX69" fmla="*/ 0 w 2967329"/>
              <a:gd name="connsiteY69" fmla="*/ 1840948 h 2429558"/>
              <a:gd name="connsiteX70" fmla="*/ 4763 w 2967329"/>
              <a:gd name="connsiteY70" fmla="*/ 1859998 h 2429558"/>
              <a:gd name="connsiteX71" fmla="*/ 9525 w 2967329"/>
              <a:gd name="connsiteY71" fmla="*/ 1874285 h 2429558"/>
              <a:gd name="connsiteX72" fmla="*/ 14288 w 2967329"/>
              <a:gd name="connsiteY72" fmla="*/ 1902860 h 2429558"/>
              <a:gd name="connsiteX73" fmla="*/ 19050 w 2967329"/>
              <a:gd name="connsiteY73" fmla="*/ 1917148 h 2429558"/>
              <a:gd name="connsiteX74" fmla="*/ 33338 w 2967329"/>
              <a:gd name="connsiteY74" fmla="*/ 1964773 h 2429558"/>
              <a:gd name="connsiteX75" fmla="*/ 52388 w 2967329"/>
              <a:gd name="connsiteY75" fmla="*/ 1993348 h 2429558"/>
              <a:gd name="connsiteX76" fmla="*/ 80963 w 2967329"/>
              <a:gd name="connsiteY76" fmla="*/ 1998110 h 2429558"/>
              <a:gd name="connsiteX77" fmla="*/ 95250 w 2967329"/>
              <a:gd name="connsiteY77" fmla="*/ 2002873 h 2429558"/>
              <a:gd name="connsiteX78" fmla="*/ 109538 w 2967329"/>
              <a:gd name="connsiteY78" fmla="*/ 2012398 h 2429558"/>
              <a:gd name="connsiteX79" fmla="*/ 138113 w 2967329"/>
              <a:gd name="connsiteY79" fmla="*/ 2021923 h 2429558"/>
              <a:gd name="connsiteX80" fmla="*/ 185738 w 2967329"/>
              <a:gd name="connsiteY80" fmla="*/ 2017160 h 2429558"/>
              <a:gd name="connsiteX81" fmla="*/ 204788 w 2967329"/>
              <a:gd name="connsiteY81" fmla="*/ 1993348 h 2429558"/>
              <a:gd name="connsiteX82" fmla="*/ 219075 w 2967329"/>
              <a:gd name="connsiteY82" fmla="*/ 1983823 h 2429558"/>
              <a:gd name="connsiteX83" fmla="*/ 228600 w 2967329"/>
              <a:gd name="connsiteY83" fmla="*/ 1969535 h 2429558"/>
              <a:gd name="connsiteX84" fmla="*/ 233363 w 2967329"/>
              <a:gd name="connsiteY84" fmla="*/ 1955248 h 2429558"/>
              <a:gd name="connsiteX85" fmla="*/ 247650 w 2967329"/>
              <a:gd name="connsiteY85" fmla="*/ 1950485 h 2429558"/>
              <a:gd name="connsiteX86" fmla="*/ 266700 w 2967329"/>
              <a:gd name="connsiteY86" fmla="*/ 1921910 h 2429558"/>
              <a:gd name="connsiteX87" fmla="*/ 280988 w 2967329"/>
              <a:gd name="connsiteY87" fmla="*/ 1879048 h 2429558"/>
              <a:gd name="connsiteX88" fmla="*/ 285750 w 2967329"/>
              <a:gd name="connsiteY88" fmla="*/ 1864760 h 2429558"/>
              <a:gd name="connsiteX89" fmla="*/ 300038 w 2967329"/>
              <a:gd name="connsiteY89" fmla="*/ 1855235 h 2429558"/>
              <a:gd name="connsiteX90" fmla="*/ 309563 w 2967329"/>
              <a:gd name="connsiteY90" fmla="*/ 1840948 h 2429558"/>
              <a:gd name="connsiteX91" fmla="*/ 352425 w 2967329"/>
              <a:gd name="connsiteY91" fmla="*/ 1817135 h 2429558"/>
              <a:gd name="connsiteX92" fmla="*/ 371475 w 2967329"/>
              <a:gd name="connsiteY92" fmla="*/ 1793323 h 2429558"/>
              <a:gd name="connsiteX93" fmla="*/ 385763 w 2967329"/>
              <a:gd name="connsiteY93" fmla="*/ 1764748 h 2429558"/>
              <a:gd name="connsiteX94" fmla="*/ 404813 w 2967329"/>
              <a:gd name="connsiteY94" fmla="*/ 1736173 h 2429558"/>
              <a:gd name="connsiteX95" fmla="*/ 419100 w 2967329"/>
              <a:gd name="connsiteY95" fmla="*/ 1707598 h 2429558"/>
              <a:gd name="connsiteX96" fmla="*/ 428625 w 2967329"/>
              <a:gd name="connsiteY96" fmla="*/ 1674260 h 2429558"/>
              <a:gd name="connsiteX97" fmla="*/ 423863 w 2967329"/>
              <a:gd name="connsiteY97" fmla="*/ 1602823 h 2429558"/>
              <a:gd name="connsiteX98" fmla="*/ 423863 w 2967329"/>
              <a:gd name="connsiteY98" fmla="*/ 1517098 h 2429558"/>
              <a:gd name="connsiteX99" fmla="*/ 438150 w 2967329"/>
              <a:gd name="connsiteY99" fmla="*/ 1512335 h 2429558"/>
              <a:gd name="connsiteX100" fmla="*/ 452438 w 2967329"/>
              <a:gd name="connsiteY100" fmla="*/ 1502810 h 2429558"/>
              <a:gd name="connsiteX101" fmla="*/ 476250 w 2967329"/>
              <a:gd name="connsiteY101" fmla="*/ 1478998 h 2429558"/>
              <a:gd name="connsiteX102" fmla="*/ 500063 w 2967329"/>
              <a:gd name="connsiteY102" fmla="*/ 1459948 h 2429558"/>
              <a:gd name="connsiteX103" fmla="*/ 523875 w 2967329"/>
              <a:gd name="connsiteY103" fmla="*/ 1431373 h 2429558"/>
              <a:gd name="connsiteX104" fmla="*/ 542925 w 2967329"/>
              <a:gd name="connsiteY104" fmla="*/ 1402798 h 2429558"/>
              <a:gd name="connsiteX105" fmla="*/ 552450 w 2967329"/>
              <a:gd name="connsiteY105" fmla="*/ 1388510 h 2429558"/>
              <a:gd name="connsiteX106" fmla="*/ 566738 w 2967329"/>
              <a:gd name="connsiteY106" fmla="*/ 1378985 h 2429558"/>
              <a:gd name="connsiteX107" fmla="*/ 571500 w 2967329"/>
              <a:gd name="connsiteY107" fmla="*/ 1364698 h 2429558"/>
              <a:gd name="connsiteX108" fmla="*/ 581025 w 2967329"/>
              <a:gd name="connsiteY108" fmla="*/ 1331360 h 2429558"/>
              <a:gd name="connsiteX109" fmla="*/ 576263 w 2967329"/>
              <a:gd name="connsiteY109" fmla="*/ 1183723 h 2429558"/>
              <a:gd name="connsiteX110" fmla="*/ 600075 w 2967329"/>
              <a:gd name="connsiteY110" fmla="*/ 1097998 h 2429558"/>
              <a:gd name="connsiteX111" fmla="*/ 614363 w 2967329"/>
              <a:gd name="connsiteY111" fmla="*/ 1093235 h 2429558"/>
              <a:gd name="connsiteX112" fmla="*/ 657225 w 2967329"/>
              <a:gd name="connsiteY112" fmla="*/ 1069423 h 2429558"/>
              <a:gd name="connsiteX113" fmla="*/ 671513 w 2967329"/>
              <a:gd name="connsiteY113" fmla="*/ 1064660 h 2429558"/>
              <a:gd name="connsiteX114" fmla="*/ 738188 w 2967329"/>
              <a:gd name="connsiteY114" fmla="*/ 1069423 h 2429558"/>
              <a:gd name="connsiteX115" fmla="*/ 752475 w 2967329"/>
              <a:gd name="connsiteY115" fmla="*/ 1074185 h 2429558"/>
              <a:gd name="connsiteX116" fmla="*/ 790575 w 2967329"/>
              <a:gd name="connsiteY116" fmla="*/ 1078948 h 2429558"/>
              <a:gd name="connsiteX117" fmla="*/ 976313 w 2967329"/>
              <a:gd name="connsiteY117" fmla="*/ 1107523 h 2429558"/>
              <a:gd name="connsiteX118" fmla="*/ 1004888 w 2967329"/>
              <a:gd name="connsiteY118" fmla="*/ 1117048 h 2429558"/>
              <a:gd name="connsiteX119" fmla="*/ 1047750 w 2967329"/>
              <a:gd name="connsiteY119" fmla="*/ 1131335 h 2429558"/>
              <a:gd name="connsiteX120" fmla="*/ 1062038 w 2967329"/>
              <a:gd name="connsiteY120" fmla="*/ 1136098 h 2429558"/>
              <a:gd name="connsiteX121" fmla="*/ 1104900 w 2967329"/>
              <a:gd name="connsiteY121" fmla="*/ 1159910 h 2429558"/>
              <a:gd name="connsiteX122" fmla="*/ 1133475 w 2967329"/>
              <a:gd name="connsiteY122" fmla="*/ 1178960 h 2429558"/>
              <a:gd name="connsiteX123" fmla="*/ 1157288 w 2967329"/>
              <a:gd name="connsiteY123" fmla="*/ 1198010 h 2429558"/>
              <a:gd name="connsiteX124" fmla="*/ 1166813 w 2967329"/>
              <a:gd name="connsiteY124" fmla="*/ 1212298 h 2429558"/>
              <a:gd name="connsiteX125" fmla="*/ 1195388 w 2967329"/>
              <a:gd name="connsiteY125" fmla="*/ 1231348 h 2429558"/>
              <a:gd name="connsiteX126" fmla="*/ 1209675 w 2967329"/>
              <a:gd name="connsiteY126" fmla="*/ 1240873 h 2429558"/>
              <a:gd name="connsiteX127" fmla="*/ 1238250 w 2967329"/>
              <a:gd name="connsiteY127" fmla="*/ 1259923 h 2429558"/>
              <a:gd name="connsiteX128" fmla="*/ 1262063 w 2967329"/>
              <a:gd name="connsiteY128" fmla="*/ 1288498 h 2429558"/>
              <a:gd name="connsiteX129" fmla="*/ 1281113 w 2967329"/>
              <a:gd name="connsiteY129" fmla="*/ 1317073 h 2429558"/>
              <a:gd name="connsiteX130" fmla="*/ 1290638 w 2967329"/>
              <a:gd name="connsiteY130" fmla="*/ 1331360 h 2429558"/>
              <a:gd name="connsiteX131" fmla="*/ 1319213 w 2967329"/>
              <a:gd name="connsiteY131" fmla="*/ 1374223 h 2429558"/>
              <a:gd name="connsiteX132" fmla="*/ 1328738 w 2967329"/>
              <a:gd name="connsiteY132" fmla="*/ 1388510 h 2429558"/>
              <a:gd name="connsiteX133" fmla="*/ 1343025 w 2967329"/>
              <a:gd name="connsiteY133" fmla="*/ 1398035 h 2429558"/>
              <a:gd name="connsiteX134" fmla="*/ 1362075 w 2967329"/>
              <a:gd name="connsiteY134" fmla="*/ 1421848 h 2429558"/>
              <a:gd name="connsiteX135" fmla="*/ 1381125 w 2967329"/>
              <a:gd name="connsiteY135" fmla="*/ 1450423 h 2429558"/>
              <a:gd name="connsiteX136" fmla="*/ 1390650 w 2967329"/>
              <a:gd name="connsiteY136" fmla="*/ 1464710 h 2429558"/>
              <a:gd name="connsiteX137" fmla="*/ 1404938 w 2967329"/>
              <a:gd name="connsiteY137" fmla="*/ 1469473 h 2429558"/>
              <a:gd name="connsiteX138" fmla="*/ 1428750 w 2967329"/>
              <a:gd name="connsiteY138" fmla="*/ 1493285 h 2429558"/>
              <a:gd name="connsiteX139" fmla="*/ 1438275 w 2967329"/>
              <a:gd name="connsiteY139" fmla="*/ 1507573 h 2429558"/>
              <a:gd name="connsiteX140" fmla="*/ 1452563 w 2967329"/>
              <a:gd name="connsiteY140" fmla="*/ 1517098 h 2429558"/>
              <a:gd name="connsiteX141" fmla="*/ 1466850 w 2967329"/>
              <a:gd name="connsiteY141" fmla="*/ 1531385 h 2429558"/>
              <a:gd name="connsiteX142" fmla="*/ 1495425 w 2967329"/>
              <a:gd name="connsiteY142" fmla="*/ 1540910 h 2429558"/>
              <a:gd name="connsiteX143" fmla="*/ 1528763 w 2967329"/>
              <a:gd name="connsiteY143" fmla="*/ 1550435 h 2429558"/>
              <a:gd name="connsiteX144" fmla="*/ 1557338 w 2967329"/>
              <a:gd name="connsiteY144" fmla="*/ 1555198 h 2429558"/>
              <a:gd name="connsiteX145" fmla="*/ 1571625 w 2967329"/>
              <a:gd name="connsiteY145" fmla="*/ 1559960 h 2429558"/>
              <a:gd name="connsiteX146" fmla="*/ 1590675 w 2967329"/>
              <a:gd name="connsiteY146" fmla="*/ 1564723 h 2429558"/>
              <a:gd name="connsiteX147" fmla="*/ 1619250 w 2967329"/>
              <a:gd name="connsiteY147" fmla="*/ 1583773 h 2429558"/>
              <a:gd name="connsiteX148" fmla="*/ 1633538 w 2967329"/>
              <a:gd name="connsiteY148" fmla="*/ 1593298 h 2429558"/>
              <a:gd name="connsiteX149" fmla="*/ 1657350 w 2967329"/>
              <a:gd name="connsiteY149" fmla="*/ 1617110 h 2429558"/>
              <a:gd name="connsiteX150" fmla="*/ 1681163 w 2967329"/>
              <a:gd name="connsiteY150" fmla="*/ 1636160 h 2429558"/>
              <a:gd name="connsiteX151" fmla="*/ 1704975 w 2967329"/>
              <a:gd name="connsiteY151" fmla="*/ 1679023 h 2429558"/>
              <a:gd name="connsiteX152" fmla="*/ 1714500 w 2967329"/>
              <a:gd name="connsiteY152" fmla="*/ 1693310 h 2429558"/>
              <a:gd name="connsiteX153" fmla="*/ 1728788 w 2967329"/>
              <a:gd name="connsiteY153" fmla="*/ 1698073 h 2429558"/>
              <a:gd name="connsiteX154" fmla="*/ 1752600 w 2967329"/>
              <a:gd name="connsiteY154" fmla="*/ 1721885 h 2429558"/>
              <a:gd name="connsiteX155" fmla="*/ 1776413 w 2967329"/>
              <a:gd name="connsiteY155" fmla="*/ 1745698 h 2429558"/>
              <a:gd name="connsiteX156" fmla="*/ 1785938 w 2967329"/>
              <a:gd name="connsiteY156" fmla="*/ 1759985 h 2429558"/>
              <a:gd name="connsiteX157" fmla="*/ 1809750 w 2967329"/>
              <a:gd name="connsiteY157" fmla="*/ 1783798 h 2429558"/>
              <a:gd name="connsiteX158" fmla="*/ 1819275 w 2967329"/>
              <a:gd name="connsiteY158" fmla="*/ 1812373 h 2429558"/>
              <a:gd name="connsiteX159" fmla="*/ 1824038 w 2967329"/>
              <a:gd name="connsiteY159" fmla="*/ 1826660 h 2429558"/>
              <a:gd name="connsiteX160" fmla="*/ 1828800 w 2967329"/>
              <a:gd name="connsiteY160" fmla="*/ 1912385 h 2429558"/>
              <a:gd name="connsiteX161" fmla="*/ 1843088 w 2967329"/>
              <a:gd name="connsiteY161" fmla="*/ 1960010 h 2429558"/>
              <a:gd name="connsiteX162" fmla="*/ 1857375 w 2967329"/>
              <a:gd name="connsiteY162" fmla="*/ 2002873 h 2429558"/>
              <a:gd name="connsiteX163" fmla="*/ 1866900 w 2967329"/>
              <a:gd name="connsiteY163" fmla="*/ 2031448 h 2429558"/>
              <a:gd name="connsiteX164" fmla="*/ 1881188 w 2967329"/>
              <a:gd name="connsiteY164" fmla="*/ 2083835 h 2429558"/>
              <a:gd name="connsiteX165" fmla="*/ 1885950 w 2967329"/>
              <a:gd name="connsiteY165" fmla="*/ 2098123 h 2429558"/>
              <a:gd name="connsiteX166" fmla="*/ 1900238 w 2967329"/>
              <a:gd name="connsiteY166" fmla="*/ 2107648 h 2429558"/>
              <a:gd name="connsiteX167" fmla="*/ 1919288 w 2967329"/>
              <a:gd name="connsiteY167" fmla="*/ 2150510 h 2429558"/>
              <a:gd name="connsiteX168" fmla="*/ 1924050 w 2967329"/>
              <a:gd name="connsiteY168" fmla="*/ 2164798 h 2429558"/>
              <a:gd name="connsiteX169" fmla="*/ 1943100 w 2967329"/>
              <a:gd name="connsiteY169" fmla="*/ 2193373 h 2429558"/>
              <a:gd name="connsiteX170" fmla="*/ 1966913 w 2967329"/>
              <a:gd name="connsiteY170" fmla="*/ 2221948 h 2429558"/>
              <a:gd name="connsiteX171" fmla="*/ 1981200 w 2967329"/>
              <a:gd name="connsiteY171" fmla="*/ 2231473 h 2429558"/>
              <a:gd name="connsiteX172" fmla="*/ 1995488 w 2967329"/>
              <a:gd name="connsiteY172" fmla="*/ 2245760 h 2429558"/>
              <a:gd name="connsiteX173" fmla="*/ 2009775 w 2967329"/>
              <a:gd name="connsiteY173" fmla="*/ 2250523 h 2429558"/>
              <a:gd name="connsiteX174" fmla="*/ 2052638 w 2967329"/>
              <a:gd name="connsiteY174" fmla="*/ 2269573 h 2429558"/>
              <a:gd name="connsiteX175" fmla="*/ 2119313 w 2967329"/>
              <a:gd name="connsiteY175" fmla="*/ 2288623 h 2429558"/>
              <a:gd name="connsiteX176" fmla="*/ 2147888 w 2967329"/>
              <a:gd name="connsiteY176" fmla="*/ 2307673 h 2429558"/>
              <a:gd name="connsiteX177" fmla="*/ 2176463 w 2967329"/>
              <a:gd name="connsiteY177" fmla="*/ 2317198 h 2429558"/>
              <a:gd name="connsiteX178" fmla="*/ 2190750 w 2967329"/>
              <a:gd name="connsiteY178" fmla="*/ 2326723 h 2429558"/>
              <a:gd name="connsiteX179" fmla="*/ 2233613 w 2967329"/>
              <a:gd name="connsiteY179" fmla="*/ 2336248 h 2429558"/>
              <a:gd name="connsiteX180" fmla="*/ 2262188 w 2967329"/>
              <a:gd name="connsiteY180" fmla="*/ 2345773 h 2429558"/>
              <a:gd name="connsiteX181" fmla="*/ 2290763 w 2967329"/>
              <a:gd name="connsiteY181" fmla="*/ 2355298 h 2429558"/>
              <a:gd name="connsiteX182" fmla="*/ 2319338 w 2967329"/>
              <a:gd name="connsiteY182" fmla="*/ 2369585 h 2429558"/>
              <a:gd name="connsiteX183" fmla="*/ 2347913 w 2967329"/>
              <a:gd name="connsiteY183" fmla="*/ 2383873 h 2429558"/>
              <a:gd name="connsiteX184" fmla="*/ 2362200 w 2967329"/>
              <a:gd name="connsiteY184" fmla="*/ 2393398 h 2429558"/>
              <a:gd name="connsiteX185" fmla="*/ 2390775 w 2967329"/>
              <a:gd name="connsiteY185" fmla="*/ 2402923 h 2429558"/>
              <a:gd name="connsiteX186" fmla="*/ 2419350 w 2967329"/>
              <a:gd name="connsiteY186" fmla="*/ 2412448 h 2429558"/>
              <a:gd name="connsiteX187" fmla="*/ 2433638 w 2967329"/>
              <a:gd name="connsiteY187" fmla="*/ 2417210 h 2429558"/>
              <a:gd name="connsiteX188" fmla="*/ 2624137 w 2967329"/>
              <a:gd name="connsiteY188" fmla="*/ 2424354 h 2429558"/>
              <a:gd name="connsiteX189" fmla="*/ 2678906 w 2967329"/>
              <a:gd name="connsiteY189" fmla="*/ 2331485 h 2429558"/>
              <a:gd name="connsiteX190" fmla="*/ 2626519 w 2967329"/>
              <a:gd name="connsiteY190" fmla="*/ 2198136 h 2429558"/>
              <a:gd name="connsiteX191" fmla="*/ 2566988 w 2967329"/>
              <a:gd name="connsiteY191" fmla="*/ 2031448 h 2429558"/>
              <a:gd name="connsiteX192" fmla="*/ 2571750 w 2967329"/>
              <a:gd name="connsiteY192" fmla="*/ 1983823 h 2429558"/>
              <a:gd name="connsiteX193" fmla="*/ 2576513 w 2967329"/>
              <a:gd name="connsiteY193" fmla="*/ 1964773 h 2429558"/>
              <a:gd name="connsiteX194" fmla="*/ 2581275 w 2967329"/>
              <a:gd name="connsiteY194" fmla="*/ 1940960 h 2429558"/>
              <a:gd name="connsiteX195" fmla="*/ 2586038 w 2967329"/>
              <a:gd name="connsiteY195" fmla="*/ 1926673 h 2429558"/>
              <a:gd name="connsiteX196" fmla="*/ 2605088 w 2967329"/>
              <a:gd name="connsiteY196" fmla="*/ 1898098 h 2429558"/>
              <a:gd name="connsiteX197" fmla="*/ 2619375 w 2967329"/>
              <a:gd name="connsiteY197" fmla="*/ 1855235 h 2429558"/>
              <a:gd name="connsiteX198" fmla="*/ 2624138 w 2967329"/>
              <a:gd name="connsiteY198" fmla="*/ 1840948 h 2429558"/>
              <a:gd name="connsiteX199" fmla="*/ 2628900 w 2967329"/>
              <a:gd name="connsiteY199" fmla="*/ 1826660 h 2429558"/>
              <a:gd name="connsiteX200" fmla="*/ 2633663 w 2967329"/>
              <a:gd name="connsiteY200" fmla="*/ 1793323 h 2429558"/>
              <a:gd name="connsiteX201" fmla="*/ 2638425 w 2967329"/>
              <a:gd name="connsiteY201" fmla="*/ 1769510 h 2429558"/>
              <a:gd name="connsiteX202" fmla="*/ 2643188 w 2967329"/>
              <a:gd name="connsiteY202" fmla="*/ 1664735 h 2429558"/>
              <a:gd name="connsiteX203" fmla="*/ 2652713 w 2967329"/>
              <a:gd name="connsiteY203" fmla="*/ 1636160 h 2429558"/>
              <a:gd name="connsiteX204" fmla="*/ 2657475 w 2967329"/>
              <a:gd name="connsiteY204" fmla="*/ 1621873 h 2429558"/>
              <a:gd name="connsiteX205" fmla="*/ 2676525 w 2967329"/>
              <a:gd name="connsiteY205" fmla="*/ 1564723 h 2429558"/>
              <a:gd name="connsiteX206" fmla="*/ 2690813 w 2967329"/>
              <a:gd name="connsiteY206" fmla="*/ 1536148 h 2429558"/>
              <a:gd name="connsiteX207" fmla="*/ 2705100 w 2967329"/>
              <a:gd name="connsiteY207" fmla="*/ 1526623 h 2429558"/>
              <a:gd name="connsiteX208" fmla="*/ 2714625 w 2967329"/>
              <a:gd name="connsiteY208" fmla="*/ 1512335 h 2429558"/>
              <a:gd name="connsiteX209" fmla="*/ 2728913 w 2967329"/>
              <a:gd name="connsiteY209" fmla="*/ 1507573 h 2429558"/>
              <a:gd name="connsiteX210" fmla="*/ 2733675 w 2967329"/>
              <a:gd name="connsiteY210" fmla="*/ 1493285 h 2429558"/>
              <a:gd name="connsiteX211" fmla="*/ 2743200 w 2967329"/>
              <a:gd name="connsiteY211" fmla="*/ 1478998 h 2429558"/>
              <a:gd name="connsiteX212" fmla="*/ 2752725 w 2967329"/>
              <a:gd name="connsiteY212" fmla="*/ 1450423 h 2429558"/>
              <a:gd name="connsiteX213" fmla="*/ 2767013 w 2967329"/>
              <a:gd name="connsiteY213" fmla="*/ 1421848 h 2429558"/>
              <a:gd name="connsiteX214" fmla="*/ 2809875 w 2967329"/>
              <a:gd name="connsiteY214" fmla="*/ 1402798 h 2429558"/>
              <a:gd name="connsiteX215" fmla="*/ 2838450 w 2967329"/>
              <a:gd name="connsiteY215" fmla="*/ 1393273 h 2429558"/>
              <a:gd name="connsiteX216" fmla="*/ 2881313 w 2967329"/>
              <a:gd name="connsiteY216" fmla="*/ 1383748 h 2429558"/>
              <a:gd name="connsiteX217" fmla="*/ 2895600 w 2967329"/>
              <a:gd name="connsiteY217" fmla="*/ 1374223 h 2429558"/>
              <a:gd name="connsiteX218" fmla="*/ 2909888 w 2967329"/>
              <a:gd name="connsiteY218" fmla="*/ 1369460 h 2429558"/>
              <a:gd name="connsiteX219" fmla="*/ 2919413 w 2967329"/>
              <a:gd name="connsiteY219" fmla="*/ 1355173 h 2429558"/>
              <a:gd name="connsiteX220" fmla="*/ 2947988 w 2967329"/>
              <a:gd name="connsiteY220" fmla="*/ 1345648 h 2429558"/>
              <a:gd name="connsiteX221" fmla="*/ 2962275 w 2967329"/>
              <a:gd name="connsiteY221" fmla="*/ 1331360 h 2429558"/>
              <a:gd name="connsiteX222" fmla="*/ 2962275 w 2967329"/>
              <a:gd name="connsiteY222" fmla="*/ 1288498 h 2429558"/>
              <a:gd name="connsiteX223" fmla="*/ 2947988 w 2967329"/>
              <a:gd name="connsiteY223" fmla="*/ 1278973 h 2429558"/>
              <a:gd name="connsiteX224" fmla="*/ 2919413 w 2967329"/>
              <a:gd name="connsiteY224" fmla="*/ 1274210 h 2429558"/>
              <a:gd name="connsiteX225" fmla="*/ 2905125 w 2967329"/>
              <a:gd name="connsiteY225" fmla="*/ 1269448 h 2429558"/>
              <a:gd name="connsiteX226" fmla="*/ 2886075 w 2967329"/>
              <a:gd name="connsiteY226" fmla="*/ 1240873 h 2429558"/>
              <a:gd name="connsiteX227" fmla="*/ 2876550 w 2967329"/>
              <a:gd name="connsiteY227" fmla="*/ 1226585 h 2429558"/>
              <a:gd name="connsiteX228" fmla="*/ 2871788 w 2967329"/>
              <a:gd name="connsiteY228" fmla="*/ 1212298 h 2429558"/>
              <a:gd name="connsiteX229" fmla="*/ 2852738 w 2967329"/>
              <a:gd name="connsiteY229" fmla="*/ 1183723 h 2429558"/>
              <a:gd name="connsiteX230" fmla="*/ 2833688 w 2967329"/>
              <a:gd name="connsiteY230" fmla="*/ 1155148 h 2429558"/>
              <a:gd name="connsiteX231" fmla="*/ 2819400 w 2967329"/>
              <a:gd name="connsiteY231" fmla="*/ 1126573 h 2429558"/>
              <a:gd name="connsiteX232" fmla="*/ 2814638 w 2967329"/>
              <a:gd name="connsiteY232" fmla="*/ 1112285 h 2429558"/>
              <a:gd name="connsiteX233" fmla="*/ 2795588 w 2967329"/>
              <a:gd name="connsiteY233" fmla="*/ 1083710 h 2429558"/>
              <a:gd name="connsiteX234" fmla="*/ 2786063 w 2967329"/>
              <a:gd name="connsiteY234" fmla="*/ 1069423 h 2429558"/>
              <a:gd name="connsiteX235" fmla="*/ 2771775 w 2967329"/>
              <a:gd name="connsiteY235" fmla="*/ 1040848 h 2429558"/>
              <a:gd name="connsiteX236" fmla="*/ 2757488 w 2967329"/>
              <a:gd name="connsiteY236" fmla="*/ 1036085 h 2429558"/>
              <a:gd name="connsiteX237" fmla="*/ 2743200 w 2967329"/>
              <a:gd name="connsiteY237" fmla="*/ 1026560 h 2429558"/>
              <a:gd name="connsiteX238" fmla="*/ 2686050 w 2967329"/>
              <a:gd name="connsiteY238" fmla="*/ 1031323 h 2429558"/>
              <a:gd name="connsiteX239" fmla="*/ 2657475 w 2967329"/>
              <a:gd name="connsiteY239" fmla="*/ 1050373 h 2429558"/>
              <a:gd name="connsiteX240" fmla="*/ 2643188 w 2967329"/>
              <a:gd name="connsiteY240" fmla="*/ 1055135 h 2429558"/>
              <a:gd name="connsiteX241" fmla="*/ 2633663 w 2967329"/>
              <a:gd name="connsiteY241" fmla="*/ 1069423 h 2429558"/>
              <a:gd name="connsiteX242" fmla="*/ 2605088 w 2967329"/>
              <a:gd name="connsiteY242" fmla="*/ 1078948 h 2429558"/>
              <a:gd name="connsiteX243" fmla="*/ 2547938 w 2967329"/>
              <a:gd name="connsiteY243" fmla="*/ 1069423 h 2429558"/>
              <a:gd name="connsiteX244" fmla="*/ 2533650 w 2967329"/>
              <a:gd name="connsiteY244" fmla="*/ 1064660 h 2429558"/>
              <a:gd name="connsiteX245" fmla="*/ 2519363 w 2967329"/>
              <a:gd name="connsiteY245" fmla="*/ 1055135 h 2429558"/>
              <a:gd name="connsiteX246" fmla="*/ 2495550 w 2967329"/>
              <a:gd name="connsiteY246" fmla="*/ 1026560 h 2429558"/>
              <a:gd name="connsiteX247" fmla="*/ 2481263 w 2967329"/>
              <a:gd name="connsiteY247" fmla="*/ 1017035 h 2429558"/>
              <a:gd name="connsiteX248" fmla="*/ 2471738 w 2967329"/>
              <a:gd name="connsiteY248" fmla="*/ 1002748 h 2429558"/>
              <a:gd name="connsiteX249" fmla="*/ 2457450 w 2967329"/>
              <a:gd name="connsiteY249" fmla="*/ 993223 h 2429558"/>
              <a:gd name="connsiteX250" fmla="*/ 2452688 w 2967329"/>
              <a:gd name="connsiteY250" fmla="*/ 978935 h 2429558"/>
              <a:gd name="connsiteX251" fmla="*/ 2443163 w 2967329"/>
              <a:gd name="connsiteY251" fmla="*/ 964648 h 2429558"/>
              <a:gd name="connsiteX252" fmla="*/ 2438400 w 2967329"/>
              <a:gd name="connsiteY252" fmla="*/ 950360 h 2429558"/>
              <a:gd name="connsiteX253" fmla="*/ 2424113 w 2967329"/>
              <a:gd name="connsiteY253" fmla="*/ 936073 h 2429558"/>
              <a:gd name="connsiteX254" fmla="*/ 2414588 w 2967329"/>
              <a:gd name="connsiteY254" fmla="*/ 921785 h 2429558"/>
              <a:gd name="connsiteX255" fmla="*/ 2400300 w 2967329"/>
              <a:gd name="connsiteY255" fmla="*/ 907498 h 2429558"/>
              <a:gd name="connsiteX256" fmla="*/ 2390775 w 2967329"/>
              <a:gd name="connsiteY256" fmla="*/ 893210 h 2429558"/>
              <a:gd name="connsiteX257" fmla="*/ 2376488 w 2967329"/>
              <a:gd name="connsiteY257" fmla="*/ 888448 h 2429558"/>
              <a:gd name="connsiteX258" fmla="*/ 2352675 w 2967329"/>
              <a:gd name="connsiteY258" fmla="*/ 845585 h 2429558"/>
              <a:gd name="connsiteX259" fmla="*/ 2333625 w 2967329"/>
              <a:gd name="connsiteY259" fmla="*/ 831298 h 2429558"/>
              <a:gd name="connsiteX260" fmla="*/ 2309813 w 2967329"/>
              <a:gd name="connsiteY260" fmla="*/ 802723 h 2429558"/>
              <a:gd name="connsiteX261" fmla="*/ 2281238 w 2967329"/>
              <a:gd name="connsiteY261" fmla="*/ 788435 h 2429558"/>
              <a:gd name="connsiteX262" fmla="*/ 2238375 w 2967329"/>
              <a:gd name="connsiteY262" fmla="*/ 755098 h 2429558"/>
              <a:gd name="connsiteX263" fmla="*/ 2209800 w 2967329"/>
              <a:gd name="connsiteY263" fmla="*/ 736048 h 2429558"/>
              <a:gd name="connsiteX264" fmla="*/ 2195513 w 2967329"/>
              <a:gd name="connsiteY264" fmla="*/ 726523 h 2429558"/>
              <a:gd name="connsiteX265" fmla="*/ 2181225 w 2967329"/>
              <a:gd name="connsiteY265" fmla="*/ 721760 h 2429558"/>
              <a:gd name="connsiteX266" fmla="*/ 2152650 w 2967329"/>
              <a:gd name="connsiteY266" fmla="*/ 702710 h 2429558"/>
              <a:gd name="connsiteX267" fmla="*/ 2081213 w 2967329"/>
              <a:gd name="connsiteY267" fmla="*/ 655085 h 2429558"/>
              <a:gd name="connsiteX268" fmla="*/ 2052638 w 2967329"/>
              <a:gd name="connsiteY268" fmla="*/ 636035 h 2429558"/>
              <a:gd name="connsiteX269" fmla="*/ 2038350 w 2967329"/>
              <a:gd name="connsiteY269" fmla="*/ 626510 h 2429558"/>
              <a:gd name="connsiteX270" fmla="*/ 2009775 w 2967329"/>
              <a:gd name="connsiteY270" fmla="*/ 616985 h 2429558"/>
              <a:gd name="connsiteX271" fmla="*/ 1995488 w 2967329"/>
              <a:gd name="connsiteY271" fmla="*/ 612223 h 2429558"/>
              <a:gd name="connsiteX272" fmla="*/ 1914525 w 2967329"/>
              <a:gd name="connsiteY272" fmla="*/ 621748 h 2429558"/>
              <a:gd name="connsiteX273" fmla="*/ 1900238 w 2967329"/>
              <a:gd name="connsiteY273" fmla="*/ 631273 h 2429558"/>
              <a:gd name="connsiteX274" fmla="*/ 1871663 w 2967329"/>
              <a:gd name="connsiteY274" fmla="*/ 640798 h 2429558"/>
              <a:gd name="connsiteX275" fmla="*/ 1757363 w 2967329"/>
              <a:gd name="connsiteY275" fmla="*/ 636035 h 2429558"/>
              <a:gd name="connsiteX276" fmla="*/ 1728788 w 2967329"/>
              <a:gd name="connsiteY276" fmla="*/ 574123 h 2429558"/>
              <a:gd name="connsiteX277" fmla="*/ 1669256 w 2967329"/>
              <a:gd name="connsiteY277" fmla="*/ 497923 h 2429558"/>
              <a:gd name="connsiteX278" fmla="*/ 1638300 w 2967329"/>
              <a:gd name="connsiteY278" fmla="*/ 445535 h 2429558"/>
              <a:gd name="connsiteX279" fmla="*/ 1619250 w 2967329"/>
              <a:gd name="connsiteY279" fmla="*/ 402673 h 2429558"/>
              <a:gd name="connsiteX280" fmla="*/ 1600200 w 2967329"/>
              <a:gd name="connsiteY280" fmla="*/ 359810 h 2429558"/>
              <a:gd name="connsiteX281" fmla="*/ 1590675 w 2967329"/>
              <a:gd name="connsiteY281" fmla="*/ 331235 h 2429558"/>
              <a:gd name="connsiteX282" fmla="*/ 1576388 w 2967329"/>
              <a:gd name="connsiteY282" fmla="*/ 302660 h 2429558"/>
              <a:gd name="connsiteX283" fmla="*/ 1547813 w 2967329"/>
              <a:gd name="connsiteY283" fmla="*/ 293135 h 2429558"/>
              <a:gd name="connsiteX284" fmla="*/ 1519238 w 2967329"/>
              <a:gd name="connsiteY284" fmla="*/ 278848 h 2429558"/>
              <a:gd name="connsiteX285" fmla="*/ 1504950 w 2967329"/>
              <a:gd name="connsiteY285" fmla="*/ 269323 h 2429558"/>
              <a:gd name="connsiteX286" fmla="*/ 1476375 w 2967329"/>
              <a:gd name="connsiteY286" fmla="*/ 259798 h 2429558"/>
              <a:gd name="connsiteX287" fmla="*/ 1447800 w 2967329"/>
              <a:gd name="connsiteY287" fmla="*/ 274085 h 2429558"/>
              <a:gd name="connsiteX288" fmla="*/ 1433513 w 2967329"/>
              <a:gd name="connsiteY288" fmla="*/ 278848 h 2429558"/>
              <a:gd name="connsiteX289" fmla="*/ 1419225 w 2967329"/>
              <a:gd name="connsiteY289" fmla="*/ 288373 h 2429558"/>
              <a:gd name="connsiteX290" fmla="*/ 1390650 w 2967329"/>
              <a:gd name="connsiteY290" fmla="*/ 297898 h 2429558"/>
              <a:gd name="connsiteX291" fmla="*/ 1333500 w 2967329"/>
              <a:gd name="connsiteY291" fmla="*/ 293135 h 2429558"/>
              <a:gd name="connsiteX292" fmla="*/ 1304925 w 2967329"/>
              <a:gd name="connsiteY292" fmla="*/ 283610 h 2429558"/>
              <a:gd name="connsiteX293" fmla="*/ 1271588 w 2967329"/>
              <a:gd name="connsiteY293" fmla="*/ 274085 h 2429558"/>
              <a:gd name="connsiteX294" fmla="*/ 1062038 w 2967329"/>
              <a:gd name="connsiteY294" fmla="*/ 278848 h 2429558"/>
              <a:gd name="connsiteX295" fmla="*/ 962025 w 2967329"/>
              <a:gd name="connsiteY295" fmla="*/ 278848 h 2429558"/>
              <a:gd name="connsiteX296" fmla="*/ 942975 w 2967329"/>
              <a:gd name="connsiteY296" fmla="*/ 231223 h 2429558"/>
              <a:gd name="connsiteX297" fmla="*/ 985838 w 2967329"/>
              <a:gd name="connsiteY297" fmla="*/ 207410 h 2429558"/>
              <a:gd name="connsiteX298" fmla="*/ 1009650 w 2967329"/>
              <a:gd name="connsiteY298" fmla="*/ 145498 h 2429558"/>
              <a:gd name="connsiteX299" fmla="*/ 1004888 w 2967329"/>
              <a:gd name="connsiteY299" fmla="*/ 107398 h 2429558"/>
              <a:gd name="connsiteX300" fmla="*/ 995363 w 2967329"/>
              <a:gd name="connsiteY300" fmla="*/ 78823 h 2429558"/>
              <a:gd name="connsiteX301" fmla="*/ 952500 w 2967329"/>
              <a:gd name="connsiteY301" fmla="*/ 50248 h 2429558"/>
              <a:gd name="connsiteX302" fmla="*/ 909638 w 2967329"/>
              <a:gd name="connsiteY302" fmla="*/ 2623 h 2429558"/>
              <a:gd name="connsiteX303" fmla="*/ 842963 w 2967329"/>
              <a:gd name="connsiteY303" fmla="*/ 7385 h 2429558"/>
              <a:gd name="connsiteX304" fmla="*/ 823913 w 2967329"/>
              <a:gd name="connsiteY304" fmla="*/ 12148 h 2429558"/>
              <a:gd name="connsiteX305" fmla="*/ 771525 w 2967329"/>
              <a:gd name="connsiteY305" fmla="*/ 16910 h 2429558"/>
              <a:gd name="connsiteX306" fmla="*/ 790575 w 2967329"/>
              <a:gd name="connsiteY306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219075 w 2967329"/>
              <a:gd name="connsiteY51" fmla="*/ 1417085 h 2429558"/>
              <a:gd name="connsiteX52" fmla="*/ 176213 w 2967329"/>
              <a:gd name="connsiteY52" fmla="*/ 1488523 h 2429558"/>
              <a:gd name="connsiteX53" fmla="*/ 157163 w 2967329"/>
              <a:gd name="connsiteY53" fmla="*/ 1531385 h 2429558"/>
              <a:gd name="connsiteX54" fmla="*/ 142875 w 2967329"/>
              <a:gd name="connsiteY54" fmla="*/ 1540910 h 2429558"/>
              <a:gd name="connsiteX55" fmla="*/ 133350 w 2967329"/>
              <a:gd name="connsiteY55" fmla="*/ 1555198 h 2429558"/>
              <a:gd name="connsiteX56" fmla="*/ 119063 w 2967329"/>
              <a:gd name="connsiteY56" fmla="*/ 1569485 h 2429558"/>
              <a:gd name="connsiteX57" fmla="*/ 109538 w 2967329"/>
              <a:gd name="connsiteY57" fmla="*/ 1598060 h 2429558"/>
              <a:gd name="connsiteX58" fmla="*/ 90488 w 2967329"/>
              <a:gd name="connsiteY58" fmla="*/ 1626635 h 2429558"/>
              <a:gd name="connsiteX59" fmla="*/ 85725 w 2967329"/>
              <a:gd name="connsiteY59" fmla="*/ 1640923 h 2429558"/>
              <a:gd name="connsiteX60" fmla="*/ 71438 w 2967329"/>
              <a:gd name="connsiteY60" fmla="*/ 1655210 h 2429558"/>
              <a:gd name="connsiteX61" fmla="*/ 57150 w 2967329"/>
              <a:gd name="connsiteY61" fmla="*/ 1683785 h 2429558"/>
              <a:gd name="connsiteX62" fmla="*/ 52388 w 2967329"/>
              <a:gd name="connsiteY62" fmla="*/ 1698073 h 2429558"/>
              <a:gd name="connsiteX63" fmla="*/ 42863 w 2967329"/>
              <a:gd name="connsiteY63" fmla="*/ 1712360 h 2429558"/>
              <a:gd name="connsiteX64" fmla="*/ 33338 w 2967329"/>
              <a:gd name="connsiteY64" fmla="*/ 1740935 h 2429558"/>
              <a:gd name="connsiteX65" fmla="*/ 28575 w 2967329"/>
              <a:gd name="connsiteY65" fmla="*/ 1788560 h 2429558"/>
              <a:gd name="connsiteX66" fmla="*/ 14288 w 2967329"/>
              <a:gd name="connsiteY66" fmla="*/ 1798085 h 2429558"/>
              <a:gd name="connsiteX67" fmla="*/ 4763 w 2967329"/>
              <a:gd name="connsiteY67" fmla="*/ 1826660 h 2429558"/>
              <a:gd name="connsiteX68" fmla="*/ 0 w 2967329"/>
              <a:gd name="connsiteY68" fmla="*/ 1840948 h 2429558"/>
              <a:gd name="connsiteX69" fmla="*/ 4763 w 2967329"/>
              <a:gd name="connsiteY69" fmla="*/ 1859998 h 2429558"/>
              <a:gd name="connsiteX70" fmla="*/ 9525 w 2967329"/>
              <a:gd name="connsiteY70" fmla="*/ 1874285 h 2429558"/>
              <a:gd name="connsiteX71" fmla="*/ 14288 w 2967329"/>
              <a:gd name="connsiteY71" fmla="*/ 1902860 h 2429558"/>
              <a:gd name="connsiteX72" fmla="*/ 19050 w 2967329"/>
              <a:gd name="connsiteY72" fmla="*/ 1917148 h 2429558"/>
              <a:gd name="connsiteX73" fmla="*/ 33338 w 2967329"/>
              <a:gd name="connsiteY73" fmla="*/ 1964773 h 2429558"/>
              <a:gd name="connsiteX74" fmla="*/ 52388 w 2967329"/>
              <a:gd name="connsiteY74" fmla="*/ 1993348 h 2429558"/>
              <a:gd name="connsiteX75" fmla="*/ 80963 w 2967329"/>
              <a:gd name="connsiteY75" fmla="*/ 1998110 h 2429558"/>
              <a:gd name="connsiteX76" fmla="*/ 95250 w 2967329"/>
              <a:gd name="connsiteY76" fmla="*/ 2002873 h 2429558"/>
              <a:gd name="connsiteX77" fmla="*/ 109538 w 2967329"/>
              <a:gd name="connsiteY77" fmla="*/ 2012398 h 2429558"/>
              <a:gd name="connsiteX78" fmla="*/ 138113 w 2967329"/>
              <a:gd name="connsiteY78" fmla="*/ 2021923 h 2429558"/>
              <a:gd name="connsiteX79" fmla="*/ 185738 w 2967329"/>
              <a:gd name="connsiteY79" fmla="*/ 2017160 h 2429558"/>
              <a:gd name="connsiteX80" fmla="*/ 204788 w 2967329"/>
              <a:gd name="connsiteY80" fmla="*/ 1993348 h 2429558"/>
              <a:gd name="connsiteX81" fmla="*/ 219075 w 2967329"/>
              <a:gd name="connsiteY81" fmla="*/ 1983823 h 2429558"/>
              <a:gd name="connsiteX82" fmla="*/ 228600 w 2967329"/>
              <a:gd name="connsiteY82" fmla="*/ 1969535 h 2429558"/>
              <a:gd name="connsiteX83" fmla="*/ 233363 w 2967329"/>
              <a:gd name="connsiteY83" fmla="*/ 1955248 h 2429558"/>
              <a:gd name="connsiteX84" fmla="*/ 247650 w 2967329"/>
              <a:gd name="connsiteY84" fmla="*/ 1950485 h 2429558"/>
              <a:gd name="connsiteX85" fmla="*/ 266700 w 2967329"/>
              <a:gd name="connsiteY85" fmla="*/ 1921910 h 2429558"/>
              <a:gd name="connsiteX86" fmla="*/ 280988 w 2967329"/>
              <a:gd name="connsiteY86" fmla="*/ 1879048 h 2429558"/>
              <a:gd name="connsiteX87" fmla="*/ 285750 w 2967329"/>
              <a:gd name="connsiteY87" fmla="*/ 1864760 h 2429558"/>
              <a:gd name="connsiteX88" fmla="*/ 300038 w 2967329"/>
              <a:gd name="connsiteY88" fmla="*/ 1855235 h 2429558"/>
              <a:gd name="connsiteX89" fmla="*/ 309563 w 2967329"/>
              <a:gd name="connsiteY89" fmla="*/ 1840948 h 2429558"/>
              <a:gd name="connsiteX90" fmla="*/ 352425 w 2967329"/>
              <a:gd name="connsiteY90" fmla="*/ 1817135 h 2429558"/>
              <a:gd name="connsiteX91" fmla="*/ 371475 w 2967329"/>
              <a:gd name="connsiteY91" fmla="*/ 1793323 h 2429558"/>
              <a:gd name="connsiteX92" fmla="*/ 385763 w 2967329"/>
              <a:gd name="connsiteY92" fmla="*/ 1764748 h 2429558"/>
              <a:gd name="connsiteX93" fmla="*/ 404813 w 2967329"/>
              <a:gd name="connsiteY93" fmla="*/ 1736173 h 2429558"/>
              <a:gd name="connsiteX94" fmla="*/ 419100 w 2967329"/>
              <a:gd name="connsiteY94" fmla="*/ 1707598 h 2429558"/>
              <a:gd name="connsiteX95" fmla="*/ 428625 w 2967329"/>
              <a:gd name="connsiteY95" fmla="*/ 1674260 h 2429558"/>
              <a:gd name="connsiteX96" fmla="*/ 423863 w 2967329"/>
              <a:gd name="connsiteY96" fmla="*/ 1602823 h 2429558"/>
              <a:gd name="connsiteX97" fmla="*/ 423863 w 2967329"/>
              <a:gd name="connsiteY97" fmla="*/ 1517098 h 2429558"/>
              <a:gd name="connsiteX98" fmla="*/ 438150 w 2967329"/>
              <a:gd name="connsiteY98" fmla="*/ 1512335 h 2429558"/>
              <a:gd name="connsiteX99" fmla="*/ 452438 w 2967329"/>
              <a:gd name="connsiteY99" fmla="*/ 1502810 h 2429558"/>
              <a:gd name="connsiteX100" fmla="*/ 476250 w 2967329"/>
              <a:gd name="connsiteY100" fmla="*/ 1478998 h 2429558"/>
              <a:gd name="connsiteX101" fmla="*/ 500063 w 2967329"/>
              <a:gd name="connsiteY101" fmla="*/ 1459948 h 2429558"/>
              <a:gd name="connsiteX102" fmla="*/ 523875 w 2967329"/>
              <a:gd name="connsiteY102" fmla="*/ 1431373 h 2429558"/>
              <a:gd name="connsiteX103" fmla="*/ 542925 w 2967329"/>
              <a:gd name="connsiteY103" fmla="*/ 1402798 h 2429558"/>
              <a:gd name="connsiteX104" fmla="*/ 552450 w 2967329"/>
              <a:gd name="connsiteY104" fmla="*/ 1388510 h 2429558"/>
              <a:gd name="connsiteX105" fmla="*/ 566738 w 2967329"/>
              <a:gd name="connsiteY105" fmla="*/ 1378985 h 2429558"/>
              <a:gd name="connsiteX106" fmla="*/ 571500 w 2967329"/>
              <a:gd name="connsiteY106" fmla="*/ 1364698 h 2429558"/>
              <a:gd name="connsiteX107" fmla="*/ 581025 w 2967329"/>
              <a:gd name="connsiteY107" fmla="*/ 1331360 h 2429558"/>
              <a:gd name="connsiteX108" fmla="*/ 576263 w 2967329"/>
              <a:gd name="connsiteY108" fmla="*/ 1183723 h 2429558"/>
              <a:gd name="connsiteX109" fmla="*/ 600075 w 2967329"/>
              <a:gd name="connsiteY109" fmla="*/ 1097998 h 2429558"/>
              <a:gd name="connsiteX110" fmla="*/ 614363 w 2967329"/>
              <a:gd name="connsiteY110" fmla="*/ 1093235 h 2429558"/>
              <a:gd name="connsiteX111" fmla="*/ 657225 w 2967329"/>
              <a:gd name="connsiteY111" fmla="*/ 1069423 h 2429558"/>
              <a:gd name="connsiteX112" fmla="*/ 671513 w 2967329"/>
              <a:gd name="connsiteY112" fmla="*/ 1064660 h 2429558"/>
              <a:gd name="connsiteX113" fmla="*/ 738188 w 2967329"/>
              <a:gd name="connsiteY113" fmla="*/ 1069423 h 2429558"/>
              <a:gd name="connsiteX114" fmla="*/ 752475 w 2967329"/>
              <a:gd name="connsiteY114" fmla="*/ 1074185 h 2429558"/>
              <a:gd name="connsiteX115" fmla="*/ 790575 w 2967329"/>
              <a:gd name="connsiteY115" fmla="*/ 1078948 h 2429558"/>
              <a:gd name="connsiteX116" fmla="*/ 976313 w 2967329"/>
              <a:gd name="connsiteY116" fmla="*/ 1107523 h 2429558"/>
              <a:gd name="connsiteX117" fmla="*/ 1004888 w 2967329"/>
              <a:gd name="connsiteY117" fmla="*/ 1117048 h 2429558"/>
              <a:gd name="connsiteX118" fmla="*/ 1047750 w 2967329"/>
              <a:gd name="connsiteY118" fmla="*/ 1131335 h 2429558"/>
              <a:gd name="connsiteX119" fmla="*/ 1062038 w 2967329"/>
              <a:gd name="connsiteY119" fmla="*/ 1136098 h 2429558"/>
              <a:gd name="connsiteX120" fmla="*/ 1104900 w 2967329"/>
              <a:gd name="connsiteY120" fmla="*/ 1159910 h 2429558"/>
              <a:gd name="connsiteX121" fmla="*/ 1133475 w 2967329"/>
              <a:gd name="connsiteY121" fmla="*/ 1178960 h 2429558"/>
              <a:gd name="connsiteX122" fmla="*/ 1157288 w 2967329"/>
              <a:gd name="connsiteY122" fmla="*/ 1198010 h 2429558"/>
              <a:gd name="connsiteX123" fmla="*/ 1166813 w 2967329"/>
              <a:gd name="connsiteY123" fmla="*/ 1212298 h 2429558"/>
              <a:gd name="connsiteX124" fmla="*/ 1195388 w 2967329"/>
              <a:gd name="connsiteY124" fmla="*/ 1231348 h 2429558"/>
              <a:gd name="connsiteX125" fmla="*/ 1209675 w 2967329"/>
              <a:gd name="connsiteY125" fmla="*/ 1240873 h 2429558"/>
              <a:gd name="connsiteX126" fmla="*/ 1238250 w 2967329"/>
              <a:gd name="connsiteY126" fmla="*/ 1259923 h 2429558"/>
              <a:gd name="connsiteX127" fmla="*/ 1262063 w 2967329"/>
              <a:gd name="connsiteY127" fmla="*/ 1288498 h 2429558"/>
              <a:gd name="connsiteX128" fmla="*/ 1281113 w 2967329"/>
              <a:gd name="connsiteY128" fmla="*/ 1317073 h 2429558"/>
              <a:gd name="connsiteX129" fmla="*/ 1290638 w 2967329"/>
              <a:gd name="connsiteY129" fmla="*/ 1331360 h 2429558"/>
              <a:gd name="connsiteX130" fmla="*/ 1319213 w 2967329"/>
              <a:gd name="connsiteY130" fmla="*/ 1374223 h 2429558"/>
              <a:gd name="connsiteX131" fmla="*/ 1328738 w 2967329"/>
              <a:gd name="connsiteY131" fmla="*/ 1388510 h 2429558"/>
              <a:gd name="connsiteX132" fmla="*/ 1343025 w 2967329"/>
              <a:gd name="connsiteY132" fmla="*/ 1398035 h 2429558"/>
              <a:gd name="connsiteX133" fmla="*/ 1362075 w 2967329"/>
              <a:gd name="connsiteY133" fmla="*/ 1421848 h 2429558"/>
              <a:gd name="connsiteX134" fmla="*/ 1381125 w 2967329"/>
              <a:gd name="connsiteY134" fmla="*/ 1450423 h 2429558"/>
              <a:gd name="connsiteX135" fmla="*/ 1390650 w 2967329"/>
              <a:gd name="connsiteY135" fmla="*/ 1464710 h 2429558"/>
              <a:gd name="connsiteX136" fmla="*/ 1404938 w 2967329"/>
              <a:gd name="connsiteY136" fmla="*/ 1469473 h 2429558"/>
              <a:gd name="connsiteX137" fmla="*/ 1428750 w 2967329"/>
              <a:gd name="connsiteY137" fmla="*/ 1493285 h 2429558"/>
              <a:gd name="connsiteX138" fmla="*/ 1438275 w 2967329"/>
              <a:gd name="connsiteY138" fmla="*/ 1507573 h 2429558"/>
              <a:gd name="connsiteX139" fmla="*/ 1452563 w 2967329"/>
              <a:gd name="connsiteY139" fmla="*/ 1517098 h 2429558"/>
              <a:gd name="connsiteX140" fmla="*/ 1466850 w 2967329"/>
              <a:gd name="connsiteY140" fmla="*/ 1531385 h 2429558"/>
              <a:gd name="connsiteX141" fmla="*/ 1495425 w 2967329"/>
              <a:gd name="connsiteY141" fmla="*/ 1540910 h 2429558"/>
              <a:gd name="connsiteX142" fmla="*/ 1528763 w 2967329"/>
              <a:gd name="connsiteY142" fmla="*/ 1550435 h 2429558"/>
              <a:gd name="connsiteX143" fmla="*/ 1557338 w 2967329"/>
              <a:gd name="connsiteY143" fmla="*/ 1555198 h 2429558"/>
              <a:gd name="connsiteX144" fmla="*/ 1571625 w 2967329"/>
              <a:gd name="connsiteY144" fmla="*/ 1559960 h 2429558"/>
              <a:gd name="connsiteX145" fmla="*/ 1590675 w 2967329"/>
              <a:gd name="connsiteY145" fmla="*/ 1564723 h 2429558"/>
              <a:gd name="connsiteX146" fmla="*/ 1619250 w 2967329"/>
              <a:gd name="connsiteY146" fmla="*/ 1583773 h 2429558"/>
              <a:gd name="connsiteX147" fmla="*/ 1633538 w 2967329"/>
              <a:gd name="connsiteY147" fmla="*/ 1593298 h 2429558"/>
              <a:gd name="connsiteX148" fmla="*/ 1657350 w 2967329"/>
              <a:gd name="connsiteY148" fmla="*/ 1617110 h 2429558"/>
              <a:gd name="connsiteX149" fmla="*/ 1681163 w 2967329"/>
              <a:gd name="connsiteY149" fmla="*/ 1636160 h 2429558"/>
              <a:gd name="connsiteX150" fmla="*/ 1704975 w 2967329"/>
              <a:gd name="connsiteY150" fmla="*/ 1679023 h 2429558"/>
              <a:gd name="connsiteX151" fmla="*/ 1714500 w 2967329"/>
              <a:gd name="connsiteY151" fmla="*/ 1693310 h 2429558"/>
              <a:gd name="connsiteX152" fmla="*/ 1728788 w 2967329"/>
              <a:gd name="connsiteY152" fmla="*/ 1698073 h 2429558"/>
              <a:gd name="connsiteX153" fmla="*/ 1752600 w 2967329"/>
              <a:gd name="connsiteY153" fmla="*/ 1721885 h 2429558"/>
              <a:gd name="connsiteX154" fmla="*/ 1776413 w 2967329"/>
              <a:gd name="connsiteY154" fmla="*/ 1745698 h 2429558"/>
              <a:gd name="connsiteX155" fmla="*/ 1785938 w 2967329"/>
              <a:gd name="connsiteY155" fmla="*/ 1759985 h 2429558"/>
              <a:gd name="connsiteX156" fmla="*/ 1809750 w 2967329"/>
              <a:gd name="connsiteY156" fmla="*/ 1783798 h 2429558"/>
              <a:gd name="connsiteX157" fmla="*/ 1819275 w 2967329"/>
              <a:gd name="connsiteY157" fmla="*/ 1812373 h 2429558"/>
              <a:gd name="connsiteX158" fmla="*/ 1824038 w 2967329"/>
              <a:gd name="connsiteY158" fmla="*/ 1826660 h 2429558"/>
              <a:gd name="connsiteX159" fmla="*/ 1828800 w 2967329"/>
              <a:gd name="connsiteY159" fmla="*/ 1912385 h 2429558"/>
              <a:gd name="connsiteX160" fmla="*/ 1843088 w 2967329"/>
              <a:gd name="connsiteY160" fmla="*/ 1960010 h 2429558"/>
              <a:gd name="connsiteX161" fmla="*/ 1857375 w 2967329"/>
              <a:gd name="connsiteY161" fmla="*/ 2002873 h 2429558"/>
              <a:gd name="connsiteX162" fmla="*/ 1866900 w 2967329"/>
              <a:gd name="connsiteY162" fmla="*/ 2031448 h 2429558"/>
              <a:gd name="connsiteX163" fmla="*/ 1881188 w 2967329"/>
              <a:gd name="connsiteY163" fmla="*/ 2083835 h 2429558"/>
              <a:gd name="connsiteX164" fmla="*/ 1885950 w 2967329"/>
              <a:gd name="connsiteY164" fmla="*/ 2098123 h 2429558"/>
              <a:gd name="connsiteX165" fmla="*/ 1900238 w 2967329"/>
              <a:gd name="connsiteY165" fmla="*/ 2107648 h 2429558"/>
              <a:gd name="connsiteX166" fmla="*/ 1919288 w 2967329"/>
              <a:gd name="connsiteY166" fmla="*/ 2150510 h 2429558"/>
              <a:gd name="connsiteX167" fmla="*/ 1924050 w 2967329"/>
              <a:gd name="connsiteY167" fmla="*/ 2164798 h 2429558"/>
              <a:gd name="connsiteX168" fmla="*/ 1943100 w 2967329"/>
              <a:gd name="connsiteY168" fmla="*/ 2193373 h 2429558"/>
              <a:gd name="connsiteX169" fmla="*/ 1966913 w 2967329"/>
              <a:gd name="connsiteY169" fmla="*/ 2221948 h 2429558"/>
              <a:gd name="connsiteX170" fmla="*/ 1981200 w 2967329"/>
              <a:gd name="connsiteY170" fmla="*/ 2231473 h 2429558"/>
              <a:gd name="connsiteX171" fmla="*/ 1995488 w 2967329"/>
              <a:gd name="connsiteY171" fmla="*/ 2245760 h 2429558"/>
              <a:gd name="connsiteX172" fmla="*/ 2009775 w 2967329"/>
              <a:gd name="connsiteY172" fmla="*/ 2250523 h 2429558"/>
              <a:gd name="connsiteX173" fmla="*/ 2052638 w 2967329"/>
              <a:gd name="connsiteY173" fmla="*/ 2269573 h 2429558"/>
              <a:gd name="connsiteX174" fmla="*/ 2119313 w 2967329"/>
              <a:gd name="connsiteY174" fmla="*/ 2288623 h 2429558"/>
              <a:gd name="connsiteX175" fmla="*/ 2147888 w 2967329"/>
              <a:gd name="connsiteY175" fmla="*/ 2307673 h 2429558"/>
              <a:gd name="connsiteX176" fmla="*/ 2176463 w 2967329"/>
              <a:gd name="connsiteY176" fmla="*/ 2317198 h 2429558"/>
              <a:gd name="connsiteX177" fmla="*/ 2190750 w 2967329"/>
              <a:gd name="connsiteY177" fmla="*/ 2326723 h 2429558"/>
              <a:gd name="connsiteX178" fmla="*/ 2233613 w 2967329"/>
              <a:gd name="connsiteY178" fmla="*/ 2336248 h 2429558"/>
              <a:gd name="connsiteX179" fmla="*/ 2262188 w 2967329"/>
              <a:gd name="connsiteY179" fmla="*/ 2345773 h 2429558"/>
              <a:gd name="connsiteX180" fmla="*/ 2290763 w 2967329"/>
              <a:gd name="connsiteY180" fmla="*/ 2355298 h 2429558"/>
              <a:gd name="connsiteX181" fmla="*/ 2319338 w 2967329"/>
              <a:gd name="connsiteY181" fmla="*/ 2369585 h 2429558"/>
              <a:gd name="connsiteX182" fmla="*/ 2347913 w 2967329"/>
              <a:gd name="connsiteY182" fmla="*/ 2383873 h 2429558"/>
              <a:gd name="connsiteX183" fmla="*/ 2362200 w 2967329"/>
              <a:gd name="connsiteY183" fmla="*/ 2393398 h 2429558"/>
              <a:gd name="connsiteX184" fmla="*/ 2390775 w 2967329"/>
              <a:gd name="connsiteY184" fmla="*/ 2402923 h 2429558"/>
              <a:gd name="connsiteX185" fmla="*/ 2419350 w 2967329"/>
              <a:gd name="connsiteY185" fmla="*/ 2412448 h 2429558"/>
              <a:gd name="connsiteX186" fmla="*/ 2433638 w 2967329"/>
              <a:gd name="connsiteY186" fmla="*/ 2417210 h 2429558"/>
              <a:gd name="connsiteX187" fmla="*/ 2624137 w 2967329"/>
              <a:gd name="connsiteY187" fmla="*/ 2424354 h 2429558"/>
              <a:gd name="connsiteX188" fmla="*/ 2678906 w 2967329"/>
              <a:gd name="connsiteY188" fmla="*/ 2331485 h 2429558"/>
              <a:gd name="connsiteX189" fmla="*/ 2626519 w 2967329"/>
              <a:gd name="connsiteY189" fmla="*/ 2198136 h 2429558"/>
              <a:gd name="connsiteX190" fmla="*/ 2566988 w 2967329"/>
              <a:gd name="connsiteY190" fmla="*/ 2031448 h 2429558"/>
              <a:gd name="connsiteX191" fmla="*/ 2571750 w 2967329"/>
              <a:gd name="connsiteY191" fmla="*/ 1983823 h 2429558"/>
              <a:gd name="connsiteX192" fmla="*/ 2576513 w 2967329"/>
              <a:gd name="connsiteY192" fmla="*/ 1964773 h 2429558"/>
              <a:gd name="connsiteX193" fmla="*/ 2581275 w 2967329"/>
              <a:gd name="connsiteY193" fmla="*/ 1940960 h 2429558"/>
              <a:gd name="connsiteX194" fmla="*/ 2586038 w 2967329"/>
              <a:gd name="connsiteY194" fmla="*/ 1926673 h 2429558"/>
              <a:gd name="connsiteX195" fmla="*/ 2605088 w 2967329"/>
              <a:gd name="connsiteY195" fmla="*/ 1898098 h 2429558"/>
              <a:gd name="connsiteX196" fmla="*/ 2619375 w 2967329"/>
              <a:gd name="connsiteY196" fmla="*/ 1855235 h 2429558"/>
              <a:gd name="connsiteX197" fmla="*/ 2624138 w 2967329"/>
              <a:gd name="connsiteY197" fmla="*/ 1840948 h 2429558"/>
              <a:gd name="connsiteX198" fmla="*/ 2628900 w 2967329"/>
              <a:gd name="connsiteY198" fmla="*/ 1826660 h 2429558"/>
              <a:gd name="connsiteX199" fmla="*/ 2633663 w 2967329"/>
              <a:gd name="connsiteY199" fmla="*/ 1793323 h 2429558"/>
              <a:gd name="connsiteX200" fmla="*/ 2638425 w 2967329"/>
              <a:gd name="connsiteY200" fmla="*/ 1769510 h 2429558"/>
              <a:gd name="connsiteX201" fmla="*/ 2643188 w 2967329"/>
              <a:gd name="connsiteY201" fmla="*/ 1664735 h 2429558"/>
              <a:gd name="connsiteX202" fmla="*/ 2652713 w 2967329"/>
              <a:gd name="connsiteY202" fmla="*/ 1636160 h 2429558"/>
              <a:gd name="connsiteX203" fmla="*/ 2657475 w 2967329"/>
              <a:gd name="connsiteY203" fmla="*/ 1621873 h 2429558"/>
              <a:gd name="connsiteX204" fmla="*/ 2676525 w 2967329"/>
              <a:gd name="connsiteY204" fmla="*/ 1564723 h 2429558"/>
              <a:gd name="connsiteX205" fmla="*/ 2690813 w 2967329"/>
              <a:gd name="connsiteY205" fmla="*/ 1536148 h 2429558"/>
              <a:gd name="connsiteX206" fmla="*/ 2705100 w 2967329"/>
              <a:gd name="connsiteY206" fmla="*/ 1526623 h 2429558"/>
              <a:gd name="connsiteX207" fmla="*/ 2714625 w 2967329"/>
              <a:gd name="connsiteY207" fmla="*/ 1512335 h 2429558"/>
              <a:gd name="connsiteX208" fmla="*/ 2728913 w 2967329"/>
              <a:gd name="connsiteY208" fmla="*/ 1507573 h 2429558"/>
              <a:gd name="connsiteX209" fmla="*/ 2733675 w 2967329"/>
              <a:gd name="connsiteY209" fmla="*/ 1493285 h 2429558"/>
              <a:gd name="connsiteX210" fmla="*/ 2743200 w 2967329"/>
              <a:gd name="connsiteY210" fmla="*/ 1478998 h 2429558"/>
              <a:gd name="connsiteX211" fmla="*/ 2752725 w 2967329"/>
              <a:gd name="connsiteY211" fmla="*/ 1450423 h 2429558"/>
              <a:gd name="connsiteX212" fmla="*/ 2767013 w 2967329"/>
              <a:gd name="connsiteY212" fmla="*/ 1421848 h 2429558"/>
              <a:gd name="connsiteX213" fmla="*/ 2809875 w 2967329"/>
              <a:gd name="connsiteY213" fmla="*/ 1402798 h 2429558"/>
              <a:gd name="connsiteX214" fmla="*/ 2838450 w 2967329"/>
              <a:gd name="connsiteY214" fmla="*/ 1393273 h 2429558"/>
              <a:gd name="connsiteX215" fmla="*/ 2881313 w 2967329"/>
              <a:gd name="connsiteY215" fmla="*/ 1383748 h 2429558"/>
              <a:gd name="connsiteX216" fmla="*/ 2895600 w 2967329"/>
              <a:gd name="connsiteY216" fmla="*/ 1374223 h 2429558"/>
              <a:gd name="connsiteX217" fmla="*/ 2909888 w 2967329"/>
              <a:gd name="connsiteY217" fmla="*/ 1369460 h 2429558"/>
              <a:gd name="connsiteX218" fmla="*/ 2919413 w 2967329"/>
              <a:gd name="connsiteY218" fmla="*/ 1355173 h 2429558"/>
              <a:gd name="connsiteX219" fmla="*/ 2947988 w 2967329"/>
              <a:gd name="connsiteY219" fmla="*/ 1345648 h 2429558"/>
              <a:gd name="connsiteX220" fmla="*/ 2962275 w 2967329"/>
              <a:gd name="connsiteY220" fmla="*/ 1331360 h 2429558"/>
              <a:gd name="connsiteX221" fmla="*/ 2962275 w 2967329"/>
              <a:gd name="connsiteY221" fmla="*/ 1288498 h 2429558"/>
              <a:gd name="connsiteX222" fmla="*/ 2947988 w 2967329"/>
              <a:gd name="connsiteY222" fmla="*/ 1278973 h 2429558"/>
              <a:gd name="connsiteX223" fmla="*/ 2919413 w 2967329"/>
              <a:gd name="connsiteY223" fmla="*/ 1274210 h 2429558"/>
              <a:gd name="connsiteX224" fmla="*/ 2905125 w 2967329"/>
              <a:gd name="connsiteY224" fmla="*/ 1269448 h 2429558"/>
              <a:gd name="connsiteX225" fmla="*/ 2886075 w 2967329"/>
              <a:gd name="connsiteY225" fmla="*/ 1240873 h 2429558"/>
              <a:gd name="connsiteX226" fmla="*/ 2876550 w 2967329"/>
              <a:gd name="connsiteY226" fmla="*/ 1226585 h 2429558"/>
              <a:gd name="connsiteX227" fmla="*/ 2871788 w 2967329"/>
              <a:gd name="connsiteY227" fmla="*/ 1212298 h 2429558"/>
              <a:gd name="connsiteX228" fmla="*/ 2852738 w 2967329"/>
              <a:gd name="connsiteY228" fmla="*/ 1183723 h 2429558"/>
              <a:gd name="connsiteX229" fmla="*/ 2833688 w 2967329"/>
              <a:gd name="connsiteY229" fmla="*/ 1155148 h 2429558"/>
              <a:gd name="connsiteX230" fmla="*/ 2819400 w 2967329"/>
              <a:gd name="connsiteY230" fmla="*/ 1126573 h 2429558"/>
              <a:gd name="connsiteX231" fmla="*/ 2814638 w 2967329"/>
              <a:gd name="connsiteY231" fmla="*/ 1112285 h 2429558"/>
              <a:gd name="connsiteX232" fmla="*/ 2795588 w 2967329"/>
              <a:gd name="connsiteY232" fmla="*/ 1083710 h 2429558"/>
              <a:gd name="connsiteX233" fmla="*/ 2786063 w 2967329"/>
              <a:gd name="connsiteY233" fmla="*/ 1069423 h 2429558"/>
              <a:gd name="connsiteX234" fmla="*/ 2771775 w 2967329"/>
              <a:gd name="connsiteY234" fmla="*/ 1040848 h 2429558"/>
              <a:gd name="connsiteX235" fmla="*/ 2757488 w 2967329"/>
              <a:gd name="connsiteY235" fmla="*/ 1036085 h 2429558"/>
              <a:gd name="connsiteX236" fmla="*/ 2743200 w 2967329"/>
              <a:gd name="connsiteY236" fmla="*/ 1026560 h 2429558"/>
              <a:gd name="connsiteX237" fmla="*/ 2686050 w 2967329"/>
              <a:gd name="connsiteY237" fmla="*/ 1031323 h 2429558"/>
              <a:gd name="connsiteX238" fmla="*/ 2657475 w 2967329"/>
              <a:gd name="connsiteY238" fmla="*/ 1050373 h 2429558"/>
              <a:gd name="connsiteX239" fmla="*/ 2643188 w 2967329"/>
              <a:gd name="connsiteY239" fmla="*/ 1055135 h 2429558"/>
              <a:gd name="connsiteX240" fmla="*/ 2633663 w 2967329"/>
              <a:gd name="connsiteY240" fmla="*/ 1069423 h 2429558"/>
              <a:gd name="connsiteX241" fmla="*/ 2605088 w 2967329"/>
              <a:gd name="connsiteY241" fmla="*/ 1078948 h 2429558"/>
              <a:gd name="connsiteX242" fmla="*/ 2547938 w 2967329"/>
              <a:gd name="connsiteY242" fmla="*/ 1069423 h 2429558"/>
              <a:gd name="connsiteX243" fmla="*/ 2533650 w 2967329"/>
              <a:gd name="connsiteY243" fmla="*/ 1064660 h 2429558"/>
              <a:gd name="connsiteX244" fmla="*/ 2519363 w 2967329"/>
              <a:gd name="connsiteY244" fmla="*/ 1055135 h 2429558"/>
              <a:gd name="connsiteX245" fmla="*/ 2495550 w 2967329"/>
              <a:gd name="connsiteY245" fmla="*/ 1026560 h 2429558"/>
              <a:gd name="connsiteX246" fmla="*/ 2481263 w 2967329"/>
              <a:gd name="connsiteY246" fmla="*/ 1017035 h 2429558"/>
              <a:gd name="connsiteX247" fmla="*/ 2471738 w 2967329"/>
              <a:gd name="connsiteY247" fmla="*/ 1002748 h 2429558"/>
              <a:gd name="connsiteX248" fmla="*/ 2457450 w 2967329"/>
              <a:gd name="connsiteY248" fmla="*/ 993223 h 2429558"/>
              <a:gd name="connsiteX249" fmla="*/ 2452688 w 2967329"/>
              <a:gd name="connsiteY249" fmla="*/ 978935 h 2429558"/>
              <a:gd name="connsiteX250" fmla="*/ 2443163 w 2967329"/>
              <a:gd name="connsiteY250" fmla="*/ 964648 h 2429558"/>
              <a:gd name="connsiteX251" fmla="*/ 2438400 w 2967329"/>
              <a:gd name="connsiteY251" fmla="*/ 950360 h 2429558"/>
              <a:gd name="connsiteX252" fmla="*/ 2424113 w 2967329"/>
              <a:gd name="connsiteY252" fmla="*/ 936073 h 2429558"/>
              <a:gd name="connsiteX253" fmla="*/ 2414588 w 2967329"/>
              <a:gd name="connsiteY253" fmla="*/ 921785 h 2429558"/>
              <a:gd name="connsiteX254" fmla="*/ 2400300 w 2967329"/>
              <a:gd name="connsiteY254" fmla="*/ 907498 h 2429558"/>
              <a:gd name="connsiteX255" fmla="*/ 2390775 w 2967329"/>
              <a:gd name="connsiteY255" fmla="*/ 893210 h 2429558"/>
              <a:gd name="connsiteX256" fmla="*/ 2376488 w 2967329"/>
              <a:gd name="connsiteY256" fmla="*/ 888448 h 2429558"/>
              <a:gd name="connsiteX257" fmla="*/ 2352675 w 2967329"/>
              <a:gd name="connsiteY257" fmla="*/ 845585 h 2429558"/>
              <a:gd name="connsiteX258" fmla="*/ 2333625 w 2967329"/>
              <a:gd name="connsiteY258" fmla="*/ 831298 h 2429558"/>
              <a:gd name="connsiteX259" fmla="*/ 2309813 w 2967329"/>
              <a:gd name="connsiteY259" fmla="*/ 802723 h 2429558"/>
              <a:gd name="connsiteX260" fmla="*/ 2281238 w 2967329"/>
              <a:gd name="connsiteY260" fmla="*/ 788435 h 2429558"/>
              <a:gd name="connsiteX261" fmla="*/ 2238375 w 2967329"/>
              <a:gd name="connsiteY261" fmla="*/ 755098 h 2429558"/>
              <a:gd name="connsiteX262" fmla="*/ 2209800 w 2967329"/>
              <a:gd name="connsiteY262" fmla="*/ 736048 h 2429558"/>
              <a:gd name="connsiteX263" fmla="*/ 2195513 w 2967329"/>
              <a:gd name="connsiteY263" fmla="*/ 726523 h 2429558"/>
              <a:gd name="connsiteX264" fmla="*/ 2181225 w 2967329"/>
              <a:gd name="connsiteY264" fmla="*/ 721760 h 2429558"/>
              <a:gd name="connsiteX265" fmla="*/ 2152650 w 2967329"/>
              <a:gd name="connsiteY265" fmla="*/ 702710 h 2429558"/>
              <a:gd name="connsiteX266" fmla="*/ 2081213 w 2967329"/>
              <a:gd name="connsiteY266" fmla="*/ 655085 h 2429558"/>
              <a:gd name="connsiteX267" fmla="*/ 2052638 w 2967329"/>
              <a:gd name="connsiteY267" fmla="*/ 636035 h 2429558"/>
              <a:gd name="connsiteX268" fmla="*/ 2038350 w 2967329"/>
              <a:gd name="connsiteY268" fmla="*/ 626510 h 2429558"/>
              <a:gd name="connsiteX269" fmla="*/ 2009775 w 2967329"/>
              <a:gd name="connsiteY269" fmla="*/ 616985 h 2429558"/>
              <a:gd name="connsiteX270" fmla="*/ 1995488 w 2967329"/>
              <a:gd name="connsiteY270" fmla="*/ 612223 h 2429558"/>
              <a:gd name="connsiteX271" fmla="*/ 1914525 w 2967329"/>
              <a:gd name="connsiteY271" fmla="*/ 621748 h 2429558"/>
              <a:gd name="connsiteX272" fmla="*/ 1900238 w 2967329"/>
              <a:gd name="connsiteY272" fmla="*/ 631273 h 2429558"/>
              <a:gd name="connsiteX273" fmla="*/ 1871663 w 2967329"/>
              <a:gd name="connsiteY273" fmla="*/ 640798 h 2429558"/>
              <a:gd name="connsiteX274" fmla="*/ 1757363 w 2967329"/>
              <a:gd name="connsiteY274" fmla="*/ 636035 h 2429558"/>
              <a:gd name="connsiteX275" fmla="*/ 1728788 w 2967329"/>
              <a:gd name="connsiteY275" fmla="*/ 574123 h 2429558"/>
              <a:gd name="connsiteX276" fmla="*/ 1669256 w 2967329"/>
              <a:gd name="connsiteY276" fmla="*/ 497923 h 2429558"/>
              <a:gd name="connsiteX277" fmla="*/ 1638300 w 2967329"/>
              <a:gd name="connsiteY277" fmla="*/ 445535 h 2429558"/>
              <a:gd name="connsiteX278" fmla="*/ 1619250 w 2967329"/>
              <a:gd name="connsiteY278" fmla="*/ 402673 h 2429558"/>
              <a:gd name="connsiteX279" fmla="*/ 1600200 w 2967329"/>
              <a:gd name="connsiteY279" fmla="*/ 359810 h 2429558"/>
              <a:gd name="connsiteX280" fmla="*/ 1590675 w 2967329"/>
              <a:gd name="connsiteY280" fmla="*/ 331235 h 2429558"/>
              <a:gd name="connsiteX281" fmla="*/ 1576388 w 2967329"/>
              <a:gd name="connsiteY281" fmla="*/ 302660 h 2429558"/>
              <a:gd name="connsiteX282" fmla="*/ 1547813 w 2967329"/>
              <a:gd name="connsiteY282" fmla="*/ 293135 h 2429558"/>
              <a:gd name="connsiteX283" fmla="*/ 1519238 w 2967329"/>
              <a:gd name="connsiteY283" fmla="*/ 278848 h 2429558"/>
              <a:gd name="connsiteX284" fmla="*/ 1504950 w 2967329"/>
              <a:gd name="connsiteY284" fmla="*/ 269323 h 2429558"/>
              <a:gd name="connsiteX285" fmla="*/ 1476375 w 2967329"/>
              <a:gd name="connsiteY285" fmla="*/ 259798 h 2429558"/>
              <a:gd name="connsiteX286" fmla="*/ 1447800 w 2967329"/>
              <a:gd name="connsiteY286" fmla="*/ 274085 h 2429558"/>
              <a:gd name="connsiteX287" fmla="*/ 1433513 w 2967329"/>
              <a:gd name="connsiteY287" fmla="*/ 278848 h 2429558"/>
              <a:gd name="connsiteX288" fmla="*/ 1419225 w 2967329"/>
              <a:gd name="connsiteY288" fmla="*/ 288373 h 2429558"/>
              <a:gd name="connsiteX289" fmla="*/ 1390650 w 2967329"/>
              <a:gd name="connsiteY289" fmla="*/ 297898 h 2429558"/>
              <a:gd name="connsiteX290" fmla="*/ 1333500 w 2967329"/>
              <a:gd name="connsiteY290" fmla="*/ 293135 h 2429558"/>
              <a:gd name="connsiteX291" fmla="*/ 1304925 w 2967329"/>
              <a:gd name="connsiteY291" fmla="*/ 283610 h 2429558"/>
              <a:gd name="connsiteX292" fmla="*/ 1271588 w 2967329"/>
              <a:gd name="connsiteY292" fmla="*/ 274085 h 2429558"/>
              <a:gd name="connsiteX293" fmla="*/ 1062038 w 2967329"/>
              <a:gd name="connsiteY293" fmla="*/ 278848 h 2429558"/>
              <a:gd name="connsiteX294" fmla="*/ 962025 w 2967329"/>
              <a:gd name="connsiteY294" fmla="*/ 278848 h 2429558"/>
              <a:gd name="connsiteX295" fmla="*/ 942975 w 2967329"/>
              <a:gd name="connsiteY295" fmla="*/ 231223 h 2429558"/>
              <a:gd name="connsiteX296" fmla="*/ 985838 w 2967329"/>
              <a:gd name="connsiteY296" fmla="*/ 207410 h 2429558"/>
              <a:gd name="connsiteX297" fmla="*/ 1009650 w 2967329"/>
              <a:gd name="connsiteY297" fmla="*/ 145498 h 2429558"/>
              <a:gd name="connsiteX298" fmla="*/ 1004888 w 2967329"/>
              <a:gd name="connsiteY298" fmla="*/ 107398 h 2429558"/>
              <a:gd name="connsiteX299" fmla="*/ 995363 w 2967329"/>
              <a:gd name="connsiteY299" fmla="*/ 78823 h 2429558"/>
              <a:gd name="connsiteX300" fmla="*/ 952500 w 2967329"/>
              <a:gd name="connsiteY300" fmla="*/ 50248 h 2429558"/>
              <a:gd name="connsiteX301" fmla="*/ 909638 w 2967329"/>
              <a:gd name="connsiteY301" fmla="*/ 2623 h 2429558"/>
              <a:gd name="connsiteX302" fmla="*/ 842963 w 2967329"/>
              <a:gd name="connsiteY302" fmla="*/ 7385 h 2429558"/>
              <a:gd name="connsiteX303" fmla="*/ 823913 w 2967329"/>
              <a:gd name="connsiteY303" fmla="*/ 12148 h 2429558"/>
              <a:gd name="connsiteX304" fmla="*/ 771525 w 2967329"/>
              <a:gd name="connsiteY304" fmla="*/ 16910 h 2429558"/>
              <a:gd name="connsiteX305" fmla="*/ 790575 w 2967329"/>
              <a:gd name="connsiteY305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233363 w 2967329"/>
              <a:gd name="connsiteY50" fmla="*/ 1412323 h 2429558"/>
              <a:gd name="connsiteX51" fmla="*/ 176213 w 2967329"/>
              <a:gd name="connsiteY51" fmla="*/ 1488523 h 2429558"/>
              <a:gd name="connsiteX52" fmla="*/ 157163 w 2967329"/>
              <a:gd name="connsiteY52" fmla="*/ 1531385 h 2429558"/>
              <a:gd name="connsiteX53" fmla="*/ 142875 w 2967329"/>
              <a:gd name="connsiteY53" fmla="*/ 1540910 h 2429558"/>
              <a:gd name="connsiteX54" fmla="*/ 133350 w 2967329"/>
              <a:gd name="connsiteY54" fmla="*/ 1555198 h 2429558"/>
              <a:gd name="connsiteX55" fmla="*/ 119063 w 2967329"/>
              <a:gd name="connsiteY55" fmla="*/ 1569485 h 2429558"/>
              <a:gd name="connsiteX56" fmla="*/ 109538 w 2967329"/>
              <a:gd name="connsiteY56" fmla="*/ 1598060 h 2429558"/>
              <a:gd name="connsiteX57" fmla="*/ 90488 w 2967329"/>
              <a:gd name="connsiteY57" fmla="*/ 1626635 h 2429558"/>
              <a:gd name="connsiteX58" fmla="*/ 85725 w 2967329"/>
              <a:gd name="connsiteY58" fmla="*/ 1640923 h 2429558"/>
              <a:gd name="connsiteX59" fmla="*/ 71438 w 2967329"/>
              <a:gd name="connsiteY59" fmla="*/ 1655210 h 2429558"/>
              <a:gd name="connsiteX60" fmla="*/ 57150 w 2967329"/>
              <a:gd name="connsiteY60" fmla="*/ 1683785 h 2429558"/>
              <a:gd name="connsiteX61" fmla="*/ 52388 w 2967329"/>
              <a:gd name="connsiteY61" fmla="*/ 1698073 h 2429558"/>
              <a:gd name="connsiteX62" fmla="*/ 42863 w 2967329"/>
              <a:gd name="connsiteY62" fmla="*/ 1712360 h 2429558"/>
              <a:gd name="connsiteX63" fmla="*/ 33338 w 2967329"/>
              <a:gd name="connsiteY63" fmla="*/ 1740935 h 2429558"/>
              <a:gd name="connsiteX64" fmla="*/ 28575 w 2967329"/>
              <a:gd name="connsiteY64" fmla="*/ 1788560 h 2429558"/>
              <a:gd name="connsiteX65" fmla="*/ 14288 w 2967329"/>
              <a:gd name="connsiteY65" fmla="*/ 1798085 h 2429558"/>
              <a:gd name="connsiteX66" fmla="*/ 4763 w 2967329"/>
              <a:gd name="connsiteY66" fmla="*/ 1826660 h 2429558"/>
              <a:gd name="connsiteX67" fmla="*/ 0 w 2967329"/>
              <a:gd name="connsiteY67" fmla="*/ 1840948 h 2429558"/>
              <a:gd name="connsiteX68" fmla="*/ 4763 w 2967329"/>
              <a:gd name="connsiteY68" fmla="*/ 1859998 h 2429558"/>
              <a:gd name="connsiteX69" fmla="*/ 9525 w 2967329"/>
              <a:gd name="connsiteY69" fmla="*/ 1874285 h 2429558"/>
              <a:gd name="connsiteX70" fmla="*/ 14288 w 2967329"/>
              <a:gd name="connsiteY70" fmla="*/ 1902860 h 2429558"/>
              <a:gd name="connsiteX71" fmla="*/ 19050 w 2967329"/>
              <a:gd name="connsiteY71" fmla="*/ 1917148 h 2429558"/>
              <a:gd name="connsiteX72" fmla="*/ 33338 w 2967329"/>
              <a:gd name="connsiteY72" fmla="*/ 1964773 h 2429558"/>
              <a:gd name="connsiteX73" fmla="*/ 52388 w 2967329"/>
              <a:gd name="connsiteY73" fmla="*/ 1993348 h 2429558"/>
              <a:gd name="connsiteX74" fmla="*/ 80963 w 2967329"/>
              <a:gd name="connsiteY74" fmla="*/ 1998110 h 2429558"/>
              <a:gd name="connsiteX75" fmla="*/ 95250 w 2967329"/>
              <a:gd name="connsiteY75" fmla="*/ 2002873 h 2429558"/>
              <a:gd name="connsiteX76" fmla="*/ 109538 w 2967329"/>
              <a:gd name="connsiteY76" fmla="*/ 2012398 h 2429558"/>
              <a:gd name="connsiteX77" fmla="*/ 138113 w 2967329"/>
              <a:gd name="connsiteY77" fmla="*/ 2021923 h 2429558"/>
              <a:gd name="connsiteX78" fmla="*/ 185738 w 2967329"/>
              <a:gd name="connsiteY78" fmla="*/ 2017160 h 2429558"/>
              <a:gd name="connsiteX79" fmla="*/ 204788 w 2967329"/>
              <a:gd name="connsiteY79" fmla="*/ 1993348 h 2429558"/>
              <a:gd name="connsiteX80" fmla="*/ 219075 w 2967329"/>
              <a:gd name="connsiteY80" fmla="*/ 1983823 h 2429558"/>
              <a:gd name="connsiteX81" fmla="*/ 228600 w 2967329"/>
              <a:gd name="connsiteY81" fmla="*/ 1969535 h 2429558"/>
              <a:gd name="connsiteX82" fmla="*/ 233363 w 2967329"/>
              <a:gd name="connsiteY82" fmla="*/ 1955248 h 2429558"/>
              <a:gd name="connsiteX83" fmla="*/ 247650 w 2967329"/>
              <a:gd name="connsiteY83" fmla="*/ 1950485 h 2429558"/>
              <a:gd name="connsiteX84" fmla="*/ 266700 w 2967329"/>
              <a:gd name="connsiteY84" fmla="*/ 1921910 h 2429558"/>
              <a:gd name="connsiteX85" fmla="*/ 280988 w 2967329"/>
              <a:gd name="connsiteY85" fmla="*/ 1879048 h 2429558"/>
              <a:gd name="connsiteX86" fmla="*/ 285750 w 2967329"/>
              <a:gd name="connsiteY86" fmla="*/ 1864760 h 2429558"/>
              <a:gd name="connsiteX87" fmla="*/ 300038 w 2967329"/>
              <a:gd name="connsiteY87" fmla="*/ 1855235 h 2429558"/>
              <a:gd name="connsiteX88" fmla="*/ 309563 w 2967329"/>
              <a:gd name="connsiteY88" fmla="*/ 1840948 h 2429558"/>
              <a:gd name="connsiteX89" fmla="*/ 352425 w 2967329"/>
              <a:gd name="connsiteY89" fmla="*/ 1817135 h 2429558"/>
              <a:gd name="connsiteX90" fmla="*/ 371475 w 2967329"/>
              <a:gd name="connsiteY90" fmla="*/ 1793323 h 2429558"/>
              <a:gd name="connsiteX91" fmla="*/ 385763 w 2967329"/>
              <a:gd name="connsiteY91" fmla="*/ 1764748 h 2429558"/>
              <a:gd name="connsiteX92" fmla="*/ 404813 w 2967329"/>
              <a:gd name="connsiteY92" fmla="*/ 1736173 h 2429558"/>
              <a:gd name="connsiteX93" fmla="*/ 419100 w 2967329"/>
              <a:gd name="connsiteY93" fmla="*/ 1707598 h 2429558"/>
              <a:gd name="connsiteX94" fmla="*/ 428625 w 2967329"/>
              <a:gd name="connsiteY94" fmla="*/ 1674260 h 2429558"/>
              <a:gd name="connsiteX95" fmla="*/ 423863 w 2967329"/>
              <a:gd name="connsiteY95" fmla="*/ 1602823 h 2429558"/>
              <a:gd name="connsiteX96" fmla="*/ 423863 w 2967329"/>
              <a:gd name="connsiteY96" fmla="*/ 1517098 h 2429558"/>
              <a:gd name="connsiteX97" fmla="*/ 438150 w 2967329"/>
              <a:gd name="connsiteY97" fmla="*/ 1512335 h 2429558"/>
              <a:gd name="connsiteX98" fmla="*/ 452438 w 2967329"/>
              <a:gd name="connsiteY98" fmla="*/ 1502810 h 2429558"/>
              <a:gd name="connsiteX99" fmla="*/ 476250 w 2967329"/>
              <a:gd name="connsiteY99" fmla="*/ 1478998 h 2429558"/>
              <a:gd name="connsiteX100" fmla="*/ 500063 w 2967329"/>
              <a:gd name="connsiteY100" fmla="*/ 1459948 h 2429558"/>
              <a:gd name="connsiteX101" fmla="*/ 523875 w 2967329"/>
              <a:gd name="connsiteY101" fmla="*/ 1431373 h 2429558"/>
              <a:gd name="connsiteX102" fmla="*/ 542925 w 2967329"/>
              <a:gd name="connsiteY102" fmla="*/ 1402798 h 2429558"/>
              <a:gd name="connsiteX103" fmla="*/ 552450 w 2967329"/>
              <a:gd name="connsiteY103" fmla="*/ 1388510 h 2429558"/>
              <a:gd name="connsiteX104" fmla="*/ 566738 w 2967329"/>
              <a:gd name="connsiteY104" fmla="*/ 1378985 h 2429558"/>
              <a:gd name="connsiteX105" fmla="*/ 571500 w 2967329"/>
              <a:gd name="connsiteY105" fmla="*/ 1364698 h 2429558"/>
              <a:gd name="connsiteX106" fmla="*/ 581025 w 2967329"/>
              <a:gd name="connsiteY106" fmla="*/ 1331360 h 2429558"/>
              <a:gd name="connsiteX107" fmla="*/ 576263 w 2967329"/>
              <a:gd name="connsiteY107" fmla="*/ 1183723 h 2429558"/>
              <a:gd name="connsiteX108" fmla="*/ 600075 w 2967329"/>
              <a:gd name="connsiteY108" fmla="*/ 1097998 h 2429558"/>
              <a:gd name="connsiteX109" fmla="*/ 614363 w 2967329"/>
              <a:gd name="connsiteY109" fmla="*/ 1093235 h 2429558"/>
              <a:gd name="connsiteX110" fmla="*/ 657225 w 2967329"/>
              <a:gd name="connsiteY110" fmla="*/ 1069423 h 2429558"/>
              <a:gd name="connsiteX111" fmla="*/ 671513 w 2967329"/>
              <a:gd name="connsiteY111" fmla="*/ 1064660 h 2429558"/>
              <a:gd name="connsiteX112" fmla="*/ 738188 w 2967329"/>
              <a:gd name="connsiteY112" fmla="*/ 1069423 h 2429558"/>
              <a:gd name="connsiteX113" fmla="*/ 752475 w 2967329"/>
              <a:gd name="connsiteY113" fmla="*/ 1074185 h 2429558"/>
              <a:gd name="connsiteX114" fmla="*/ 790575 w 2967329"/>
              <a:gd name="connsiteY114" fmla="*/ 1078948 h 2429558"/>
              <a:gd name="connsiteX115" fmla="*/ 976313 w 2967329"/>
              <a:gd name="connsiteY115" fmla="*/ 1107523 h 2429558"/>
              <a:gd name="connsiteX116" fmla="*/ 1004888 w 2967329"/>
              <a:gd name="connsiteY116" fmla="*/ 1117048 h 2429558"/>
              <a:gd name="connsiteX117" fmla="*/ 1047750 w 2967329"/>
              <a:gd name="connsiteY117" fmla="*/ 1131335 h 2429558"/>
              <a:gd name="connsiteX118" fmla="*/ 1062038 w 2967329"/>
              <a:gd name="connsiteY118" fmla="*/ 1136098 h 2429558"/>
              <a:gd name="connsiteX119" fmla="*/ 1104900 w 2967329"/>
              <a:gd name="connsiteY119" fmla="*/ 1159910 h 2429558"/>
              <a:gd name="connsiteX120" fmla="*/ 1133475 w 2967329"/>
              <a:gd name="connsiteY120" fmla="*/ 1178960 h 2429558"/>
              <a:gd name="connsiteX121" fmla="*/ 1157288 w 2967329"/>
              <a:gd name="connsiteY121" fmla="*/ 1198010 h 2429558"/>
              <a:gd name="connsiteX122" fmla="*/ 1166813 w 2967329"/>
              <a:gd name="connsiteY122" fmla="*/ 1212298 h 2429558"/>
              <a:gd name="connsiteX123" fmla="*/ 1195388 w 2967329"/>
              <a:gd name="connsiteY123" fmla="*/ 1231348 h 2429558"/>
              <a:gd name="connsiteX124" fmla="*/ 1209675 w 2967329"/>
              <a:gd name="connsiteY124" fmla="*/ 1240873 h 2429558"/>
              <a:gd name="connsiteX125" fmla="*/ 1238250 w 2967329"/>
              <a:gd name="connsiteY125" fmla="*/ 1259923 h 2429558"/>
              <a:gd name="connsiteX126" fmla="*/ 1262063 w 2967329"/>
              <a:gd name="connsiteY126" fmla="*/ 1288498 h 2429558"/>
              <a:gd name="connsiteX127" fmla="*/ 1281113 w 2967329"/>
              <a:gd name="connsiteY127" fmla="*/ 1317073 h 2429558"/>
              <a:gd name="connsiteX128" fmla="*/ 1290638 w 2967329"/>
              <a:gd name="connsiteY128" fmla="*/ 1331360 h 2429558"/>
              <a:gd name="connsiteX129" fmla="*/ 1319213 w 2967329"/>
              <a:gd name="connsiteY129" fmla="*/ 1374223 h 2429558"/>
              <a:gd name="connsiteX130" fmla="*/ 1328738 w 2967329"/>
              <a:gd name="connsiteY130" fmla="*/ 1388510 h 2429558"/>
              <a:gd name="connsiteX131" fmla="*/ 1343025 w 2967329"/>
              <a:gd name="connsiteY131" fmla="*/ 1398035 h 2429558"/>
              <a:gd name="connsiteX132" fmla="*/ 1362075 w 2967329"/>
              <a:gd name="connsiteY132" fmla="*/ 1421848 h 2429558"/>
              <a:gd name="connsiteX133" fmla="*/ 1381125 w 2967329"/>
              <a:gd name="connsiteY133" fmla="*/ 1450423 h 2429558"/>
              <a:gd name="connsiteX134" fmla="*/ 1390650 w 2967329"/>
              <a:gd name="connsiteY134" fmla="*/ 1464710 h 2429558"/>
              <a:gd name="connsiteX135" fmla="*/ 1404938 w 2967329"/>
              <a:gd name="connsiteY135" fmla="*/ 1469473 h 2429558"/>
              <a:gd name="connsiteX136" fmla="*/ 1428750 w 2967329"/>
              <a:gd name="connsiteY136" fmla="*/ 1493285 h 2429558"/>
              <a:gd name="connsiteX137" fmla="*/ 1438275 w 2967329"/>
              <a:gd name="connsiteY137" fmla="*/ 1507573 h 2429558"/>
              <a:gd name="connsiteX138" fmla="*/ 1452563 w 2967329"/>
              <a:gd name="connsiteY138" fmla="*/ 1517098 h 2429558"/>
              <a:gd name="connsiteX139" fmla="*/ 1466850 w 2967329"/>
              <a:gd name="connsiteY139" fmla="*/ 1531385 h 2429558"/>
              <a:gd name="connsiteX140" fmla="*/ 1495425 w 2967329"/>
              <a:gd name="connsiteY140" fmla="*/ 1540910 h 2429558"/>
              <a:gd name="connsiteX141" fmla="*/ 1528763 w 2967329"/>
              <a:gd name="connsiteY141" fmla="*/ 1550435 h 2429558"/>
              <a:gd name="connsiteX142" fmla="*/ 1557338 w 2967329"/>
              <a:gd name="connsiteY142" fmla="*/ 1555198 h 2429558"/>
              <a:gd name="connsiteX143" fmla="*/ 1571625 w 2967329"/>
              <a:gd name="connsiteY143" fmla="*/ 1559960 h 2429558"/>
              <a:gd name="connsiteX144" fmla="*/ 1590675 w 2967329"/>
              <a:gd name="connsiteY144" fmla="*/ 1564723 h 2429558"/>
              <a:gd name="connsiteX145" fmla="*/ 1619250 w 2967329"/>
              <a:gd name="connsiteY145" fmla="*/ 1583773 h 2429558"/>
              <a:gd name="connsiteX146" fmla="*/ 1633538 w 2967329"/>
              <a:gd name="connsiteY146" fmla="*/ 1593298 h 2429558"/>
              <a:gd name="connsiteX147" fmla="*/ 1657350 w 2967329"/>
              <a:gd name="connsiteY147" fmla="*/ 1617110 h 2429558"/>
              <a:gd name="connsiteX148" fmla="*/ 1681163 w 2967329"/>
              <a:gd name="connsiteY148" fmla="*/ 1636160 h 2429558"/>
              <a:gd name="connsiteX149" fmla="*/ 1704975 w 2967329"/>
              <a:gd name="connsiteY149" fmla="*/ 1679023 h 2429558"/>
              <a:gd name="connsiteX150" fmla="*/ 1714500 w 2967329"/>
              <a:gd name="connsiteY150" fmla="*/ 1693310 h 2429558"/>
              <a:gd name="connsiteX151" fmla="*/ 1728788 w 2967329"/>
              <a:gd name="connsiteY151" fmla="*/ 1698073 h 2429558"/>
              <a:gd name="connsiteX152" fmla="*/ 1752600 w 2967329"/>
              <a:gd name="connsiteY152" fmla="*/ 1721885 h 2429558"/>
              <a:gd name="connsiteX153" fmla="*/ 1776413 w 2967329"/>
              <a:gd name="connsiteY153" fmla="*/ 1745698 h 2429558"/>
              <a:gd name="connsiteX154" fmla="*/ 1785938 w 2967329"/>
              <a:gd name="connsiteY154" fmla="*/ 1759985 h 2429558"/>
              <a:gd name="connsiteX155" fmla="*/ 1809750 w 2967329"/>
              <a:gd name="connsiteY155" fmla="*/ 1783798 h 2429558"/>
              <a:gd name="connsiteX156" fmla="*/ 1819275 w 2967329"/>
              <a:gd name="connsiteY156" fmla="*/ 1812373 h 2429558"/>
              <a:gd name="connsiteX157" fmla="*/ 1824038 w 2967329"/>
              <a:gd name="connsiteY157" fmla="*/ 1826660 h 2429558"/>
              <a:gd name="connsiteX158" fmla="*/ 1828800 w 2967329"/>
              <a:gd name="connsiteY158" fmla="*/ 1912385 h 2429558"/>
              <a:gd name="connsiteX159" fmla="*/ 1843088 w 2967329"/>
              <a:gd name="connsiteY159" fmla="*/ 1960010 h 2429558"/>
              <a:gd name="connsiteX160" fmla="*/ 1857375 w 2967329"/>
              <a:gd name="connsiteY160" fmla="*/ 2002873 h 2429558"/>
              <a:gd name="connsiteX161" fmla="*/ 1866900 w 2967329"/>
              <a:gd name="connsiteY161" fmla="*/ 2031448 h 2429558"/>
              <a:gd name="connsiteX162" fmla="*/ 1881188 w 2967329"/>
              <a:gd name="connsiteY162" fmla="*/ 2083835 h 2429558"/>
              <a:gd name="connsiteX163" fmla="*/ 1885950 w 2967329"/>
              <a:gd name="connsiteY163" fmla="*/ 2098123 h 2429558"/>
              <a:gd name="connsiteX164" fmla="*/ 1900238 w 2967329"/>
              <a:gd name="connsiteY164" fmla="*/ 2107648 h 2429558"/>
              <a:gd name="connsiteX165" fmla="*/ 1919288 w 2967329"/>
              <a:gd name="connsiteY165" fmla="*/ 2150510 h 2429558"/>
              <a:gd name="connsiteX166" fmla="*/ 1924050 w 2967329"/>
              <a:gd name="connsiteY166" fmla="*/ 2164798 h 2429558"/>
              <a:gd name="connsiteX167" fmla="*/ 1943100 w 2967329"/>
              <a:gd name="connsiteY167" fmla="*/ 2193373 h 2429558"/>
              <a:gd name="connsiteX168" fmla="*/ 1966913 w 2967329"/>
              <a:gd name="connsiteY168" fmla="*/ 2221948 h 2429558"/>
              <a:gd name="connsiteX169" fmla="*/ 1981200 w 2967329"/>
              <a:gd name="connsiteY169" fmla="*/ 2231473 h 2429558"/>
              <a:gd name="connsiteX170" fmla="*/ 1995488 w 2967329"/>
              <a:gd name="connsiteY170" fmla="*/ 2245760 h 2429558"/>
              <a:gd name="connsiteX171" fmla="*/ 2009775 w 2967329"/>
              <a:gd name="connsiteY171" fmla="*/ 2250523 h 2429558"/>
              <a:gd name="connsiteX172" fmla="*/ 2052638 w 2967329"/>
              <a:gd name="connsiteY172" fmla="*/ 2269573 h 2429558"/>
              <a:gd name="connsiteX173" fmla="*/ 2119313 w 2967329"/>
              <a:gd name="connsiteY173" fmla="*/ 2288623 h 2429558"/>
              <a:gd name="connsiteX174" fmla="*/ 2147888 w 2967329"/>
              <a:gd name="connsiteY174" fmla="*/ 2307673 h 2429558"/>
              <a:gd name="connsiteX175" fmla="*/ 2176463 w 2967329"/>
              <a:gd name="connsiteY175" fmla="*/ 2317198 h 2429558"/>
              <a:gd name="connsiteX176" fmla="*/ 2190750 w 2967329"/>
              <a:gd name="connsiteY176" fmla="*/ 2326723 h 2429558"/>
              <a:gd name="connsiteX177" fmla="*/ 2233613 w 2967329"/>
              <a:gd name="connsiteY177" fmla="*/ 2336248 h 2429558"/>
              <a:gd name="connsiteX178" fmla="*/ 2262188 w 2967329"/>
              <a:gd name="connsiteY178" fmla="*/ 2345773 h 2429558"/>
              <a:gd name="connsiteX179" fmla="*/ 2290763 w 2967329"/>
              <a:gd name="connsiteY179" fmla="*/ 2355298 h 2429558"/>
              <a:gd name="connsiteX180" fmla="*/ 2319338 w 2967329"/>
              <a:gd name="connsiteY180" fmla="*/ 2369585 h 2429558"/>
              <a:gd name="connsiteX181" fmla="*/ 2347913 w 2967329"/>
              <a:gd name="connsiteY181" fmla="*/ 2383873 h 2429558"/>
              <a:gd name="connsiteX182" fmla="*/ 2362200 w 2967329"/>
              <a:gd name="connsiteY182" fmla="*/ 2393398 h 2429558"/>
              <a:gd name="connsiteX183" fmla="*/ 2390775 w 2967329"/>
              <a:gd name="connsiteY183" fmla="*/ 2402923 h 2429558"/>
              <a:gd name="connsiteX184" fmla="*/ 2419350 w 2967329"/>
              <a:gd name="connsiteY184" fmla="*/ 2412448 h 2429558"/>
              <a:gd name="connsiteX185" fmla="*/ 2433638 w 2967329"/>
              <a:gd name="connsiteY185" fmla="*/ 2417210 h 2429558"/>
              <a:gd name="connsiteX186" fmla="*/ 2624137 w 2967329"/>
              <a:gd name="connsiteY186" fmla="*/ 2424354 h 2429558"/>
              <a:gd name="connsiteX187" fmla="*/ 2678906 w 2967329"/>
              <a:gd name="connsiteY187" fmla="*/ 2331485 h 2429558"/>
              <a:gd name="connsiteX188" fmla="*/ 2626519 w 2967329"/>
              <a:gd name="connsiteY188" fmla="*/ 2198136 h 2429558"/>
              <a:gd name="connsiteX189" fmla="*/ 2566988 w 2967329"/>
              <a:gd name="connsiteY189" fmla="*/ 2031448 h 2429558"/>
              <a:gd name="connsiteX190" fmla="*/ 2571750 w 2967329"/>
              <a:gd name="connsiteY190" fmla="*/ 1983823 h 2429558"/>
              <a:gd name="connsiteX191" fmla="*/ 2576513 w 2967329"/>
              <a:gd name="connsiteY191" fmla="*/ 1964773 h 2429558"/>
              <a:gd name="connsiteX192" fmla="*/ 2581275 w 2967329"/>
              <a:gd name="connsiteY192" fmla="*/ 1940960 h 2429558"/>
              <a:gd name="connsiteX193" fmla="*/ 2586038 w 2967329"/>
              <a:gd name="connsiteY193" fmla="*/ 1926673 h 2429558"/>
              <a:gd name="connsiteX194" fmla="*/ 2605088 w 2967329"/>
              <a:gd name="connsiteY194" fmla="*/ 1898098 h 2429558"/>
              <a:gd name="connsiteX195" fmla="*/ 2619375 w 2967329"/>
              <a:gd name="connsiteY195" fmla="*/ 1855235 h 2429558"/>
              <a:gd name="connsiteX196" fmla="*/ 2624138 w 2967329"/>
              <a:gd name="connsiteY196" fmla="*/ 1840948 h 2429558"/>
              <a:gd name="connsiteX197" fmla="*/ 2628900 w 2967329"/>
              <a:gd name="connsiteY197" fmla="*/ 1826660 h 2429558"/>
              <a:gd name="connsiteX198" fmla="*/ 2633663 w 2967329"/>
              <a:gd name="connsiteY198" fmla="*/ 1793323 h 2429558"/>
              <a:gd name="connsiteX199" fmla="*/ 2638425 w 2967329"/>
              <a:gd name="connsiteY199" fmla="*/ 1769510 h 2429558"/>
              <a:gd name="connsiteX200" fmla="*/ 2643188 w 2967329"/>
              <a:gd name="connsiteY200" fmla="*/ 1664735 h 2429558"/>
              <a:gd name="connsiteX201" fmla="*/ 2652713 w 2967329"/>
              <a:gd name="connsiteY201" fmla="*/ 1636160 h 2429558"/>
              <a:gd name="connsiteX202" fmla="*/ 2657475 w 2967329"/>
              <a:gd name="connsiteY202" fmla="*/ 1621873 h 2429558"/>
              <a:gd name="connsiteX203" fmla="*/ 2676525 w 2967329"/>
              <a:gd name="connsiteY203" fmla="*/ 1564723 h 2429558"/>
              <a:gd name="connsiteX204" fmla="*/ 2690813 w 2967329"/>
              <a:gd name="connsiteY204" fmla="*/ 1536148 h 2429558"/>
              <a:gd name="connsiteX205" fmla="*/ 2705100 w 2967329"/>
              <a:gd name="connsiteY205" fmla="*/ 1526623 h 2429558"/>
              <a:gd name="connsiteX206" fmla="*/ 2714625 w 2967329"/>
              <a:gd name="connsiteY206" fmla="*/ 1512335 h 2429558"/>
              <a:gd name="connsiteX207" fmla="*/ 2728913 w 2967329"/>
              <a:gd name="connsiteY207" fmla="*/ 1507573 h 2429558"/>
              <a:gd name="connsiteX208" fmla="*/ 2733675 w 2967329"/>
              <a:gd name="connsiteY208" fmla="*/ 1493285 h 2429558"/>
              <a:gd name="connsiteX209" fmla="*/ 2743200 w 2967329"/>
              <a:gd name="connsiteY209" fmla="*/ 1478998 h 2429558"/>
              <a:gd name="connsiteX210" fmla="*/ 2752725 w 2967329"/>
              <a:gd name="connsiteY210" fmla="*/ 1450423 h 2429558"/>
              <a:gd name="connsiteX211" fmla="*/ 2767013 w 2967329"/>
              <a:gd name="connsiteY211" fmla="*/ 1421848 h 2429558"/>
              <a:gd name="connsiteX212" fmla="*/ 2809875 w 2967329"/>
              <a:gd name="connsiteY212" fmla="*/ 1402798 h 2429558"/>
              <a:gd name="connsiteX213" fmla="*/ 2838450 w 2967329"/>
              <a:gd name="connsiteY213" fmla="*/ 1393273 h 2429558"/>
              <a:gd name="connsiteX214" fmla="*/ 2881313 w 2967329"/>
              <a:gd name="connsiteY214" fmla="*/ 1383748 h 2429558"/>
              <a:gd name="connsiteX215" fmla="*/ 2895600 w 2967329"/>
              <a:gd name="connsiteY215" fmla="*/ 1374223 h 2429558"/>
              <a:gd name="connsiteX216" fmla="*/ 2909888 w 2967329"/>
              <a:gd name="connsiteY216" fmla="*/ 1369460 h 2429558"/>
              <a:gd name="connsiteX217" fmla="*/ 2919413 w 2967329"/>
              <a:gd name="connsiteY217" fmla="*/ 1355173 h 2429558"/>
              <a:gd name="connsiteX218" fmla="*/ 2947988 w 2967329"/>
              <a:gd name="connsiteY218" fmla="*/ 1345648 h 2429558"/>
              <a:gd name="connsiteX219" fmla="*/ 2962275 w 2967329"/>
              <a:gd name="connsiteY219" fmla="*/ 1331360 h 2429558"/>
              <a:gd name="connsiteX220" fmla="*/ 2962275 w 2967329"/>
              <a:gd name="connsiteY220" fmla="*/ 1288498 h 2429558"/>
              <a:gd name="connsiteX221" fmla="*/ 2947988 w 2967329"/>
              <a:gd name="connsiteY221" fmla="*/ 1278973 h 2429558"/>
              <a:gd name="connsiteX222" fmla="*/ 2919413 w 2967329"/>
              <a:gd name="connsiteY222" fmla="*/ 1274210 h 2429558"/>
              <a:gd name="connsiteX223" fmla="*/ 2905125 w 2967329"/>
              <a:gd name="connsiteY223" fmla="*/ 1269448 h 2429558"/>
              <a:gd name="connsiteX224" fmla="*/ 2886075 w 2967329"/>
              <a:gd name="connsiteY224" fmla="*/ 1240873 h 2429558"/>
              <a:gd name="connsiteX225" fmla="*/ 2876550 w 2967329"/>
              <a:gd name="connsiteY225" fmla="*/ 1226585 h 2429558"/>
              <a:gd name="connsiteX226" fmla="*/ 2871788 w 2967329"/>
              <a:gd name="connsiteY226" fmla="*/ 1212298 h 2429558"/>
              <a:gd name="connsiteX227" fmla="*/ 2852738 w 2967329"/>
              <a:gd name="connsiteY227" fmla="*/ 1183723 h 2429558"/>
              <a:gd name="connsiteX228" fmla="*/ 2833688 w 2967329"/>
              <a:gd name="connsiteY228" fmla="*/ 1155148 h 2429558"/>
              <a:gd name="connsiteX229" fmla="*/ 2819400 w 2967329"/>
              <a:gd name="connsiteY229" fmla="*/ 1126573 h 2429558"/>
              <a:gd name="connsiteX230" fmla="*/ 2814638 w 2967329"/>
              <a:gd name="connsiteY230" fmla="*/ 1112285 h 2429558"/>
              <a:gd name="connsiteX231" fmla="*/ 2795588 w 2967329"/>
              <a:gd name="connsiteY231" fmla="*/ 1083710 h 2429558"/>
              <a:gd name="connsiteX232" fmla="*/ 2786063 w 2967329"/>
              <a:gd name="connsiteY232" fmla="*/ 1069423 h 2429558"/>
              <a:gd name="connsiteX233" fmla="*/ 2771775 w 2967329"/>
              <a:gd name="connsiteY233" fmla="*/ 1040848 h 2429558"/>
              <a:gd name="connsiteX234" fmla="*/ 2757488 w 2967329"/>
              <a:gd name="connsiteY234" fmla="*/ 1036085 h 2429558"/>
              <a:gd name="connsiteX235" fmla="*/ 2743200 w 2967329"/>
              <a:gd name="connsiteY235" fmla="*/ 1026560 h 2429558"/>
              <a:gd name="connsiteX236" fmla="*/ 2686050 w 2967329"/>
              <a:gd name="connsiteY236" fmla="*/ 1031323 h 2429558"/>
              <a:gd name="connsiteX237" fmla="*/ 2657475 w 2967329"/>
              <a:gd name="connsiteY237" fmla="*/ 1050373 h 2429558"/>
              <a:gd name="connsiteX238" fmla="*/ 2643188 w 2967329"/>
              <a:gd name="connsiteY238" fmla="*/ 1055135 h 2429558"/>
              <a:gd name="connsiteX239" fmla="*/ 2633663 w 2967329"/>
              <a:gd name="connsiteY239" fmla="*/ 1069423 h 2429558"/>
              <a:gd name="connsiteX240" fmla="*/ 2605088 w 2967329"/>
              <a:gd name="connsiteY240" fmla="*/ 1078948 h 2429558"/>
              <a:gd name="connsiteX241" fmla="*/ 2547938 w 2967329"/>
              <a:gd name="connsiteY241" fmla="*/ 1069423 h 2429558"/>
              <a:gd name="connsiteX242" fmla="*/ 2533650 w 2967329"/>
              <a:gd name="connsiteY242" fmla="*/ 1064660 h 2429558"/>
              <a:gd name="connsiteX243" fmla="*/ 2519363 w 2967329"/>
              <a:gd name="connsiteY243" fmla="*/ 1055135 h 2429558"/>
              <a:gd name="connsiteX244" fmla="*/ 2495550 w 2967329"/>
              <a:gd name="connsiteY244" fmla="*/ 1026560 h 2429558"/>
              <a:gd name="connsiteX245" fmla="*/ 2481263 w 2967329"/>
              <a:gd name="connsiteY245" fmla="*/ 1017035 h 2429558"/>
              <a:gd name="connsiteX246" fmla="*/ 2471738 w 2967329"/>
              <a:gd name="connsiteY246" fmla="*/ 1002748 h 2429558"/>
              <a:gd name="connsiteX247" fmla="*/ 2457450 w 2967329"/>
              <a:gd name="connsiteY247" fmla="*/ 993223 h 2429558"/>
              <a:gd name="connsiteX248" fmla="*/ 2452688 w 2967329"/>
              <a:gd name="connsiteY248" fmla="*/ 978935 h 2429558"/>
              <a:gd name="connsiteX249" fmla="*/ 2443163 w 2967329"/>
              <a:gd name="connsiteY249" fmla="*/ 964648 h 2429558"/>
              <a:gd name="connsiteX250" fmla="*/ 2438400 w 2967329"/>
              <a:gd name="connsiteY250" fmla="*/ 950360 h 2429558"/>
              <a:gd name="connsiteX251" fmla="*/ 2424113 w 2967329"/>
              <a:gd name="connsiteY251" fmla="*/ 936073 h 2429558"/>
              <a:gd name="connsiteX252" fmla="*/ 2414588 w 2967329"/>
              <a:gd name="connsiteY252" fmla="*/ 921785 h 2429558"/>
              <a:gd name="connsiteX253" fmla="*/ 2400300 w 2967329"/>
              <a:gd name="connsiteY253" fmla="*/ 907498 h 2429558"/>
              <a:gd name="connsiteX254" fmla="*/ 2390775 w 2967329"/>
              <a:gd name="connsiteY254" fmla="*/ 893210 h 2429558"/>
              <a:gd name="connsiteX255" fmla="*/ 2376488 w 2967329"/>
              <a:gd name="connsiteY255" fmla="*/ 888448 h 2429558"/>
              <a:gd name="connsiteX256" fmla="*/ 2352675 w 2967329"/>
              <a:gd name="connsiteY256" fmla="*/ 845585 h 2429558"/>
              <a:gd name="connsiteX257" fmla="*/ 2333625 w 2967329"/>
              <a:gd name="connsiteY257" fmla="*/ 831298 h 2429558"/>
              <a:gd name="connsiteX258" fmla="*/ 2309813 w 2967329"/>
              <a:gd name="connsiteY258" fmla="*/ 802723 h 2429558"/>
              <a:gd name="connsiteX259" fmla="*/ 2281238 w 2967329"/>
              <a:gd name="connsiteY259" fmla="*/ 788435 h 2429558"/>
              <a:gd name="connsiteX260" fmla="*/ 2238375 w 2967329"/>
              <a:gd name="connsiteY260" fmla="*/ 755098 h 2429558"/>
              <a:gd name="connsiteX261" fmla="*/ 2209800 w 2967329"/>
              <a:gd name="connsiteY261" fmla="*/ 736048 h 2429558"/>
              <a:gd name="connsiteX262" fmla="*/ 2195513 w 2967329"/>
              <a:gd name="connsiteY262" fmla="*/ 726523 h 2429558"/>
              <a:gd name="connsiteX263" fmla="*/ 2181225 w 2967329"/>
              <a:gd name="connsiteY263" fmla="*/ 721760 h 2429558"/>
              <a:gd name="connsiteX264" fmla="*/ 2152650 w 2967329"/>
              <a:gd name="connsiteY264" fmla="*/ 702710 h 2429558"/>
              <a:gd name="connsiteX265" fmla="*/ 2081213 w 2967329"/>
              <a:gd name="connsiteY265" fmla="*/ 655085 h 2429558"/>
              <a:gd name="connsiteX266" fmla="*/ 2052638 w 2967329"/>
              <a:gd name="connsiteY266" fmla="*/ 636035 h 2429558"/>
              <a:gd name="connsiteX267" fmla="*/ 2038350 w 2967329"/>
              <a:gd name="connsiteY267" fmla="*/ 626510 h 2429558"/>
              <a:gd name="connsiteX268" fmla="*/ 2009775 w 2967329"/>
              <a:gd name="connsiteY268" fmla="*/ 616985 h 2429558"/>
              <a:gd name="connsiteX269" fmla="*/ 1995488 w 2967329"/>
              <a:gd name="connsiteY269" fmla="*/ 612223 h 2429558"/>
              <a:gd name="connsiteX270" fmla="*/ 1914525 w 2967329"/>
              <a:gd name="connsiteY270" fmla="*/ 621748 h 2429558"/>
              <a:gd name="connsiteX271" fmla="*/ 1900238 w 2967329"/>
              <a:gd name="connsiteY271" fmla="*/ 631273 h 2429558"/>
              <a:gd name="connsiteX272" fmla="*/ 1871663 w 2967329"/>
              <a:gd name="connsiteY272" fmla="*/ 640798 h 2429558"/>
              <a:gd name="connsiteX273" fmla="*/ 1757363 w 2967329"/>
              <a:gd name="connsiteY273" fmla="*/ 636035 h 2429558"/>
              <a:gd name="connsiteX274" fmla="*/ 1728788 w 2967329"/>
              <a:gd name="connsiteY274" fmla="*/ 574123 h 2429558"/>
              <a:gd name="connsiteX275" fmla="*/ 1669256 w 2967329"/>
              <a:gd name="connsiteY275" fmla="*/ 497923 h 2429558"/>
              <a:gd name="connsiteX276" fmla="*/ 1638300 w 2967329"/>
              <a:gd name="connsiteY276" fmla="*/ 445535 h 2429558"/>
              <a:gd name="connsiteX277" fmla="*/ 1619250 w 2967329"/>
              <a:gd name="connsiteY277" fmla="*/ 402673 h 2429558"/>
              <a:gd name="connsiteX278" fmla="*/ 1600200 w 2967329"/>
              <a:gd name="connsiteY278" fmla="*/ 359810 h 2429558"/>
              <a:gd name="connsiteX279" fmla="*/ 1590675 w 2967329"/>
              <a:gd name="connsiteY279" fmla="*/ 331235 h 2429558"/>
              <a:gd name="connsiteX280" fmla="*/ 1576388 w 2967329"/>
              <a:gd name="connsiteY280" fmla="*/ 302660 h 2429558"/>
              <a:gd name="connsiteX281" fmla="*/ 1547813 w 2967329"/>
              <a:gd name="connsiteY281" fmla="*/ 293135 h 2429558"/>
              <a:gd name="connsiteX282" fmla="*/ 1519238 w 2967329"/>
              <a:gd name="connsiteY282" fmla="*/ 278848 h 2429558"/>
              <a:gd name="connsiteX283" fmla="*/ 1504950 w 2967329"/>
              <a:gd name="connsiteY283" fmla="*/ 269323 h 2429558"/>
              <a:gd name="connsiteX284" fmla="*/ 1476375 w 2967329"/>
              <a:gd name="connsiteY284" fmla="*/ 259798 h 2429558"/>
              <a:gd name="connsiteX285" fmla="*/ 1447800 w 2967329"/>
              <a:gd name="connsiteY285" fmla="*/ 274085 h 2429558"/>
              <a:gd name="connsiteX286" fmla="*/ 1433513 w 2967329"/>
              <a:gd name="connsiteY286" fmla="*/ 278848 h 2429558"/>
              <a:gd name="connsiteX287" fmla="*/ 1419225 w 2967329"/>
              <a:gd name="connsiteY287" fmla="*/ 288373 h 2429558"/>
              <a:gd name="connsiteX288" fmla="*/ 1390650 w 2967329"/>
              <a:gd name="connsiteY288" fmla="*/ 297898 h 2429558"/>
              <a:gd name="connsiteX289" fmla="*/ 1333500 w 2967329"/>
              <a:gd name="connsiteY289" fmla="*/ 293135 h 2429558"/>
              <a:gd name="connsiteX290" fmla="*/ 1304925 w 2967329"/>
              <a:gd name="connsiteY290" fmla="*/ 283610 h 2429558"/>
              <a:gd name="connsiteX291" fmla="*/ 1271588 w 2967329"/>
              <a:gd name="connsiteY291" fmla="*/ 274085 h 2429558"/>
              <a:gd name="connsiteX292" fmla="*/ 1062038 w 2967329"/>
              <a:gd name="connsiteY292" fmla="*/ 278848 h 2429558"/>
              <a:gd name="connsiteX293" fmla="*/ 962025 w 2967329"/>
              <a:gd name="connsiteY293" fmla="*/ 278848 h 2429558"/>
              <a:gd name="connsiteX294" fmla="*/ 942975 w 2967329"/>
              <a:gd name="connsiteY294" fmla="*/ 231223 h 2429558"/>
              <a:gd name="connsiteX295" fmla="*/ 985838 w 2967329"/>
              <a:gd name="connsiteY295" fmla="*/ 207410 h 2429558"/>
              <a:gd name="connsiteX296" fmla="*/ 1009650 w 2967329"/>
              <a:gd name="connsiteY296" fmla="*/ 145498 h 2429558"/>
              <a:gd name="connsiteX297" fmla="*/ 1004888 w 2967329"/>
              <a:gd name="connsiteY297" fmla="*/ 107398 h 2429558"/>
              <a:gd name="connsiteX298" fmla="*/ 995363 w 2967329"/>
              <a:gd name="connsiteY298" fmla="*/ 78823 h 2429558"/>
              <a:gd name="connsiteX299" fmla="*/ 952500 w 2967329"/>
              <a:gd name="connsiteY299" fmla="*/ 50248 h 2429558"/>
              <a:gd name="connsiteX300" fmla="*/ 909638 w 2967329"/>
              <a:gd name="connsiteY300" fmla="*/ 2623 h 2429558"/>
              <a:gd name="connsiteX301" fmla="*/ 842963 w 2967329"/>
              <a:gd name="connsiteY301" fmla="*/ 7385 h 2429558"/>
              <a:gd name="connsiteX302" fmla="*/ 823913 w 2967329"/>
              <a:gd name="connsiteY302" fmla="*/ 12148 h 2429558"/>
              <a:gd name="connsiteX303" fmla="*/ 771525 w 2967329"/>
              <a:gd name="connsiteY303" fmla="*/ 16910 h 2429558"/>
              <a:gd name="connsiteX304" fmla="*/ 790575 w 2967329"/>
              <a:gd name="connsiteY304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238125 w 2967329"/>
              <a:gd name="connsiteY49" fmla="*/ 1398035 h 2429558"/>
              <a:gd name="connsiteX50" fmla="*/ 176213 w 2967329"/>
              <a:gd name="connsiteY50" fmla="*/ 1488523 h 2429558"/>
              <a:gd name="connsiteX51" fmla="*/ 157163 w 2967329"/>
              <a:gd name="connsiteY51" fmla="*/ 1531385 h 2429558"/>
              <a:gd name="connsiteX52" fmla="*/ 142875 w 2967329"/>
              <a:gd name="connsiteY52" fmla="*/ 1540910 h 2429558"/>
              <a:gd name="connsiteX53" fmla="*/ 133350 w 2967329"/>
              <a:gd name="connsiteY53" fmla="*/ 1555198 h 2429558"/>
              <a:gd name="connsiteX54" fmla="*/ 119063 w 2967329"/>
              <a:gd name="connsiteY54" fmla="*/ 1569485 h 2429558"/>
              <a:gd name="connsiteX55" fmla="*/ 109538 w 2967329"/>
              <a:gd name="connsiteY55" fmla="*/ 1598060 h 2429558"/>
              <a:gd name="connsiteX56" fmla="*/ 90488 w 2967329"/>
              <a:gd name="connsiteY56" fmla="*/ 1626635 h 2429558"/>
              <a:gd name="connsiteX57" fmla="*/ 85725 w 2967329"/>
              <a:gd name="connsiteY57" fmla="*/ 1640923 h 2429558"/>
              <a:gd name="connsiteX58" fmla="*/ 71438 w 2967329"/>
              <a:gd name="connsiteY58" fmla="*/ 1655210 h 2429558"/>
              <a:gd name="connsiteX59" fmla="*/ 57150 w 2967329"/>
              <a:gd name="connsiteY59" fmla="*/ 1683785 h 2429558"/>
              <a:gd name="connsiteX60" fmla="*/ 52388 w 2967329"/>
              <a:gd name="connsiteY60" fmla="*/ 1698073 h 2429558"/>
              <a:gd name="connsiteX61" fmla="*/ 42863 w 2967329"/>
              <a:gd name="connsiteY61" fmla="*/ 1712360 h 2429558"/>
              <a:gd name="connsiteX62" fmla="*/ 33338 w 2967329"/>
              <a:gd name="connsiteY62" fmla="*/ 1740935 h 2429558"/>
              <a:gd name="connsiteX63" fmla="*/ 28575 w 2967329"/>
              <a:gd name="connsiteY63" fmla="*/ 1788560 h 2429558"/>
              <a:gd name="connsiteX64" fmla="*/ 14288 w 2967329"/>
              <a:gd name="connsiteY64" fmla="*/ 1798085 h 2429558"/>
              <a:gd name="connsiteX65" fmla="*/ 4763 w 2967329"/>
              <a:gd name="connsiteY65" fmla="*/ 1826660 h 2429558"/>
              <a:gd name="connsiteX66" fmla="*/ 0 w 2967329"/>
              <a:gd name="connsiteY66" fmla="*/ 1840948 h 2429558"/>
              <a:gd name="connsiteX67" fmla="*/ 4763 w 2967329"/>
              <a:gd name="connsiteY67" fmla="*/ 1859998 h 2429558"/>
              <a:gd name="connsiteX68" fmla="*/ 9525 w 2967329"/>
              <a:gd name="connsiteY68" fmla="*/ 1874285 h 2429558"/>
              <a:gd name="connsiteX69" fmla="*/ 14288 w 2967329"/>
              <a:gd name="connsiteY69" fmla="*/ 1902860 h 2429558"/>
              <a:gd name="connsiteX70" fmla="*/ 19050 w 2967329"/>
              <a:gd name="connsiteY70" fmla="*/ 1917148 h 2429558"/>
              <a:gd name="connsiteX71" fmla="*/ 33338 w 2967329"/>
              <a:gd name="connsiteY71" fmla="*/ 1964773 h 2429558"/>
              <a:gd name="connsiteX72" fmla="*/ 52388 w 2967329"/>
              <a:gd name="connsiteY72" fmla="*/ 1993348 h 2429558"/>
              <a:gd name="connsiteX73" fmla="*/ 80963 w 2967329"/>
              <a:gd name="connsiteY73" fmla="*/ 1998110 h 2429558"/>
              <a:gd name="connsiteX74" fmla="*/ 95250 w 2967329"/>
              <a:gd name="connsiteY74" fmla="*/ 2002873 h 2429558"/>
              <a:gd name="connsiteX75" fmla="*/ 109538 w 2967329"/>
              <a:gd name="connsiteY75" fmla="*/ 2012398 h 2429558"/>
              <a:gd name="connsiteX76" fmla="*/ 138113 w 2967329"/>
              <a:gd name="connsiteY76" fmla="*/ 2021923 h 2429558"/>
              <a:gd name="connsiteX77" fmla="*/ 185738 w 2967329"/>
              <a:gd name="connsiteY77" fmla="*/ 2017160 h 2429558"/>
              <a:gd name="connsiteX78" fmla="*/ 204788 w 2967329"/>
              <a:gd name="connsiteY78" fmla="*/ 1993348 h 2429558"/>
              <a:gd name="connsiteX79" fmla="*/ 219075 w 2967329"/>
              <a:gd name="connsiteY79" fmla="*/ 1983823 h 2429558"/>
              <a:gd name="connsiteX80" fmla="*/ 228600 w 2967329"/>
              <a:gd name="connsiteY80" fmla="*/ 1969535 h 2429558"/>
              <a:gd name="connsiteX81" fmla="*/ 233363 w 2967329"/>
              <a:gd name="connsiteY81" fmla="*/ 1955248 h 2429558"/>
              <a:gd name="connsiteX82" fmla="*/ 247650 w 2967329"/>
              <a:gd name="connsiteY82" fmla="*/ 1950485 h 2429558"/>
              <a:gd name="connsiteX83" fmla="*/ 266700 w 2967329"/>
              <a:gd name="connsiteY83" fmla="*/ 1921910 h 2429558"/>
              <a:gd name="connsiteX84" fmla="*/ 280988 w 2967329"/>
              <a:gd name="connsiteY84" fmla="*/ 1879048 h 2429558"/>
              <a:gd name="connsiteX85" fmla="*/ 285750 w 2967329"/>
              <a:gd name="connsiteY85" fmla="*/ 1864760 h 2429558"/>
              <a:gd name="connsiteX86" fmla="*/ 300038 w 2967329"/>
              <a:gd name="connsiteY86" fmla="*/ 1855235 h 2429558"/>
              <a:gd name="connsiteX87" fmla="*/ 309563 w 2967329"/>
              <a:gd name="connsiteY87" fmla="*/ 1840948 h 2429558"/>
              <a:gd name="connsiteX88" fmla="*/ 352425 w 2967329"/>
              <a:gd name="connsiteY88" fmla="*/ 1817135 h 2429558"/>
              <a:gd name="connsiteX89" fmla="*/ 371475 w 2967329"/>
              <a:gd name="connsiteY89" fmla="*/ 1793323 h 2429558"/>
              <a:gd name="connsiteX90" fmla="*/ 385763 w 2967329"/>
              <a:gd name="connsiteY90" fmla="*/ 1764748 h 2429558"/>
              <a:gd name="connsiteX91" fmla="*/ 404813 w 2967329"/>
              <a:gd name="connsiteY91" fmla="*/ 1736173 h 2429558"/>
              <a:gd name="connsiteX92" fmla="*/ 419100 w 2967329"/>
              <a:gd name="connsiteY92" fmla="*/ 1707598 h 2429558"/>
              <a:gd name="connsiteX93" fmla="*/ 428625 w 2967329"/>
              <a:gd name="connsiteY93" fmla="*/ 1674260 h 2429558"/>
              <a:gd name="connsiteX94" fmla="*/ 423863 w 2967329"/>
              <a:gd name="connsiteY94" fmla="*/ 1602823 h 2429558"/>
              <a:gd name="connsiteX95" fmla="*/ 423863 w 2967329"/>
              <a:gd name="connsiteY95" fmla="*/ 1517098 h 2429558"/>
              <a:gd name="connsiteX96" fmla="*/ 438150 w 2967329"/>
              <a:gd name="connsiteY96" fmla="*/ 1512335 h 2429558"/>
              <a:gd name="connsiteX97" fmla="*/ 452438 w 2967329"/>
              <a:gd name="connsiteY97" fmla="*/ 1502810 h 2429558"/>
              <a:gd name="connsiteX98" fmla="*/ 476250 w 2967329"/>
              <a:gd name="connsiteY98" fmla="*/ 1478998 h 2429558"/>
              <a:gd name="connsiteX99" fmla="*/ 500063 w 2967329"/>
              <a:gd name="connsiteY99" fmla="*/ 1459948 h 2429558"/>
              <a:gd name="connsiteX100" fmla="*/ 523875 w 2967329"/>
              <a:gd name="connsiteY100" fmla="*/ 1431373 h 2429558"/>
              <a:gd name="connsiteX101" fmla="*/ 542925 w 2967329"/>
              <a:gd name="connsiteY101" fmla="*/ 1402798 h 2429558"/>
              <a:gd name="connsiteX102" fmla="*/ 552450 w 2967329"/>
              <a:gd name="connsiteY102" fmla="*/ 1388510 h 2429558"/>
              <a:gd name="connsiteX103" fmla="*/ 566738 w 2967329"/>
              <a:gd name="connsiteY103" fmla="*/ 1378985 h 2429558"/>
              <a:gd name="connsiteX104" fmla="*/ 571500 w 2967329"/>
              <a:gd name="connsiteY104" fmla="*/ 1364698 h 2429558"/>
              <a:gd name="connsiteX105" fmla="*/ 581025 w 2967329"/>
              <a:gd name="connsiteY105" fmla="*/ 1331360 h 2429558"/>
              <a:gd name="connsiteX106" fmla="*/ 576263 w 2967329"/>
              <a:gd name="connsiteY106" fmla="*/ 1183723 h 2429558"/>
              <a:gd name="connsiteX107" fmla="*/ 600075 w 2967329"/>
              <a:gd name="connsiteY107" fmla="*/ 1097998 h 2429558"/>
              <a:gd name="connsiteX108" fmla="*/ 614363 w 2967329"/>
              <a:gd name="connsiteY108" fmla="*/ 1093235 h 2429558"/>
              <a:gd name="connsiteX109" fmla="*/ 657225 w 2967329"/>
              <a:gd name="connsiteY109" fmla="*/ 1069423 h 2429558"/>
              <a:gd name="connsiteX110" fmla="*/ 671513 w 2967329"/>
              <a:gd name="connsiteY110" fmla="*/ 1064660 h 2429558"/>
              <a:gd name="connsiteX111" fmla="*/ 738188 w 2967329"/>
              <a:gd name="connsiteY111" fmla="*/ 1069423 h 2429558"/>
              <a:gd name="connsiteX112" fmla="*/ 752475 w 2967329"/>
              <a:gd name="connsiteY112" fmla="*/ 1074185 h 2429558"/>
              <a:gd name="connsiteX113" fmla="*/ 790575 w 2967329"/>
              <a:gd name="connsiteY113" fmla="*/ 1078948 h 2429558"/>
              <a:gd name="connsiteX114" fmla="*/ 976313 w 2967329"/>
              <a:gd name="connsiteY114" fmla="*/ 1107523 h 2429558"/>
              <a:gd name="connsiteX115" fmla="*/ 1004888 w 2967329"/>
              <a:gd name="connsiteY115" fmla="*/ 1117048 h 2429558"/>
              <a:gd name="connsiteX116" fmla="*/ 1047750 w 2967329"/>
              <a:gd name="connsiteY116" fmla="*/ 1131335 h 2429558"/>
              <a:gd name="connsiteX117" fmla="*/ 1062038 w 2967329"/>
              <a:gd name="connsiteY117" fmla="*/ 1136098 h 2429558"/>
              <a:gd name="connsiteX118" fmla="*/ 1104900 w 2967329"/>
              <a:gd name="connsiteY118" fmla="*/ 1159910 h 2429558"/>
              <a:gd name="connsiteX119" fmla="*/ 1133475 w 2967329"/>
              <a:gd name="connsiteY119" fmla="*/ 1178960 h 2429558"/>
              <a:gd name="connsiteX120" fmla="*/ 1157288 w 2967329"/>
              <a:gd name="connsiteY120" fmla="*/ 1198010 h 2429558"/>
              <a:gd name="connsiteX121" fmla="*/ 1166813 w 2967329"/>
              <a:gd name="connsiteY121" fmla="*/ 1212298 h 2429558"/>
              <a:gd name="connsiteX122" fmla="*/ 1195388 w 2967329"/>
              <a:gd name="connsiteY122" fmla="*/ 1231348 h 2429558"/>
              <a:gd name="connsiteX123" fmla="*/ 1209675 w 2967329"/>
              <a:gd name="connsiteY123" fmla="*/ 1240873 h 2429558"/>
              <a:gd name="connsiteX124" fmla="*/ 1238250 w 2967329"/>
              <a:gd name="connsiteY124" fmla="*/ 1259923 h 2429558"/>
              <a:gd name="connsiteX125" fmla="*/ 1262063 w 2967329"/>
              <a:gd name="connsiteY125" fmla="*/ 1288498 h 2429558"/>
              <a:gd name="connsiteX126" fmla="*/ 1281113 w 2967329"/>
              <a:gd name="connsiteY126" fmla="*/ 1317073 h 2429558"/>
              <a:gd name="connsiteX127" fmla="*/ 1290638 w 2967329"/>
              <a:gd name="connsiteY127" fmla="*/ 1331360 h 2429558"/>
              <a:gd name="connsiteX128" fmla="*/ 1319213 w 2967329"/>
              <a:gd name="connsiteY128" fmla="*/ 1374223 h 2429558"/>
              <a:gd name="connsiteX129" fmla="*/ 1328738 w 2967329"/>
              <a:gd name="connsiteY129" fmla="*/ 1388510 h 2429558"/>
              <a:gd name="connsiteX130" fmla="*/ 1343025 w 2967329"/>
              <a:gd name="connsiteY130" fmla="*/ 1398035 h 2429558"/>
              <a:gd name="connsiteX131" fmla="*/ 1362075 w 2967329"/>
              <a:gd name="connsiteY131" fmla="*/ 1421848 h 2429558"/>
              <a:gd name="connsiteX132" fmla="*/ 1381125 w 2967329"/>
              <a:gd name="connsiteY132" fmla="*/ 1450423 h 2429558"/>
              <a:gd name="connsiteX133" fmla="*/ 1390650 w 2967329"/>
              <a:gd name="connsiteY133" fmla="*/ 1464710 h 2429558"/>
              <a:gd name="connsiteX134" fmla="*/ 1404938 w 2967329"/>
              <a:gd name="connsiteY134" fmla="*/ 1469473 h 2429558"/>
              <a:gd name="connsiteX135" fmla="*/ 1428750 w 2967329"/>
              <a:gd name="connsiteY135" fmla="*/ 1493285 h 2429558"/>
              <a:gd name="connsiteX136" fmla="*/ 1438275 w 2967329"/>
              <a:gd name="connsiteY136" fmla="*/ 1507573 h 2429558"/>
              <a:gd name="connsiteX137" fmla="*/ 1452563 w 2967329"/>
              <a:gd name="connsiteY137" fmla="*/ 1517098 h 2429558"/>
              <a:gd name="connsiteX138" fmla="*/ 1466850 w 2967329"/>
              <a:gd name="connsiteY138" fmla="*/ 1531385 h 2429558"/>
              <a:gd name="connsiteX139" fmla="*/ 1495425 w 2967329"/>
              <a:gd name="connsiteY139" fmla="*/ 1540910 h 2429558"/>
              <a:gd name="connsiteX140" fmla="*/ 1528763 w 2967329"/>
              <a:gd name="connsiteY140" fmla="*/ 1550435 h 2429558"/>
              <a:gd name="connsiteX141" fmla="*/ 1557338 w 2967329"/>
              <a:gd name="connsiteY141" fmla="*/ 1555198 h 2429558"/>
              <a:gd name="connsiteX142" fmla="*/ 1571625 w 2967329"/>
              <a:gd name="connsiteY142" fmla="*/ 1559960 h 2429558"/>
              <a:gd name="connsiteX143" fmla="*/ 1590675 w 2967329"/>
              <a:gd name="connsiteY143" fmla="*/ 1564723 h 2429558"/>
              <a:gd name="connsiteX144" fmla="*/ 1619250 w 2967329"/>
              <a:gd name="connsiteY144" fmla="*/ 1583773 h 2429558"/>
              <a:gd name="connsiteX145" fmla="*/ 1633538 w 2967329"/>
              <a:gd name="connsiteY145" fmla="*/ 1593298 h 2429558"/>
              <a:gd name="connsiteX146" fmla="*/ 1657350 w 2967329"/>
              <a:gd name="connsiteY146" fmla="*/ 1617110 h 2429558"/>
              <a:gd name="connsiteX147" fmla="*/ 1681163 w 2967329"/>
              <a:gd name="connsiteY147" fmla="*/ 1636160 h 2429558"/>
              <a:gd name="connsiteX148" fmla="*/ 1704975 w 2967329"/>
              <a:gd name="connsiteY148" fmla="*/ 1679023 h 2429558"/>
              <a:gd name="connsiteX149" fmla="*/ 1714500 w 2967329"/>
              <a:gd name="connsiteY149" fmla="*/ 1693310 h 2429558"/>
              <a:gd name="connsiteX150" fmla="*/ 1728788 w 2967329"/>
              <a:gd name="connsiteY150" fmla="*/ 1698073 h 2429558"/>
              <a:gd name="connsiteX151" fmla="*/ 1752600 w 2967329"/>
              <a:gd name="connsiteY151" fmla="*/ 1721885 h 2429558"/>
              <a:gd name="connsiteX152" fmla="*/ 1776413 w 2967329"/>
              <a:gd name="connsiteY152" fmla="*/ 1745698 h 2429558"/>
              <a:gd name="connsiteX153" fmla="*/ 1785938 w 2967329"/>
              <a:gd name="connsiteY153" fmla="*/ 1759985 h 2429558"/>
              <a:gd name="connsiteX154" fmla="*/ 1809750 w 2967329"/>
              <a:gd name="connsiteY154" fmla="*/ 1783798 h 2429558"/>
              <a:gd name="connsiteX155" fmla="*/ 1819275 w 2967329"/>
              <a:gd name="connsiteY155" fmla="*/ 1812373 h 2429558"/>
              <a:gd name="connsiteX156" fmla="*/ 1824038 w 2967329"/>
              <a:gd name="connsiteY156" fmla="*/ 1826660 h 2429558"/>
              <a:gd name="connsiteX157" fmla="*/ 1828800 w 2967329"/>
              <a:gd name="connsiteY157" fmla="*/ 1912385 h 2429558"/>
              <a:gd name="connsiteX158" fmla="*/ 1843088 w 2967329"/>
              <a:gd name="connsiteY158" fmla="*/ 1960010 h 2429558"/>
              <a:gd name="connsiteX159" fmla="*/ 1857375 w 2967329"/>
              <a:gd name="connsiteY159" fmla="*/ 2002873 h 2429558"/>
              <a:gd name="connsiteX160" fmla="*/ 1866900 w 2967329"/>
              <a:gd name="connsiteY160" fmla="*/ 2031448 h 2429558"/>
              <a:gd name="connsiteX161" fmla="*/ 1881188 w 2967329"/>
              <a:gd name="connsiteY161" fmla="*/ 2083835 h 2429558"/>
              <a:gd name="connsiteX162" fmla="*/ 1885950 w 2967329"/>
              <a:gd name="connsiteY162" fmla="*/ 2098123 h 2429558"/>
              <a:gd name="connsiteX163" fmla="*/ 1900238 w 2967329"/>
              <a:gd name="connsiteY163" fmla="*/ 2107648 h 2429558"/>
              <a:gd name="connsiteX164" fmla="*/ 1919288 w 2967329"/>
              <a:gd name="connsiteY164" fmla="*/ 2150510 h 2429558"/>
              <a:gd name="connsiteX165" fmla="*/ 1924050 w 2967329"/>
              <a:gd name="connsiteY165" fmla="*/ 2164798 h 2429558"/>
              <a:gd name="connsiteX166" fmla="*/ 1943100 w 2967329"/>
              <a:gd name="connsiteY166" fmla="*/ 2193373 h 2429558"/>
              <a:gd name="connsiteX167" fmla="*/ 1966913 w 2967329"/>
              <a:gd name="connsiteY167" fmla="*/ 2221948 h 2429558"/>
              <a:gd name="connsiteX168" fmla="*/ 1981200 w 2967329"/>
              <a:gd name="connsiteY168" fmla="*/ 2231473 h 2429558"/>
              <a:gd name="connsiteX169" fmla="*/ 1995488 w 2967329"/>
              <a:gd name="connsiteY169" fmla="*/ 2245760 h 2429558"/>
              <a:gd name="connsiteX170" fmla="*/ 2009775 w 2967329"/>
              <a:gd name="connsiteY170" fmla="*/ 2250523 h 2429558"/>
              <a:gd name="connsiteX171" fmla="*/ 2052638 w 2967329"/>
              <a:gd name="connsiteY171" fmla="*/ 2269573 h 2429558"/>
              <a:gd name="connsiteX172" fmla="*/ 2119313 w 2967329"/>
              <a:gd name="connsiteY172" fmla="*/ 2288623 h 2429558"/>
              <a:gd name="connsiteX173" fmla="*/ 2147888 w 2967329"/>
              <a:gd name="connsiteY173" fmla="*/ 2307673 h 2429558"/>
              <a:gd name="connsiteX174" fmla="*/ 2176463 w 2967329"/>
              <a:gd name="connsiteY174" fmla="*/ 2317198 h 2429558"/>
              <a:gd name="connsiteX175" fmla="*/ 2190750 w 2967329"/>
              <a:gd name="connsiteY175" fmla="*/ 2326723 h 2429558"/>
              <a:gd name="connsiteX176" fmla="*/ 2233613 w 2967329"/>
              <a:gd name="connsiteY176" fmla="*/ 2336248 h 2429558"/>
              <a:gd name="connsiteX177" fmla="*/ 2262188 w 2967329"/>
              <a:gd name="connsiteY177" fmla="*/ 2345773 h 2429558"/>
              <a:gd name="connsiteX178" fmla="*/ 2290763 w 2967329"/>
              <a:gd name="connsiteY178" fmla="*/ 2355298 h 2429558"/>
              <a:gd name="connsiteX179" fmla="*/ 2319338 w 2967329"/>
              <a:gd name="connsiteY179" fmla="*/ 2369585 h 2429558"/>
              <a:gd name="connsiteX180" fmla="*/ 2347913 w 2967329"/>
              <a:gd name="connsiteY180" fmla="*/ 2383873 h 2429558"/>
              <a:gd name="connsiteX181" fmla="*/ 2362200 w 2967329"/>
              <a:gd name="connsiteY181" fmla="*/ 2393398 h 2429558"/>
              <a:gd name="connsiteX182" fmla="*/ 2390775 w 2967329"/>
              <a:gd name="connsiteY182" fmla="*/ 2402923 h 2429558"/>
              <a:gd name="connsiteX183" fmla="*/ 2419350 w 2967329"/>
              <a:gd name="connsiteY183" fmla="*/ 2412448 h 2429558"/>
              <a:gd name="connsiteX184" fmla="*/ 2433638 w 2967329"/>
              <a:gd name="connsiteY184" fmla="*/ 2417210 h 2429558"/>
              <a:gd name="connsiteX185" fmla="*/ 2624137 w 2967329"/>
              <a:gd name="connsiteY185" fmla="*/ 2424354 h 2429558"/>
              <a:gd name="connsiteX186" fmla="*/ 2678906 w 2967329"/>
              <a:gd name="connsiteY186" fmla="*/ 2331485 h 2429558"/>
              <a:gd name="connsiteX187" fmla="*/ 2626519 w 2967329"/>
              <a:gd name="connsiteY187" fmla="*/ 2198136 h 2429558"/>
              <a:gd name="connsiteX188" fmla="*/ 2566988 w 2967329"/>
              <a:gd name="connsiteY188" fmla="*/ 2031448 h 2429558"/>
              <a:gd name="connsiteX189" fmla="*/ 2571750 w 2967329"/>
              <a:gd name="connsiteY189" fmla="*/ 1983823 h 2429558"/>
              <a:gd name="connsiteX190" fmla="*/ 2576513 w 2967329"/>
              <a:gd name="connsiteY190" fmla="*/ 1964773 h 2429558"/>
              <a:gd name="connsiteX191" fmla="*/ 2581275 w 2967329"/>
              <a:gd name="connsiteY191" fmla="*/ 1940960 h 2429558"/>
              <a:gd name="connsiteX192" fmla="*/ 2586038 w 2967329"/>
              <a:gd name="connsiteY192" fmla="*/ 1926673 h 2429558"/>
              <a:gd name="connsiteX193" fmla="*/ 2605088 w 2967329"/>
              <a:gd name="connsiteY193" fmla="*/ 1898098 h 2429558"/>
              <a:gd name="connsiteX194" fmla="*/ 2619375 w 2967329"/>
              <a:gd name="connsiteY194" fmla="*/ 1855235 h 2429558"/>
              <a:gd name="connsiteX195" fmla="*/ 2624138 w 2967329"/>
              <a:gd name="connsiteY195" fmla="*/ 1840948 h 2429558"/>
              <a:gd name="connsiteX196" fmla="*/ 2628900 w 2967329"/>
              <a:gd name="connsiteY196" fmla="*/ 1826660 h 2429558"/>
              <a:gd name="connsiteX197" fmla="*/ 2633663 w 2967329"/>
              <a:gd name="connsiteY197" fmla="*/ 1793323 h 2429558"/>
              <a:gd name="connsiteX198" fmla="*/ 2638425 w 2967329"/>
              <a:gd name="connsiteY198" fmla="*/ 1769510 h 2429558"/>
              <a:gd name="connsiteX199" fmla="*/ 2643188 w 2967329"/>
              <a:gd name="connsiteY199" fmla="*/ 1664735 h 2429558"/>
              <a:gd name="connsiteX200" fmla="*/ 2652713 w 2967329"/>
              <a:gd name="connsiteY200" fmla="*/ 1636160 h 2429558"/>
              <a:gd name="connsiteX201" fmla="*/ 2657475 w 2967329"/>
              <a:gd name="connsiteY201" fmla="*/ 1621873 h 2429558"/>
              <a:gd name="connsiteX202" fmla="*/ 2676525 w 2967329"/>
              <a:gd name="connsiteY202" fmla="*/ 1564723 h 2429558"/>
              <a:gd name="connsiteX203" fmla="*/ 2690813 w 2967329"/>
              <a:gd name="connsiteY203" fmla="*/ 1536148 h 2429558"/>
              <a:gd name="connsiteX204" fmla="*/ 2705100 w 2967329"/>
              <a:gd name="connsiteY204" fmla="*/ 1526623 h 2429558"/>
              <a:gd name="connsiteX205" fmla="*/ 2714625 w 2967329"/>
              <a:gd name="connsiteY205" fmla="*/ 1512335 h 2429558"/>
              <a:gd name="connsiteX206" fmla="*/ 2728913 w 2967329"/>
              <a:gd name="connsiteY206" fmla="*/ 1507573 h 2429558"/>
              <a:gd name="connsiteX207" fmla="*/ 2733675 w 2967329"/>
              <a:gd name="connsiteY207" fmla="*/ 1493285 h 2429558"/>
              <a:gd name="connsiteX208" fmla="*/ 2743200 w 2967329"/>
              <a:gd name="connsiteY208" fmla="*/ 1478998 h 2429558"/>
              <a:gd name="connsiteX209" fmla="*/ 2752725 w 2967329"/>
              <a:gd name="connsiteY209" fmla="*/ 1450423 h 2429558"/>
              <a:gd name="connsiteX210" fmla="*/ 2767013 w 2967329"/>
              <a:gd name="connsiteY210" fmla="*/ 1421848 h 2429558"/>
              <a:gd name="connsiteX211" fmla="*/ 2809875 w 2967329"/>
              <a:gd name="connsiteY211" fmla="*/ 1402798 h 2429558"/>
              <a:gd name="connsiteX212" fmla="*/ 2838450 w 2967329"/>
              <a:gd name="connsiteY212" fmla="*/ 1393273 h 2429558"/>
              <a:gd name="connsiteX213" fmla="*/ 2881313 w 2967329"/>
              <a:gd name="connsiteY213" fmla="*/ 1383748 h 2429558"/>
              <a:gd name="connsiteX214" fmla="*/ 2895600 w 2967329"/>
              <a:gd name="connsiteY214" fmla="*/ 1374223 h 2429558"/>
              <a:gd name="connsiteX215" fmla="*/ 2909888 w 2967329"/>
              <a:gd name="connsiteY215" fmla="*/ 1369460 h 2429558"/>
              <a:gd name="connsiteX216" fmla="*/ 2919413 w 2967329"/>
              <a:gd name="connsiteY216" fmla="*/ 1355173 h 2429558"/>
              <a:gd name="connsiteX217" fmla="*/ 2947988 w 2967329"/>
              <a:gd name="connsiteY217" fmla="*/ 1345648 h 2429558"/>
              <a:gd name="connsiteX218" fmla="*/ 2962275 w 2967329"/>
              <a:gd name="connsiteY218" fmla="*/ 1331360 h 2429558"/>
              <a:gd name="connsiteX219" fmla="*/ 2962275 w 2967329"/>
              <a:gd name="connsiteY219" fmla="*/ 1288498 h 2429558"/>
              <a:gd name="connsiteX220" fmla="*/ 2947988 w 2967329"/>
              <a:gd name="connsiteY220" fmla="*/ 1278973 h 2429558"/>
              <a:gd name="connsiteX221" fmla="*/ 2919413 w 2967329"/>
              <a:gd name="connsiteY221" fmla="*/ 1274210 h 2429558"/>
              <a:gd name="connsiteX222" fmla="*/ 2905125 w 2967329"/>
              <a:gd name="connsiteY222" fmla="*/ 1269448 h 2429558"/>
              <a:gd name="connsiteX223" fmla="*/ 2886075 w 2967329"/>
              <a:gd name="connsiteY223" fmla="*/ 1240873 h 2429558"/>
              <a:gd name="connsiteX224" fmla="*/ 2876550 w 2967329"/>
              <a:gd name="connsiteY224" fmla="*/ 1226585 h 2429558"/>
              <a:gd name="connsiteX225" fmla="*/ 2871788 w 2967329"/>
              <a:gd name="connsiteY225" fmla="*/ 1212298 h 2429558"/>
              <a:gd name="connsiteX226" fmla="*/ 2852738 w 2967329"/>
              <a:gd name="connsiteY226" fmla="*/ 1183723 h 2429558"/>
              <a:gd name="connsiteX227" fmla="*/ 2833688 w 2967329"/>
              <a:gd name="connsiteY227" fmla="*/ 1155148 h 2429558"/>
              <a:gd name="connsiteX228" fmla="*/ 2819400 w 2967329"/>
              <a:gd name="connsiteY228" fmla="*/ 1126573 h 2429558"/>
              <a:gd name="connsiteX229" fmla="*/ 2814638 w 2967329"/>
              <a:gd name="connsiteY229" fmla="*/ 1112285 h 2429558"/>
              <a:gd name="connsiteX230" fmla="*/ 2795588 w 2967329"/>
              <a:gd name="connsiteY230" fmla="*/ 1083710 h 2429558"/>
              <a:gd name="connsiteX231" fmla="*/ 2786063 w 2967329"/>
              <a:gd name="connsiteY231" fmla="*/ 1069423 h 2429558"/>
              <a:gd name="connsiteX232" fmla="*/ 2771775 w 2967329"/>
              <a:gd name="connsiteY232" fmla="*/ 1040848 h 2429558"/>
              <a:gd name="connsiteX233" fmla="*/ 2757488 w 2967329"/>
              <a:gd name="connsiteY233" fmla="*/ 1036085 h 2429558"/>
              <a:gd name="connsiteX234" fmla="*/ 2743200 w 2967329"/>
              <a:gd name="connsiteY234" fmla="*/ 1026560 h 2429558"/>
              <a:gd name="connsiteX235" fmla="*/ 2686050 w 2967329"/>
              <a:gd name="connsiteY235" fmla="*/ 1031323 h 2429558"/>
              <a:gd name="connsiteX236" fmla="*/ 2657475 w 2967329"/>
              <a:gd name="connsiteY236" fmla="*/ 1050373 h 2429558"/>
              <a:gd name="connsiteX237" fmla="*/ 2643188 w 2967329"/>
              <a:gd name="connsiteY237" fmla="*/ 1055135 h 2429558"/>
              <a:gd name="connsiteX238" fmla="*/ 2633663 w 2967329"/>
              <a:gd name="connsiteY238" fmla="*/ 1069423 h 2429558"/>
              <a:gd name="connsiteX239" fmla="*/ 2605088 w 2967329"/>
              <a:gd name="connsiteY239" fmla="*/ 1078948 h 2429558"/>
              <a:gd name="connsiteX240" fmla="*/ 2547938 w 2967329"/>
              <a:gd name="connsiteY240" fmla="*/ 1069423 h 2429558"/>
              <a:gd name="connsiteX241" fmla="*/ 2533650 w 2967329"/>
              <a:gd name="connsiteY241" fmla="*/ 1064660 h 2429558"/>
              <a:gd name="connsiteX242" fmla="*/ 2519363 w 2967329"/>
              <a:gd name="connsiteY242" fmla="*/ 1055135 h 2429558"/>
              <a:gd name="connsiteX243" fmla="*/ 2495550 w 2967329"/>
              <a:gd name="connsiteY243" fmla="*/ 1026560 h 2429558"/>
              <a:gd name="connsiteX244" fmla="*/ 2481263 w 2967329"/>
              <a:gd name="connsiteY244" fmla="*/ 1017035 h 2429558"/>
              <a:gd name="connsiteX245" fmla="*/ 2471738 w 2967329"/>
              <a:gd name="connsiteY245" fmla="*/ 1002748 h 2429558"/>
              <a:gd name="connsiteX246" fmla="*/ 2457450 w 2967329"/>
              <a:gd name="connsiteY246" fmla="*/ 993223 h 2429558"/>
              <a:gd name="connsiteX247" fmla="*/ 2452688 w 2967329"/>
              <a:gd name="connsiteY247" fmla="*/ 978935 h 2429558"/>
              <a:gd name="connsiteX248" fmla="*/ 2443163 w 2967329"/>
              <a:gd name="connsiteY248" fmla="*/ 964648 h 2429558"/>
              <a:gd name="connsiteX249" fmla="*/ 2438400 w 2967329"/>
              <a:gd name="connsiteY249" fmla="*/ 950360 h 2429558"/>
              <a:gd name="connsiteX250" fmla="*/ 2424113 w 2967329"/>
              <a:gd name="connsiteY250" fmla="*/ 936073 h 2429558"/>
              <a:gd name="connsiteX251" fmla="*/ 2414588 w 2967329"/>
              <a:gd name="connsiteY251" fmla="*/ 921785 h 2429558"/>
              <a:gd name="connsiteX252" fmla="*/ 2400300 w 2967329"/>
              <a:gd name="connsiteY252" fmla="*/ 907498 h 2429558"/>
              <a:gd name="connsiteX253" fmla="*/ 2390775 w 2967329"/>
              <a:gd name="connsiteY253" fmla="*/ 893210 h 2429558"/>
              <a:gd name="connsiteX254" fmla="*/ 2376488 w 2967329"/>
              <a:gd name="connsiteY254" fmla="*/ 888448 h 2429558"/>
              <a:gd name="connsiteX255" fmla="*/ 2352675 w 2967329"/>
              <a:gd name="connsiteY255" fmla="*/ 845585 h 2429558"/>
              <a:gd name="connsiteX256" fmla="*/ 2333625 w 2967329"/>
              <a:gd name="connsiteY256" fmla="*/ 831298 h 2429558"/>
              <a:gd name="connsiteX257" fmla="*/ 2309813 w 2967329"/>
              <a:gd name="connsiteY257" fmla="*/ 802723 h 2429558"/>
              <a:gd name="connsiteX258" fmla="*/ 2281238 w 2967329"/>
              <a:gd name="connsiteY258" fmla="*/ 788435 h 2429558"/>
              <a:gd name="connsiteX259" fmla="*/ 2238375 w 2967329"/>
              <a:gd name="connsiteY259" fmla="*/ 755098 h 2429558"/>
              <a:gd name="connsiteX260" fmla="*/ 2209800 w 2967329"/>
              <a:gd name="connsiteY260" fmla="*/ 736048 h 2429558"/>
              <a:gd name="connsiteX261" fmla="*/ 2195513 w 2967329"/>
              <a:gd name="connsiteY261" fmla="*/ 726523 h 2429558"/>
              <a:gd name="connsiteX262" fmla="*/ 2181225 w 2967329"/>
              <a:gd name="connsiteY262" fmla="*/ 721760 h 2429558"/>
              <a:gd name="connsiteX263" fmla="*/ 2152650 w 2967329"/>
              <a:gd name="connsiteY263" fmla="*/ 702710 h 2429558"/>
              <a:gd name="connsiteX264" fmla="*/ 2081213 w 2967329"/>
              <a:gd name="connsiteY264" fmla="*/ 655085 h 2429558"/>
              <a:gd name="connsiteX265" fmla="*/ 2052638 w 2967329"/>
              <a:gd name="connsiteY265" fmla="*/ 636035 h 2429558"/>
              <a:gd name="connsiteX266" fmla="*/ 2038350 w 2967329"/>
              <a:gd name="connsiteY266" fmla="*/ 626510 h 2429558"/>
              <a:gd name="connsiteX267" fmla="*/ 2009775 w 2967329"/>
              <a:gd name="connsiteY267" fmla="*/ 616985 h 2429558"/>
              <a:gd name="connsiteX268" fmla="*/ 1995488 w 2967329"/>
              <a:gd name="connsiteY268" fmla="*/ 612223 h 2429558"/>
              <a:gd name="connsiteX269" fmla="*/ 1914525 w 2967329"/>
              <a:gd name="connsiteY269" fmla="*/ 621748 h 2429558"/>
              <a:gd name="connsiteX270" fmla="*/ 1900238 w 2967329"/>
              <a:gd name="connsiteY270" fmla="*/ 631273 h 2429558"/>
              <a:gd name="connsiteX271" fmla="*/ 1871663 w 2967329"/>
              <a:gd name="connsiteY271" fmla="*/ 640798 h 2429558"/>
              <a:gd name="connsiteX272" fmla="*/ 1757363 w 2967329"/>
              <a:gd name="connsiteY272" fmla="*/ 636035 h 2429558"/>
              <a:gd name="connsiteX273" fmla="*/ 1728788 w 2967329"/>
              <a:gd name="connsiteY273" fmla="*/ 574123 h 2429558"/>
              <a:gd name="connsiteX274" fmla="*/ 1669256 w 2967329"/>
              <a:gd name="connsiteY274" fmla="*/ 497923 h 2429558"/>
              <a:gd name="connsiteX275" fmla="*/ 1638300 w 2967329"/>
              <a:gd name="connsiteY275" fmla="*/ 445535 h 2429558"/>
              <a:gd name="connsiteX276" fmla="*/ 1619250 w 2967329"/>
              <a:gd name="connsiteY276" fmla="*/ 402673 h 2429558"/>
              <a:gd name="connsiteX277" fmla="*/ 1600200 w 2967329"/>
              <a:gd name="connsiteY277" fmla="*/ 359810 h 2429558"/>
              <a:gd name="connsiteX278" fmla="*/ 1590675 w 2967329"/>
              <a:gd name="connsiteY278" fmla="*/ 331235 h 2429558"/>
              <a:gd name="connsiteX279" fmla="*/ 1576388 w 2967329"/>
              <a:gd name="connsiteY279" fmla="*/ 302660 h 2429558"/>
              <a:gd name="connsiteX280" fmla="*/ 1547813 w 2967329"/>
              <a:gd name="connsiteY280" fmla="*/ 293135 h 2429558"/>
              <a:gd name="connsiteX281" fmla="*/ 1519238 w 2967329"/>
              <a:gd name="connsiteY281" fmla="*/ 278848 h 2429558"/>
              <a:gd name="connsiteX282" fmla="*/ 1504950 w 2967329"/>
              <a:gd name="connsiteY282" fmla="*/ 269323 h 2429558"/>
              <a:gd name="connsiteX283" fmla="*/ 1476375 w 2967329"/>
              <a:gd name="connsiteY283" fmla="*/ 259798 h 2429558"/>
              <a:gd name="connsiteX284" fmla="*/ 1447800 w 2967329"/>
              <a:gd name="connsiteY284" fmla="*/ 274085 h 2429558"/>
              <a:gd name="connsiteX285" fmla="*/ 1433513 w 2967329"/>
              <a:gd name="connsiteY285" fmla="*/ 278848 h 2429558"/>
              <a:gd name="connsiteX286" fmla="*/ 1419225 w 2967329"/>
              <a:gd name="connsiteY286" fmla="*/ 288373 h 2429558"/>
              <a:gd name="connsiteX287" fmla="*/ 1390650 w 2967329"/>
              <a:gd name="connsiteY287" fmla="*/ 297898 h 2429558"/>
              <a:gd name="connsiteX288" fmla="*/ 1333500 w 2967329"/>
              <a:gd name="connsiteY288" fmla="*/ 293135 h 2429558"/>
              <a:gd name="connsiteX289" fmla="*/ 1304925 w 2967329"/>
              <a:gd name="connsiteY289" fmla="*/ 283610 h 2429558"/>
              <a:gd name="connsiteX290" fmla="*/ 1271588 w 2967329"/>
              <a:gd name="connsiteY290" fmla="*/ 274085 h 2429558"/>
              <a:gd name="connsiteX291" fmla="*/ 1062038 w 2967329"/>
              <a:gd name="connsiteY291" fmla="*/ 278848 h 2429558"/>
              <a:gd name="connsiteX292" fmla="*/ 962025 w 2967329"/>
              <a:gd name="connsiteY292" fmla="*/ 278848 h 2429558"/>
              <a:gd name="connsiteX293" fmla="*/ 942975 w 2967329"/>
              <a:gd name="connsiteY293" fmla="*/ 231223 h 2429558"/>
              <a:gd name="connsiteX294" fmla="*/ 985838 w 2967329"/>
              <a:gd name="connsiteY294" fmla="*/ 207410 h 2429558"/>
              <a:gd name="connsiteX295" fmla="*/ 1009650 w 2967329"/>
              <a:gd name="connsiteY295" fmla="*/ 145498 h 2429558"/>
              <a:gd name="connsiteX296" fmla="*/ 1004888 w 2967329"/>
              <a:gd name="connsiteY296" fmla="*/ 107398 h 2429558"/>
              <a:gd name="connsiteX297" fmla="*/ 995363 w 2967329"/>
              <a:gd name="connsiteY297" fmla="*/ 78823 h 2429558"/>
              <a:gd name="connsiteX298" fmla="*/ 952500 w 2967329"/>
              <a:gd name="connsiteY298" fmla="*/ 50248 h 2429558"/>
              <a:gd name="connsiteX299" fmla="*/ 909638 w 2967329"/>
              <a:gd name="connsiteY299" fmla="*/ 2623 h 2429558"/>
              <a:gd name="connsiteX300" fmla="*/ 842963 w 2967329"/>
              <a:gd name="connsiteY300" fmla="*/ 7385 h 2429558"/>
              <a:gd name="connsiteX301" fmla="*/ 823913 w 2967329"/>
              <a:gd name="connsiteY301" fmla="*/ 12148 h 2429558"/>
              <a:gd name="connsiteX302" fmla="*/ 771525 w 2967329"/>
              <a:gd name="connsiteY302" fmla="*/ 16910 h 2429558"/>
              <a:gd name="connsiteX303" fmla="*/ 790575 w 2967329"/>
              <a:gd name="connsiteY303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195262 w 2967329"/>
              <a:gd name="connsiteY49" fmla="*/ 1388510 h 2429558"/>
              <a:gd name="connsiteX50" fmla="*/ 176213 w 2967329"/>
              <a:gd name="connsiteY50" fmla="*/ 1488523 h 2429558"/>
              <a:gd name="connsiteX51" fmla="*/ 157163 w 2967329"/>
              <a:gd name="connsiteY51" fmla="*/ 1531385 h 2429558"/>
              <a:gd name="connsiteX52" fmla="*/ 142875 w 2967329"/>
              <a:gd name="connsiteY52" fmla="*/ 1540910 h 2429558"/>
              <a:gd name="connsiteX53" fmla="*/ 133350 w 2967329"/>
              <a:gd name="connsiteY53" fmla="*/ 1555198 h 2429558"/>
              <a:gd name="connsiteX54" fmla="*/ 119063 w 2967329"/>
              <a:gd name="connsiteY54" fmla="*/ 1569485 h 2429558"/>
              <a:gd name="connsiteX55" fmla="*/ 109538 w 2967329"/>
              <a:gd name="connsiteY55" fmla="*/ 1598060 h 2429558"/>
              <a:gd name="connsiteX56" fmla="*/ 90488 w 2967329"/>
              <a:gd name="connsiteY56" fmla="*/ 1626635 h 2429558"/>
              <a:gd name="connsiteX57" fmla="*/ 85725 w 2967329"/>
              <a:gd name="connsiteY57" fmla="*/ 1640923 h 2429558"/>
              <a:gd name="connsiteX58" fmla="*/ 71438 w 2967329"/>
              <a:gd name="connsiteY58" fmla="*/ 1655210 h 2429558"/>
              <a:gd name="connsiteX59" fmla="*/ 57150 w 2967329"/>
              <a:gd name="connsiteY59" fmla="*/ 1683785 h 2429558"/>
              <a:gd name="connsiteX60" fmla="*/ 52388 w 2967329"/>
              <a:gd name="connsiteY60" fmla="*/ 1698073 h 2429558"/>
              <a:gd name="connsiteX61" fmla="*/ 42863 w 2967329"/>
              <a:gd name="connsiteY61" fmla="*/ 1712360 h 2429558"/>
              <a:gd name="connsiteX62" fmla="*/ 33338 w 2967329"/>
              <a:gd name="connsiteY62" fmla="*/ 1740935 h 2429558"/>
              <a:gd name="connsiteX63" fmla="*/ 28575 w 2967329"/>
              <a:gd name="connsiteY63" fmla="*/ 1788560 h 2429558"/>
              <a:gd name="connsiteX64" fmla="*/ 14288 w 2967329"/>
              <a:gd name="connsiteY64" fmla="*/ 1798085 h 2429558"/>
              <a:gd name="connsiteX65" fmla="*/ 4763 w 2967329"/>
              <a:gd name="connsiteY65" fmla="*/ 1826660 h 2429558"/>
              <a:gd name="connsiteX66" fmla="*/ 0 w 2967329"/>
              <a:gd name="connsiteY66" fmla="*/ 1840948 h 2429558"/>
              <a:gd name="connsiteX67" fmla="*/ 4763 w 2967329"/>
              <a:gd name="connsiteY67" fmla="*/ 1859998 h 2429558"/>
              <a:gd name="connsiteX68" fmla="*/ 9525 w 2967329"/>
              <a:gd name="connsiteY68" fmla="*/ 1874285 h 2429558"/>
              <a:gd name="connsiteX69" fmla="*/ 14288 w 2967329"/>
              <a:gd name="connsiteY69" fmla="*/ 1902860 h 2429558"/>
              <a:gd name="connsiteX70" fmla="*/ 19050 w 2967329"/>
              <a:gd name="connsiteY70" fmla="*/ 1917148 h 2429558"/>
              <a:gd name="connsiteX71" fmla="*/ 33338 w 2967329"/>
              <a:gd name="connsiteY71" fmla="*/ 1964773 h 2429558"/>
              <a:gd name="connsiteX72" fmla="*/ 52388 w 2967329"/>
              <a:gd name="connsiteY72" fmla="*/ 1993348 h 2429558"/>
              <a:gd name="connsiteX73" fmla="*/ 80963 w 2967329"/>
              <a:gd name="connsiteY73" fmla="*/ 1998110 h 2429558"/>
              <a:gd name="connsiteX74" fmla="*/ 95250 w 2967329"/>
              <a:gd name="connsiteY74" fmla="*/ 2002873 h 2429558"/>
              <a:gd name="connsiteX75" fmla="*/ 109538 w 2967329"/>
              <a:gd name="connsiteY75" fmla="*/ 2012398 h 2429558"/>
              <a:gd name="connsiteX76" fmla="*/ 138113 w 2967329"/>
              <a:gd name="connsiteY76" fmla="*/ 2021923 h 2429558"/>
              <a:gd name="connsiteX77" fmla="*/ 185738 w 2967329"/>
              <a:gd name="connsiteY77" fmla="*/ 2017160 h 2429558"/>
              <a:gd name="connsiteX78" fmla="*/ 204788 w 2967329"/>
              <a:gd name="connsiteY78" fmla="*/ 1993348 h 2429558"/>
              <a:gd name="connsiteX79" fmla="*/ 219075 w 2967329"/>
              <a:gd name="connsiteY79" fmla="*/ 1983823 h 2429558"/>
              <a:gd name="connsiteX80" fmla="*/ 228600 w 2967329"/>
              <a:gd name="connsiteY80" fmla="*/ 1969535 h 2429558"/>
              <a:gd name="connsiteX81" fmla="*/ 233363 w 2967329"/>
              <a:gd name="connsiteY81" fmla="*/ 1955248 h 2429558"/>
              <a:gd name="connsiteX82" fmla="*/ 247650 w 2967329"/>
              <a:gd name="connsiteY82" fmla="*/ 1950485 h 2429558"/>
              <a:gd name="connsiteX83" fmla="*/ 266700 w 2967329"/>
              <a:gd name="connsiteY83" fmla="*/ 1921910 h 2429558"/>
              <a:gd name="connsiteX84" fmla="*/ 280988 w 2967329"/>
              <a:gd name="connsiteY84" fmla="*/ 1879048 h 2429558"/>
              <a:gd name="connsiteX85" fmla="*/ 285750 w 2967329"/>
              <a:gd name="connsiteY85" fmla="*/ 1864760 h 2429558"/>
              <a:gd name="connsiteX86" fmla="*/ 300038 w 2967329"/>
              <a:gd name="connsiteY86" fmla="*/ 1855235 h 2429558"/>
              <a:gd name="connsiteX87" fmla="*/ 309563 w 2967329"/>
              <a:gd name="connsiteY87" fmla="*/ 1840948 h 2429558"/>
              <a:gd name="connsiteX88" fmla="*/ 352425 w 2967329"/>
              <a:gd name="connsiteY88" fmla="*/ 1817135 h 2429558"/>
              <a:gd name="connsiteX89" fmla="*/ 371475 w 2967329"/>
              <a:gd name="connsiteY89" fmla="*/ 1793323 h 2429558"/>
              <a:gd name="connsiteX90" fmla="*/ 385763 w 2967329"/>
              <a:gd name="connsiteY90" fmla="*/ 1764748 h 2429558"/>
              <a:gd name="connsiteX91" fmla="*/ 404813 w 2967329"/>
              <a:gd name="connsiteY91" fmla="*/ 1736173 h 2429558"/>
              <a:gd name="connsiteX92" fmla="*/ 419100 w 2967329"/>
              <a:gd name="connsiteY92" fmla="*/ 1707598 h 2429558"/>
              <a:gd name="connsiteX93" fmla="*/ 428625 w 2967329"/>
              <a:gd name="connsiteY93" fmla="*/ 1674260 h 2429558"/>
              <a:gd name="connsiteX94" fmla="*/ 423863 w 2967329"/>
              <a:gd name="connsiteY94" fmla="*/ 1602823 h 2429558"/>
              <a:gd name="connsiteX95" fmla="*/ 423863 w 2967329"/>
              <a:gd name="connsiteY95" fmla="*/ 1517098 h 2429558"/>
              <a:gd name="connsiteX96" fmla="*/ 438150 w 2967329"/>
              <a:gd name="connsiteY96" fmla="*/ 1512335 h 2429558"/>
              <a:gd name="connsiteX97" fmla="*/ 452438 w 2967329"/>
              <a:gd name="connsiteY97" fmla="*/ 1502810 h 2429558"/>
              <a:gd name="connsiteX98" fmla="*/ 476250 w 2967329"/>
              <a:gd name="connsiteY98" fmla="*/ 1478998 h 2429558"/>
              <a:gd name="connsiteX99" fmla="*/ 500063 w 2967329"/>
              <a:gd name="connsiteY99" fmla="*/ 1459948 h 2429558"/>
              <a:gd name="connsiteX100" fmla="*/ 523875 w 2967329"/>
              <a:gd name="connsiteY100" fmla="*/ 1431373 h 2429558"/>
              <a:gd name="connsiteX101" fmla="*/ 542925 w 2967329"/>
              <a:gd name="connsiteY101" fmla="*/ 1402798 h 2429558"/>
              <a:gd name="connsiteX102" fmla="*/ 552450 w 2967329"/>
              <a:gd name="connsiteY102" fmla="*/ 1388510 h 2429558"/>
              <a:gd name="connsiteX103" fmla="*/ 566738 w 2967329"/>
              <a:gd name="connsiteY103" fmla="*/ 1378985 h 2429558"/>
              <a:gd name="connsiteX104" fmla="*/ 571500 w 2967329"/>
              <a:gd name="connsiteY104" fmla="*/ 1364698 h 2429558"/>
              <a:gd name="connsiteX105" fmla="*/ 581025 w 2967329"/>
              <a:gd name="connsiteY105" fmla="*/ 1331360 h 2429558"/>
              <a:gd name="connsiteX106" fmla="*/ 576263 w 2967329"/>
              <a:gd name="connsiteY106" fmla="*/ 1183723 h 2429558"/>
              <a:gd name="connsiteX107" fmla="*/ 600075 w 2967329"/>
              <a:gd name="connsiteY107" fmla="*/ 1097998 h 2429558"/>
              <a:gd name="connsiteX108" fmla="*/ 614363 w 2967329"/>
              <a:gd name="connsiteY108" fmla="*/ 1093235 h 2429558"/>
              <a:gd name="connsiteX109" fmla="*/ 657225 w 2967329"/>
              <a:gd name="connsiteY109" fmla="*/ 1069423 h 2429558"/>
              <a:gd name="connsiteX110" fmla="*/ 671513 w 2967329"/>
              <a:gd name="connsiteY110" fmla="*/ 1064660 h 2429558"/>
              <a:gd name="connsiteX111" fmla="*/ 738188 w 2967329"/>
              <a:gd name="connsiteY111" fmla="*/ 1069423 h 2429558"/>
              <a:gd name="connsiteX112" fmla="*/ 752475 w 2967329"/>
              <a:gd name="connsiteY112" fmla="*/ 1074185 h 2429558"/>
              <a:gd name="connsiteX113" fmla="*/ 790575 w 2967329"/>
              <a:gd name="connsiteY113" fmla="*/ 1078948 h 2429558"/>
              <a:gd name="connsiteX114" fmla="*/ 976313 w 2967329"/>
              <a:gd name="connsiteY114" fmla="*/ 1107523 h 2429558"/>
              <a:gd name="connsiteX115" fmla="*/ 1004888 w 2967329"/>
              <a:gd name="connsiteY115" fmla="*/ 1117048 h 2429558"/>
              <a:gd name="connsiteX116" fmla="*/ 1047750 w 2967329"/>
              <a:gd name="connsiteY116" fmla="*/ 1131335 h 2429558"/>
              <a:gd name="connsiteX117" fmla="*/ 1062038 w 2967329"/>
              <a:gd name="connsiteY117" fmla="*/ 1136098 h 2429558"/>
              <a:gd name="connsiteX118" fmla="*/ 1104900 w 2967329"/>
              <a:gd name="connsiteY118" fmla="*/ 1159910 h 2429558"/>
              <a:gd name="connsiteX119" fmla="*/ 1133475 w 2967329"/>
              <a:gd name="connsiteY119" fmla="*/ 1178960 h 2429558"/>
              <a:gd name="connsiteX120" fmla="*/ 1157288 w 2967329"/>
              <a:gd name="connsiteY120" fmla="*/ 1198010 h 2429558"/>
              <a:gd name="connsiteX121" fmla="*/ 1166813 w 2967329"/>
              <a:gd name="connsiteY121" fmla="*/ 1212298 h 2429558"/>
              <a:gd name="connsiteX122" fmla="*/ 1195388 w 2967329"/>
              <a:gd name="connsiteY122" fmla="*/ 1231348 h 2429558"/>
              <a:gd name="connsiteX123" fmla="*/ 1209675 w 2967329"/>
              <a:gd name="connsiteY123" fmla="*/ 1240873 h 2429558"/>
              <a:gd name="connsiteX124" fmla="*/ 1238250 w 2967329"/>
              <a:gd name="connsiteY124" fmla="*/ 1259923 h 2429558"/>
              <a:gd name="connsiteX125" fmla="*/ 1262063 w 2967329"/>
              <a:gd name="connsiteY125" fmla="*/ 1288498 h 2429558"/>
              <a:gd name="connsiteX126" fmla="*/ 1281113 w 2967329"/>
              <a:gd name="connsiteY126" fmla="*/ 1317073 h 2429558"/>
              <a:gd name="connsiteX127" fmla="*/ 1290638 w 2967329"/>
              <a:gd name="connsiteY127" fmla="*/ 1331360 h 2429558"/>
              <a:gd name="connsiteX128" fmla="*/ 1319213 w 2967329"/>
              <a:gd name="connsiteY128" fmla="*/ 1374223 h 2429558"/>
              <a:gd name="connsiteX129" fmla="*/ 1328738 w 2967329"/>
              <a:gd name="connsiteY129" fmla="*/ 1388510 h 2429558"/>
              <a:gd name="connsiteX130" fmla="*/ 1343025 w 2967329"/>
              <a:gd name="connsiteY130" fmla="*/ 1398035 h 2429558"/>
              <a:gd name="connsiteX131" fmla="*/ 1362075 w 2967329"/>
              <a:gd name="connsiteY131" fmla="*/ 1421848 h 2429558"/>
              <a:gd name="connsiteX132" fmla="*/ 1381125 w 2967329"/>
              <a:gd name="connsiteY132" fmla="*/ 1450423 h 2429558"/>
              <a:gd name="connsiteX133" fmla="*/ 1390650 w 2967329"/>
              <a:gd name="connsiteY133" fmla="*/ 1464710 h 2429558"/>
              <a:gd name="connsiteX134" fmla="*/ 1404938 w 2967329"/>
              <a:gd name="connsiteY134" fmla="*/ 1469473 h 2429558"/>
              <a:gd name="connsiteX135" fmla="*/ 1428750 w 2967329"/>
              <a:gd name="connsiteY135" fmla="*/ 1493285 h 2429558"/>
              <a:gd name="connsiteX136" fmla="*/ 1438275 w 2967329"/>
              <a:gd name="connsiteY136" fmla="*/ 1507573 h 2429558"/>
              <a:gd name="connsiteX137" fmla="*/ 1452563 w 2967329"/>
              <a:gd name="connsiteY137" fmla="*/ 1517098 h 2429558"/>
              <a:gd name="connsiteX138" fmla="*/ 1466850 w 2967329"/>
              <a:gd name="connsiteY138" fmla="*/ 1531385 h 2429558"/>
              <a:gd name="connsiteX139" fmla="*/ 1495425 w 2967329"/>
              <a:gd name="connsiteY139" fmla="*/ 1540910 h 2429558"/>
              <a:gd name="connsiteX140" fmla="*/ 1528763 w 2967329"/>
              <a:gd name="connsiteY140" fmla="*/ 1550435 h 2429558"/>
              <a:gd name="connsiteX141" fmla="*/ 1557338 w 2967329"/>
              <a:gd name="connsiteY141" fmla="*/ 1555198 h 2429558"/>
              <a:gd name="connsiteX142" fmla="*/ 1571625 w 2967329"/>
              <a:gd name="connsiteY142" fmla="*/ 1559960 h 2429558"/>
              <a:gd name="connsiteX143" fmla="*/ 1590675 w 2967329"/>
              <a:gd name="connsiteY143" fmla="*/ 1564723 h 2429558"/>
              <a:gd name="connsiteX144" fmla="*/ 1619250 w 2967329"/>
              <a:gd name="connsiteY144" fmla="*/ 1583773 h 2429558"/>
              <a:gd name="connsiteX145" fmla="*/ 1633538 w 2967329"/>
              <a:gd name="connsiteY145" fmla="*/ 1593298 h 2429558"/>
              <a:gd name="connsiteX146" fmla="*/ 1657350 w 2967329"/>
              <a:gd name="connsiteY146" fmla="*/ 1617110 h 2429558"/>
              <a:gd name="connsiteX147" fmla="*/ 1681163 w 2967329"/>
              <a:gd name="connsiteY147" fmla="*/ 1636160 h 2429558"/>
              <a:gd name="connsiteX148" fmla="*/ 1704975 w 2967329"/>
              <a:gd name="connsiteY148" fmla="*/ 1679023 h 2429558"/>
              <a:gd name="connsiteX149" fmla="*/ 1714500 w 2967329"/>
              <a:gd name="connsiteY149" fmla="*/ 1693310 h 2429558"/>
              <a:gd name="connsiteX150" fmla="*/ 1728788 w 2967329"/>
              <a:gd name="connsiteY150" fmla="*/ 1698073 h 2429558"/>
              <a:gd name="connsiteX151" fmla="*/ 1752600 w 2967329"/>
              <a:gd name="connsiteY151" fmla="*/ 1721885 h 2429558"/>
              <a:gd name="connsiteX152" fmla="*/ 1776413 w 2967329"/>
              <a:gd name="connsiteY152" fmla="*/ 1745698 h 2429558"/>
              <a:gd name="connsiteX153" fmla="*/ 1785938 w 2967329"/>
              <a:gd name="connsiteY153" fmla="*/ 1759985 h 2429558"/>
              <a:gd name="connsiteX154" fmla="*/ 1809750 w 2967329"/>
              <a:gd name="connsiteY154" fmla="*/ 1783798 h 2429558"/>
              <a:gd name="connsiteX155" fmla="*/ 1819275 w 2967329"/>
              <a:gd name="connsiteY155" fmla="*/ 1812373 h 2429558"/>
              <a:gd name="connsiteX156" fmla="*/ 1824038 w 2967329"/>
              <a:gd name="connsiteY156" fmla="*/ 1826660 h 2429558"/>
              <a:gd name="connsiteX157" fmla="*/ 1828800 w 2967329"/>
              <a:gd name="connsiteY157" fmla="*/ 1912385 h 2429558"/>
              <a:gd name="connsiteX158" fmla="*/ 1843088 w 2967329"/>
              <a:gd name="connsiteY158" fmla="*/ 1960010 h 2429558"/>
              <a:gd name="connsiteX159" fmla="*/ 1857375 w 2967329"/>
              <a:gd name="connsiteY159" fmla="*/ 2002873 h 2429558"/>
              <a:gd name="connsiteX160" fmla="*/ 1866900 w 2967329"/>
              <a:gd name="connsiteY160" fmla="*/ 2031448 h 2429558"/>
              <a:gd name="connsiteX161" fmla="*/ 1881188 w 2967329"/>
              <a:gd name="connsiteY161" fmla="*/ 2083835 h 2429558"/>
              <a:gd name="connsiteX162" fmla="*/ 1885950 w 2967329"/>
              <a:gd name="connsiteY162" fmla="*/ 2098123 h 2429558"/>
              <a:gd name="connsiteX163" fmla="*/ 1900238 w 2967329"/>
              <a:gd name="connsiteY163" fmla="*/ 2107648 h 2429558"/>
              <a:gd name="connsiteX164" fmla="*/ 1919288 w 2967329"/>
              <a:gd name="connsiteY164" fmla="*/ 2150510 h 2429558"/>
              <a:gd name="connsiteX165" fmla="*/ 1924050 w 2967329"/>
              <a:gd name="connsiteY165" fmla="*/ 2164798 h 2429558"/>
              <a:gd name="connsiteX166" fmla="*/ 1943100 w 2967329"/>
              <a:gd name="connsiteY166" fmla="*/ 2193373 h 2429558"/>
              <a:gd name="connsiteX167" fmla="*/ 1966913 w 2967329"/>
              <a:gd name="connsiteY167" fmla="*/ 2221948 h 2429558"/>
              <a:gd name="connsiteX168" fmla="*/ 1981200 w 2967329"/>
              <a:gd name="connsiteY168" fmla="*/ 2231473 h 2429558"/>
              <a:gd name="connsiteX169" fmla="*/ 1995488 w 2967329"/>
              <a:gd name="connsiteY169" fmla="*/ 2245760 h 2429558"/>
              <a:gd name="connsiteX170" fmla="*/ 2009775 w 2967329"/>
              <a:gd name="connsiteY170" fmla="*/ 2250523 h 2429558"/>
              <a:gd name="connsiteX171" fmla="*/ 2052638 w 2967329"/>
              <a:gd name="connsiteY171" fmla="*/ 2269573 h 2429558"/>
              <a:gd name="connsiteX172" fmla="*/ 2119313 w 2967329"/>
              <a:gd name="connsiteY172" fmla="*/ 2288623 h 2429558"/>
              <a:gd name="connsiteX173" fmla="*/ 2147888 w 2967329"/>
              <a:gd name="connsiteY173" fmla="*/ 2307673 h 2429558"/>
              <a:gd name="connsiteX174" fmla="*/ 2176463 w 2967329"/>
              <a:gd name="connsiteY174" fmla="*/ 2317198 h 2429558"/>
              <a:gd name="connsiteX175" fmla="*/ 2190750 w 2967329"/>
              <a:gd name="connsiteY175" fmla="*/ 2326723 h 2429558"/>
              <a:gd name="connsiteX176" fmla="*/ 2233613 w 2967329"/>
              <a:gd name="connsiteY176" fmla="*/ 2336248 h 2429558"/>
              <a:gd name="connsiteX177" fmla="*/ 2262188 w 2967329"/>
              <a:gd name="connsiteY177" fmla="*/ 2345773 h 2429558"/>
              <a:gd name="connsiteX178" fmla="*/ 2290763 w 2967329"/>
              <a:gd name="connsiteY178" fmla="*/ 2355298 h 2429558"/>
              <a:gd name="connsiteX179" fmla="*/ 2319338 w 2967329"/>
              <a:gd name="connsiteY179" fmla="*/ 2369585 h 2429558"/>
              <a:gd name="connsiteX180" fmla="*/ 2347913 w 2967329"/>
              <a:gd name="connsiteY180" fmla="*/ 2383873 h 2429558"/>
              <a:gd name="connsiteX181" fmla="*/ 2362200 w 2967329"/>
              <a:gd name="connsiteY181" fmla="*/ 2393398 h 2429558"/>
              <a:gd name="connsiteX182" fmla="*/ 2390775 w 2967329"/>
              <a:gd name="connsiteY182" fmla="*/ 2402923 h 2429558"/>
              <a:gd name="connsiteX183" fmla="*/ 2419350 w 2967329"/>
              <a:gd name="connsiteY183" fmla="*/ 2412448 h 2429558"/>
              <a:gd name="connsiteX184" fmla="*/ 2433638 w 2967329"/>
              <a:gd name="connsiteY184" fmla="*/ 2417210 h 2429558"/>
              <a:gd name="connsiteX185" fmla="*/ 2624137 w 2967329"/>
              <a:gd name="connsiteY185" fmla="*/ 2424354 h 2429558"/>
              <a:gd name="connsiteX186" fmla="*/ 2678906 w 2967329"/>
              <a:gd name="connsiteY186" fmla="*/ 2331485 h 2429558"/>
              <a:gd name="connsiteX187" fmla="*/ 2626519 w 2967329"/>
              <a:gd name="connsiteY187" fmla="*/ 2198136 h 2429558"/>
              <a:gd name="connsiteX188" fmla="*/ 2566988 w 2967329"/>
              <a:gd name="connsiteY188" fmla="*/ 2031448 h 2429558"/>
              <a:gd name="connsiteX189" fmla="*/ 2571750 w 2967329"/>
              <a:gd name="connsiteY189" fmla="*/ 1983823 h 2429558"/>
              <a:gd name="connsiteX190" fmla="*/ 2576513 w 2967329"/>
              <a:gd name="connsiteY190" fmla="*/ 1964773 h 2429558"/>
              <a:gd name="connsiteX191" fmla="*/ 2581275 w 2967329"/>
              <a:gd name="connsiteY191" fmla="*/ 1940960 h 2429558"/>
              <a:gd name="connsiteX192" fmla="*/ 2586038 w 2967329"/>
              <a:gd name="connsiteY192" fmla="*/ 1926673 h 2429558"/>
              <a:gd name="connsiteX193" fmla="*/ 2605088 w 2967329"/>
              <a:gd name="connsiteY193" fmla="*/ 1898098 h 2429558"/>
              <a:gd name="connsiteX194" fmla="*/ 2619375 w 2967329"/>
              <a:gd name="connsiteY194" fmla="*/ 1855235 h 2429558"/>
              <a:gd name="connsiteX195" fmla="*/ 2624138 w 2967329"/>
              <a:gd name="connsiteY195" fmla="*/ 1840948 h 2429558"/>
              <a:gd name="connsiteX196" fmla="*/ 2628900 w 2967329"/>
              <a:gd name="connsiteY196" fmla="*/ 1826660 h 2429558"/>
              <a:gd name="connsiteX197" fmla="*/ 2633663 w 2967329"/>
              <a:gd name="connsiteY197" fmla="*/ 1793323 h 2429558"/>
              <a:gd name="connsiteX198" fmla="*/ 2638425 w 2967329"/>
              <a:gd name="connsiteY198" fmla="*/ 1769510 h 2429558"/>
              <a:gd name="connsiteX199" fmla="*/ 2643188 w 2967329"/>
              <a:gd name="connsiteY199" fmla="*/ 1664735 h 2429558"/>
              <a:gd name="connsiteX200" fmla="*/ 2652713 w 2967329"/>
              <a:gd name="connsiteY200" fmla="*/ 1636160 h 2429558"/>
              <a:gd name="connsiteX201" fmla="*/ 2657475 w 2967329"/>
              <a:gd name="connsiteY201" fmla="*/ 1621873 h 2429558"/>
              <a:gd name="connsiteX202" fmla="*/ 2676525 w 2967329"/>
              <a:gd name="connsiteY202" fmla="*/ 1564723 h 2429558"/>
              <a:gd name="connsiteX203" fmla="*/ 2690813 w 2967329"/>
              <a:gd name="connsiteY203" fmla="*/ 1536148 h 2429558"/>
              <a:gd name="connsiteX204" fmla="*/ 2705100 w 2967329"/>
              <a:gd name="connsiteY204" fmla="*/ 1526623 h 2429558"/>
              <a:gd name="connsiteX205" fmla="*/ 2714625 w 2967329"/>
              <a:gd name="connsiteY205" fmla="*/ 1512335 h 2429558"/>
              <a:gd name="connsiteX206" fmla="*/ 2728913 w 2967329"/>
              <a:gd name="connsiteY206" fmla="*/ 1507573 h 2429558"/>
              <a:gd name="connsiteX207" fmla="*/ 2733675 w 2967329"/>
              <a:gd name="connsiteY207" fmla="*/ 1493285 h 2429558"/>
              <a:gd name="connsiteX208" fmla="*/ 2743200 w 2967329"/>
              <a:gd name="connsiteY208" fmla="*/ 1478998 h 2429558"/>
              <a:gd name="connsiteX209" fmla="*/ 2752725 w 2967329"/>
              <a:gd name="connsiteY209" fmla="*/ 1450423 h 2429558"/>
              <a:gd name="connsiteX210" fmla="*/ 2767013 w 2967329"/>
              <a:gd name="connsiteY210" fmla="*/ 1421848 h 2429558"/>
              <a:gd name="connsiteX211" fmla="*/ 2809875 w 2967329"/>
              <a:gd name="connsiteY211" fmla="*/ 1402798 h 2429558"/>
              <a:gd name="connsiteX212" fmla="*/ 2838450 w 2967329"/>
              <a:gd name="connsiteY212" fmla="*/ 1393273 h 2429558"/>
              <a:gd name="connsiteX213" fmla="*/ 2881313 w 2967329"/>
              <a:gd name="connsiteY213" fmla="*/ 1383748 h 2429558"/>
              <a:gd name="connsiteX214" fmla="*/ 2895600 w 2967329"/>
              <a:gd name="connsiteY214" fmla="*/ 1374223 h 2429558"/>
              <a:gd name="connsiteX215" fmla="*/ 2909888 w 2967329"/>
              <a:gd name="connsiteY215" fmla="*/ 1369460 h 2429558"/>
              <a:gd name="connsiteX216" fmla="*/ 2919413 w 2967329"/>
              <a:gd name="connsiteY216" fmla="*/ 1355173 h 2429558"/>
              <a:gd name="connsiteX217" fmla="*/ 2947988 w 2967329"/>
              <a:gd name="connsiteY217" fmla="*/ 1345648 h 2429558"/>
              <a:gd name="connsiteX218" fmla="*/ 2962275 w 2967329"/>
              <a:gd name="connsiteY218" fmla="*/ 1331360 h 2429558"/>
              <a:gd name="connsiteX219" fmla="*/ 2962275 w 2967329"/>
              <a:gd name="connsiteY219" fmla="*/ 1288498 h 2429558"/>
              <a:gd name="connsiteX220" fmla="*/ 2947988 w 2967329"/>
              <a:gd name="connsiteY220" fmla="*/ 1278973 h 2429558"/>
              <a:gd name="connsiteX221" fmla="*/ 2919413 w 2967329"/>
              <a:gd name="connsiteY221" fmla="*/ 1274210 h 2429558"/>
              <a:gd name="connsiteX222" fmla="*/ 2905125 w 2967329"/>
              <a:gd name="connsiteY222" fmla="*/ 1269448 h 2429558"/>
              <a:gd name="connsiteX223" fmla="*/ 2886075 w 2967329"/>
              <a:gd name="connsiteY223" fmla="*/ 1240873 h 2429558"/>
              <a:gd name="connsiteX224" fmla="*/ 2876550 w 2967329"/>
              <a:gd name="connsiteY224" fmla="*/ 1226585 h 2429558"/>
              <a:gd name="connsiteX225" fmla="*/ 2871788 w 2967329"/>
              <a:gd name="connsiteY225" fmla="*/ 1212298 h 2429558"/>
              <a:gd name="connsiteX226" fmla="*/ 2852738 w 2967329"/>
              <a:gd name="connsiteY226" fmla="*/ 1183723 h 2429558"/>
              <a:gd name="connsiteX227" fmla="*/ 2833688 w 2967329"/>
              <a:gd name="connsiteY227" fmla="*/ 1155148 h 2429558"/>
              <a:gd name="connsiteX228" fmla="*/ 2819400 w 2967329"/>
              <a:gd name="connsiteY228" fmla="*/ 1126573 h 2429558"/>
              <a:gd name="connsiteX229" fmla="*/ 2814638 w 2967329"/>
              <a:gd name="connsiteY229" fmla="*/ 1112285 h 2429558"/>
              <a:gd name="connsiteX230" fmla="*/ 2795588 w 2967329"/>
              <a:gd name="connsiteY230" fmla="*/ 1083710 h 2429558"/>
              <a:gd name="connsiteX231" fmla="*/ 2786063 w 2967329"/>
              <a:gd name="connsiteY231" fmla="*/ 1069423 h 2429558"/>
              <a:gd name="connsiteX232" fmla="*/ 2771775 w 2967329"/>
              <a:gd name="connsiteY232" fmla="*/ 1040848 h 2429558"/>
              <a:gd name="connsiteX233" fmla="*/ 2757488 w 2967329"/>
              <a:gd name="connsiteY233" fmla="*/ 1036085 h 2429558"/>
              <a:gd name="connsiteX234" fmla="*/ 2743200 w 2967329"/>
              <a:gd name="connsiteY234" fmla="*/ 1026560 h 2429558"/>
              <a:gd name="connsiteX235" fmla="*/ 2686050 w 2967329"/>
              <a:gd name="connsiteY235" fmla="*/ 1031323 h 2429558"/>
              <a:gd name="connsiteX236" fmla="*/ 2657475 w 2967329"/>
              <a:gd name="connsiteY236" fmla="*/ 1050373 h 2429558"/>
              <a:gd name="connsiteX237" fmla="*/ 2643188 w 2967329"/>
              <a:gd name="connsiteY237" fmla="*/ 1055135 h 2429558"/>
              <a:gd name="connsiteX238" fmla="*/ 2633663 w 2967329"/>
              <a:gd name="connsiteY238" fmla="*/ 1069423 h 2429558"/>
              <a:gd name="connsiteX239" fmla="*/ 2605088 w 2967329"/>
              <a:gd name="connsiteY239" fmla="*/ 1078948 h 2429558"/>
              <a:gd name="connsiteX240" fmla="*/ 2547938 w 2967329"/>
              <a:gd name="connsiteY240" fmla="*/ 1069423 h 2429558"/>
              <a:gd name="connsiteX241" fmla="*/ 2533650 w 2967329"/>
              <a:gd name="connsiteY241" fmla="*/ 1064660 h 2429558"/>
              <a:gd name="connsiteX242" fmla="*/ 2519363 w 2967329"/>
              <a:gd name="connsiteY242" fmla="*/ 1055135 h 2429558"/>
              <a:gd name="connsiteX243" fmla="*/ 2495550 w 2967329"/>
              <a:gd name="connsiteY243" fmla="*/ 1026560 h 2429558"/>
              <a:gd name="connsiteX244" fmla="*/ 2481263 w 2967329"/>
              <a:gd name="connsiteY244" fmla="*/ 1017035 h 2429558"/>
              <a:gd name="connsiteX245" fmla="*/ 2471738 w 2967329"/>
              <a:gd name="connsiteY245" fmla="*/ 1002748 h 2429558"/>
              <a:gd name="connsiteX246" fmla="*/ 2457450 w 2967329"/>
              <a:gd name="connsiteY246" fmla="*/ 993223 h 2429558"/>
              <a:gd name="connsiteX247" fmla="*/ 2452688 w 2967329"/>
              <a:gd name="connsiteY247" fmla="*/ 978935 h 2429558"/>
              <a:gd name="connsiteX248" fmla="*/ 2443163 w 2967329"/>
              <a:gd name="connsiteY248" fmla="*/ 964648 h 2429558"/>
              <a:gd name="connsiteX249" fmla="*/ 2438400 w 2967329"/>
              <a:gd name="connsiteY249" fmla="*/ 950360 h 2429558"/>
              <a:gd name="connsiteX250" fmla="*/ 2424113 w 2967329"/>
              <a:gd name="connsiteY250" fmla="*/ 936073 h 2429558"/>
              <a:gd name="connsiteX251" fmla="*/ 2414588 w 2967329"/>
              <a:gd name="connsiteY251" fmla="*/ 921785 h 2429558"/>
              <a:gd name="connsiteX252" fmla="*/ 2400300 w 2967329"/>
              <a:gd name="connsiteY252" fmla="*/ 907498 h 2429558"/>
              <a:gd name="connsiteX253" fmla="*/ 2390775 w 2967329"/>
              <a:gd name="connsiteY253" fmla="*/ 893210 h 2429558"/>
              <a:gd name="connsiteX254" fmla="*/ 2376488 w 2967329"/>
              <a:gd name="connsiteY254" fmla="*/ 888448 h 2429558"/>
              <a:gd name="connsiteX255" fmla="*/ 2352675 w 2967329"/>
              <a:gd name="connsiteY255" fmla="*/ 845585 h 2429558"/>
              <a:gd name="connsiteX256" fmla="*/ 2333625 w 2967329"/>
              <a:gd name="connsiteY256" fmla="*/ 831298 h 2429558"/>
              <a:gd name="connsiteX257" fmla="*/ 2309813 w 2967329"/>
              <a:gd name="connsiteY257" fmla="*/ 802723 h 2429558"/>
              <a:gd name="connsiteX258" fmla="*/ 2281238 w 2967329"/>
              <a:gd name="connsiteY258" fmla="*/ 788435 h 2429558"/>
              <a:gd name="connsiteX259" fmla="*/ 2238375 w 2967329"/>
              <a:gd name="connsiteY259" fmla="*/ 755098 h 2429558"/>
              <a:gd name="connsiteX260" fmla="*/ 2209800 w 2967329"/>
              <a:gd name="connsiteY260" fmla="*/ 736048 h 2429558"/>
              <a:gd name="connsiteX261" fmla="*/ 2195513 w 2967329"/>
              <a:gd name="connsiteY261" fmla="*/ 726523 h 2429558"/>
              <a:gd name="connsiteX262" fmla="*/ 2181225 w 2967329"/>
              <a:gd name="connsiteY262" fmla="*/ 721760 h 2429558"/>
              <a:gd name="connsiteX263" fmla="*/ 2152650 w 2967329"/>
              <a:gd name="connsiteY263" fmla="*/ 702710 h 2429558"/>
              <a:gd name="connsiteX264" fmla="*/ 2081213 w 2967329"/>
              <a:gd name="connsiteY264" fmla="*/ 655085 h 2429558"/>
              <a:gd name="connsiteX265" fmla="*/ 2052638 w 2967329"/>
              <a:gd name="connsiteY265" fmla="*/ 636035 h 2429558"/>
              <a:gd name="connsiteX266" fmla="*/ 2038350 w 2967329"/>
              <a:gd name="connsiteY266" fmla="*/ 626510 h 2429558"/>
              <a:gd name="connsiteX267" fmla="*/ 2009775 w 2967329"/>
              <a:gd name="connsiteY267" fmla="*/ 616985 h 2429558"/>
              <a:gd name="connsiteX268" fmla="*/ 1995488 w 2967329"/>
              <a:gd name="connsiteY268" fmla="*/ 612223 h 2429558"/>
              <a:gd name="connsiteX269" fmla="*/ 1914525 w 2967329"/>
              <a:gd name="connsiteY269" fmla="*/ 621748 h 2429558"/>
              <a:gd name="connsiteX270" fmla="*/ 1900238 w 2967329"/>
              <a:gd name="connsiteY270" fmla="*/ 631273 h 2429558"/>
              <a:gd name="connsiteX271" fmla="*/ 1871663 w 2967329"/>
              <a:gd name="connsiteY271" fmla="*/ 640798 h 2429558"/>
              <a:gd name="connsiteX272" fmla="*/ 1757363 w 2967329"/>
              <a:gd name="connsiteY272" fmla="*/ 636035 h 2429558"/>
              <a:gd name="connsiteX273" fmla="*/ 1728788 w 2967329"/>
              <a:gd name="connsiteY273" fmla="*/ 574123 h 2429558"/>
              <a:gd name="connsiteX274" fmla="*/ 1669256 w 2967329"/>
              <a:gd name="connsiteY274" fmla="*/ 497923 h 2429558"/>
              <a:gd name="connsiteX275" fmla="*/ 1638300 w 2967329"/>
              <a:gd name="connsiteY275" fmla="*/ 445535 h 2429558"/>
              <a:gd name="connsiteX276" fmla="*/ 1619250 w 2967329"/>
              <a:gd name="connsiteY276" fmla="*/ 402673 h 2429558"/>
              <a:gd name="connsiteX277" fmla="*/ 1600200 w 2967329"/>
              <a:gd name="connsiteY277" fmla="*/ 359810 h 2429558"/>
              <a:gd name="connsiteX278" fmla="*/ 1590675 w 2967329"/>
              <a:gd name="connsiteY278" fmla="*/ 331235 h 2429558"/>
              <a:gd name="connsiteX279" fmla="*/ 1576388 w 2967329"/>
              <a:gd name="connsiteY279" fmla="*/ 302660 h 2429558"/>
              <a:gd name="connsiteX280" fmla="*/ 1547813 w 2967329"/>
              <a:gd name="connsiteY280" fmla="*/ 293135 h 2429558"/>
              <a:gd name="connsiteX281" fmla="*/ 1519238 w 2967329"/>
              <a:gd name="connsiteY281" fmla="*/ 278848 h 2429558"/>
              <a:gd name="connsiteX282" fmla="*/ 1504950 w 2967329"/>
              <a:gd name="connsiteY282" fmla="*/ 269323 h 2429558"/>
              <a:gd name="connsiteX283" fmla="*/ 1476375 w 2967329"/>
              <a:gd name="connsiteY283" fmla="*/ 259798 h 2429558"/>
              <a:gd name="connsiteX284" fmla="*/ 1447800 w 2967329"/>
              <a:gd name="connsiteY284" fmla="*/ 274085 h 2429558"/>
              <a:gd name="connsiteX285" fmla="*/ 1433513 w 2967329"/>
              <a:gd name="connsiteY285" fmla="*/ 278848 h 2429558"/>
              <a:gd name="connsiteX286" fmla="*/ 1419225 w 2967329"/>
              <a:gd name="connsiteY286" fmla="*/ 288373 h 2429558"/>
              <a:gd name="connsiteX287" fmla="*/ 1390650 w 2967329"/>
              <a:gd name="connsiteY287" fmla="*/ 297898 h 2429558"/>
              <a:gd name="connsiteX288" fmla="*/ 1333500 w 2967329"/>
              <a:gd name="connsiteY288" fmla="*/ 293135 h 2429558"/>
              <a:gd name="connsiteX289" fmla="*/ 1304925 w 2967329"/>
              <a:gd name="connsiteY289" fmla="*/ 283610 h 2429558"/>
              <a:gd name="connsiteX290" fmla="*/ 1271588 w 2967329"/>
              <a:gd name="connsiteY290" fmla="*/ 274085 h 2429558"/>
              <a:gd name="connsiteX291" fmla="*/ 1062038 w 2967329"/>
              <a:gd name="connsiteY291" fmla="*/ 278848 h 2429558"/>
              <a:gd name="connsiteX292" fmla="*/ 962025 w 2967329"/>
              <a:gd name="connsiteY292" fmla="*/ 278848 h 2429558"/>
              <a:gd name="connsiteX293" fmla="*/ 942975 w 2967329"/>
              <a:gd name="connsiteY293" fmla="*/ 231223 h 2429558"/>
              <a:gd name="connsiteX294" fmla="*/ 985838 w 2967329"/>
              <a:gd name="connsiteY294" fmla="*/ 207410 h 2429558"/>
              <a:gd name="connsiteX295" fmla="*/ 1009650 w 2967329"/>
              <a:gd name="connsiteY295" fmla="*/ 145498 h 2429558"/>
              <a:gd name="connsiteX296" fmla="*/ 1004888 w 2967329"/>
              <a:gd name="connsiteY296" fmla="*/ 107398 h 2429558"/>
              <a:gd name="connsiteX297" fmla="*/ 995363 w 2967329"/>
              <a:gd name="connsiteY297" fmla="*/ 78823 h 2429558"/>
              <a:gd name="connsiteX298" fmla="*/ 952500 w 2967329"/>
              <a:gd name="connsiteY298" fmla="*/ 50248 h 2429558"/>
              <a:gd name="connsiteX299" fmla="*/ 909638 w 2967329"/>
              <a:gd name="connsiteY299" fmla="*/ 2623 h 2429558"/>
              <a:gd name="connsiteX300" fmla="*/ 842963 w 2967329"/>
              <a:gd name="connsiteY300" fmla="*/ 7385 h 2429558"/>
              <a:gd name="connsiteX301" fmla="*/ 823913 w 2967329"/>
              <a:gd name="connsiteY301" fmla="*/ 12148 h 2429558"/>
              <a:gd name="connsiteX302" fmla="*/ 771525 w 2967329"/>
              <a:gd name="connsiteY302" fmla="*/ 16910 h 2429558"/>
              <a:gd name="connsiteX303" fmla="*/ 790575 w 2967329"/>
              <a:gd name="connsiteY303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195262 w 2967329"/>
              <a:gd name="connsiteY49" fmla="*/ 1388510 h 2429558"/>
              <a:gd name="connsiteX50" fmla="*/ 154782 w 2967329"/>
              <a:gd name="connsiteY50" fmla="*/ 1498048 h 2429558"/>
              <a:gd name="connsiteX51" fmla="*/ 157163 w 2967329"/>
              <a:gd name="connsiteY51" fmla="*/ 1531385 h 2429558"/>
              <a:gd name="connsiteX52" fmla="*/ 142875 w 2967329"/>
              <a:gd name="connsiteY52" fmla="*/ 1540910 h 2429558"/>
              <a:gd name="connsiteX53" fmla="*/ 133350 w 2967329"/>
              <a:gd name="connsiteY53" fmla="*/ 1555198 h 2429558"/>
              <a:gd name="connsiteX54" fmla="*/ 119063 w 2967329"/>
              <a:gd name="connsiteY54" fmla="*/ 1569485 h 2429558"/>
              <a:gd name="connsiteX55" fmla="*/ 109538 w 2967329"/>
              <a:gd name="connsiteY55" fmla="*/ 1598060 h 2429558"/>
              <a:gd name="connsiteX56" fmla="*/ 90488 w 2967329"/>
              <a:gd name="connsiteY56" fmla="*/ 1626635 h 2429558"/>
              <a:gd name="connsiteX57" fmla="*/ 85725 w 2967329"/>
              <a:gd name="connsiteY57" fmla="*/ 1640923 h 2429558"/>
              <a:gd name="connsiteX58" fmla="*/ 71438 w 2967329"/>
              <a:gd name="connsiteY58" fmla="*/ 1655210 h 2429558"/>
              <a:gd name="connsiteX59" fmla="*/ 57150 w 2967329"/>
              <a:gd name="connsiteY59" fmla="*/ 1683785 h 2429558"/>
              <a:gd name="connsiteX60" fmla="*/ 52388 w 2967329"/>
              <a:gd name="connsiteY60" fmla="*/ 1698073 h 2429558"/>
              <a:gd name="connsiteX61" fmla="*/ 42863 w 2967329"/>
              <a:gd name="connsiteY61" fmla="*/ 1712360 h 2429558"/>
              <a:gd name="connsiteX62" fmla="*/ 33338 w 2967329"/>
              <a:gd name="connsiteY62" fmla="*/ 1740935 h 2429558"/>
              <a:gd name="connsiteX63" fmla="*/ 28575 w 2967329"/>
              <a:gd name="connsiteY63" fmla="*/ 1788560 h 2429558"/>
              <a:gd name="connsiteX64" fmla="*/ 14288 w 2967329"/>
              <a:gd name="connsiteY64" fmla="*/ 1798085 h 2429558"/>
              <a:gd name="connsiteX65" fmla="*/ 4763 w 2967329"/>
              <a:gd name="connsiteY65" fmla="*/ 1826660 h 2429558"/>
              <a:gd name="connsiteX66" fmla="*/ 0 w 2967329"/>
              <a:gd name="connsiteY66" fmla="*/ 1840948 h 2429558"/>
              <a:gd name="connsiteX67" fmla="*/ 4763 w 2967329"/>
              <a:gd name="connsiteY67" fmla="*/ 1859998 h 2429558"/>
              <a:gd name="connsiteX68" fmla="*/ 9525 w 2967329"/>
              <a:gd name="connsiteY68" fmla="*/ 1874285 h 2429558"/>
              <a:gd name="connsiteX69" fmla="*/ 14288 w 2967329"/>
              <a:gd name="connsiteY69" fmla="*/ 1902860 h 2429558"/>
              <a:gd name="connsiteX70" fmla="*/ 19050 w 2967329"/>
              <a:gd name="connsiteY70" fmla="*/ 1917148 h 2429558"/>
              <a:gd name="connsiteX71" fmla="*/ 33338 w 2967329"/>
              <a:gd name="connsiteY71" fmla="*/ 1964773 h 2429558"/>
              <a:gd name="connsiteX72" fmla="*/ 52388 w 2967329"/>
              <a:gd name="connsiteY72" fmla="*/ 1993348 h 2429558"/>
              <a:gd name="connsiteX73" fmla="*/ 80963 w 2967329"/>
              <a:gd name="connsiteY73" fmla="*/ 1998110 h 2429558"/>
              <a:gd name="connsiteX74" fmla="*/ 95250 w 2967329"/>
              <a:gd name="connsiteY74" fmla="*/ 2002873 h 2429558"/>
              <a:gd name="connsiteX75" fmla="*/ 109538 w 2967329"/>
              <a:gd name="connsiteY75" fmla="*/ 2012398 h 2429558"/>
              <a:gd name="connsiteX76" fmla="*/ 138113 w 2967329"/>
              <a:gd name="connsiteY76" fmla="*/ 2021923 h 2429558"/>
              <a:gd name="connsiteX77" fmla="*/ 185738 w 2967329"/>
              <a:gd name="connsiteY77" fmla="*/ 2017160 h 2429558"/>
              <a:gd name="connsiteX78" fmla="*/ 204788 w 2967329"/>
              <a:gd name="connsiteY78" fmla="*/ 1993348 h 2429558"/>
              <a:gd name="connsiteX79" fmla="*/ 219075 w 2967329"/>
              <a:gd name="connsiteY79" fmla="*/ 1983823 h 2429558"/>
              <a:gd name="connsiteX80" fmla="*/ 228600 w 2967329"/>
              <a:gd name="connsiteY80" fmla="*/ 1969535 h 2429558"/>
              <a:gd name="connsiteX81" fmla="*/ 233363 w 2967329"/>
              <a:gd name="connsiteY81" fmla="*/ 1955248 h 2429558"/>
              <a:gd name="connsiteX82" fmla="*/ 247650 w 2967329"/>
              <a:gd name="connsiteY82" fmla="*/ 1950485 h 2429558"/>
              <a:gd name="connsiteX83" fmla="*/ 266700 w 2967329"/>
              <a:gd name="connsiteY83" fmla="*/ 1921910 h 2429558"/>
              <a:gd name="connsiteX84" fmla="*/ 280988 w 2967329"/>
              <a:gd name="connsiteY84" fmla="*/ 1879048 h 2429558"/>
              <a:gd name="connsiteX85" fmla="*/ 285750 w 2967329"/>
              <a:gd name="connsiteY85" fmla="*/ 1864760 h 2429558"/>
              <a:gd name="connsiteX86" fmla="*/ 300038 w 2967329"/>
              <a:gd name="connsiteY86" fmla="*/ 1855235 h 2429558"/>
              <a:gd name="connsiteX87" fmla="*/ 309563 w 2967329"/>
              <a:gd name="connsiteY87" fmla="*/ 1840948 h 2429558"/>
              <a:gd name="connsiteX88" fmla="*/ 352425 w 2967329"/>
              <a:gd name="connsiteY88" fmla="*/ 1817135 h 2429558"/>
              <a:gd name="connsiteX89" fmla="*/ 371475 w 2967329"/>
              <a:gd name="connsiteY89" fmla="*/ 1793323 h 2429558"/>
              <a:gd name="connsiteX90" fmla="*/ 385763 w 2967329"/>
              <a:gd name="connsiteY90" fmla="*/ 1764748 h 2429558"/>
              <a:gd name="connsiteX91" fmla="*/ 404813 w 2967329"/>
              <a:gd name="connsiteY91" fmla="*/ 1736173 h 2429558"/>
              <a:gd name="connsiteX92" fmla="*/ 419100 w 2967329"/>
              <a:gd name="connsiteY92" fmla="*/ 1707598 h 2429558"/>
              <a:gd name="connsiteX93" fmla="*/ 428625 w 2967329"/>
              <a:gd name="connsiteY93" fmla="*/ 1674260 h 2429558"/>
              <a:gd name="connsiteX94" fmla="*/ 423863 w 2967329"/>
              <a:gd name="connsiteY94" fmla="*/ 1602823 h 2429558"/>
              <a:gd name="connsiteX95" fmla="*/ 423863 w 2967329"/>
              <a:gd name="connsiteY95" fmla="*/ 1517098 h 2429558"/>
              <a:gd name="connsiteX96" fmla="*/ 438150 w 2967329"/>
              <a:gd name="connsiteY96" fmla="*/ 1512335 h 2429558"/>
              <a:gd name="connsiteX97" fmla="*/ 452438 w 2967329"/>
              <a:gd name="connsiteY97" fmla="*/ 1502810 h 2429558"/>
              <a:gd name="connsiteX98" fmla="*/ 476250 w 2967329"/>
              <a:gd name="connsiteY98" fmla="*/ 1478998 h 2429558"/>
              <a:gd name="connsiteX99" fmla="*/ 500063 w 2967329"/>
              <a:gd name="connsiteY99" fmla="*/ 1459948 h 2429558"/>
              <a:gd name="connsiteX100" fmla="*/ 523875 w 2967329"/>
              <a:gd name="connsiteY100" fmla="*/ 1431373 h 2429558"/>
              <a:gd name="connsiteX101" fmla="*/ 542925 w 2967329"/>
              <a:gd name="connsiteY101" fmla="*/ 1402798 h 2429558"/>
              <a:gd name="connsiteX102" fmla="*/ 552450 w 2967329"/>
              <a:gd name="connsiteY102" fmla="*/ 1388510 h 2429558"/>
              <a:gd name="connsiteX103" fmla="*/ 566738 w 2967329"/>
              <a:gd name="connsiteY103" fmla="*/ 1378985 h 2429558"/>
              <a:gd name="connsiteX104" fmla="*/ 571500 w 2967329"/>
              <a:gd name="connsiteY104" fmla="*/ 1364698 h 2429558"/>
              <a:gd name="connsiteX105" fmla="*/ 581025 w 2967329"/>
              <a:gd name="connsiteY105" fmla="*/ 1331360 h 2429558"/>
              <a:gd name="connsiteX106" fmla="*/ 576263 w 2967329"/>
              <a:gd name="connsiteY106" fmla="*/ 1183723 h 2429558"/>
              <a:gd name="connsiteX107" fmla="*/ 600075 w 2967329"/>
              <a:gd name="connsiteY107" fmla="*/ 1097998 h 2429558"/>
              <a:gd name="connsiteX108" fmla="*/ 614363 w 2967329"/>
              <a:gd name="connsiteY108" fmla="*/ 1093235 h 2429558"/>
              <a:gd name="connsiteX109" fmla="*/ 657225 w 2967329"/>
              <a:gd name="connsiteY109" fmla="*/ 1069423 h 2429558"/>
              <a:gd name="connsiteX110" fmla="*/ 671513 w 2967329"/>
              <a:gd name="connsiteY110" fmla="*/ 1064660 h 2429558"/>
              <a:gd name="connsiteX111" fmla="*/ 738188 w 2967329"/>
              <a:gd name="connsiteY111" fmla="*/ 1069423 h 2429558"/>
              <a:gd name="connsiteX112" fmla="*/ 752475 w 2967329"/>
              <a:gd name="connsiteY112" fmla="*/ 1074185 h 2429558"/>
              <a:gd name="connsiteX113" fmla="*/ 790575 w 2967329"/>
              <a:gd name="connsiteY113" fmla="*/ 1078948 h 2429558"/>
              <a:gd name="connsiteX114" fmla="*/ 976313 w 2967329"/>
              <a:gd name="connsiteY114" fmla="*/ 1107523 h 2429558"/>
              <a:gd name="connsiteX115" fmla="*/ 1004888 w 2967329"/>
              <a:gd name="connsiteY115" fmla="*/ 1117048 h 2429558"/>
              <a:gd name="connsiteX116" fmla="*/ 1047750 w 2967329"/>
              <a:gd name="connsiteY116" fmla="*/ 1131335 h 2429558"/>
              <a:gd name="connsiteX117" fmla="*/ 1062038 w 2967329"/>
              <a:gd name="connsiteY117" fmla="*/ 1136098 h 2429558"/>
              <a:gd name="connsiteX118" fmla="*/ 1104900 w 2967329"/>
              <a:gd name="connsiteY118" fmla="*/ 1159910 h 2429558"/>
              <a:gd name="connsiteX119" fmla="*/ 1133475 w 2967329"/>
              <a:gd name="connsiteY119" fmla="*/ 1178960 h 2429558"/>
              <a:gd name="connsiteX120" fmla="*/ 1157288 w 2967329"/>
              <a:gd name="connsiteY120" fmla="*/ 1198010 h 2429558"/>
              <a:gd name="connsiteX121" fmla="*/ 1166813 w 2967329"/>
              <a:gd name="connsiteY121" fmla="*/ 1212298 h 2429558"/>
              <a:gd name="connsiteX122" fmla="*/ 1195388 w 2967329"/>
              <a:gd name="connsiteY122" fmla="*/ 1231348 h 2429558"/>
              <a:gd name="connsiteX123" fmla="*/ 1209675 w 2967329"/>
              <a:gd name="connsiteY123" fmla="*/ 1240873 h 2429558"/>
              <a:gd name="connsiteX124" fmla="*/ 1238250 w 2967329"/>
              <a:gd name="connsiteY124" fmla="*/ 1259923 h 2429558"/>
              <a:gd name="connsiteX125" fmla="*/ 1262063 w 2967329"/>
              <a:gd name="connsiteY125" fmla="*/ 1288498 h 2429558"/>
              <a:gd name="connsiteX126" fmla="*/ 1281113 w 2967329"/>
              <a:gd name="connsiteY126" fmla="*/ 1317073 h 2429558"/>
              <a:gd name="connsiteX127" fmla="*/ 1290638 w 2967329"/>
              <a:gd name="connsiteY127" fmla="*/ 1331360 h 2429558"/>
              <a:gd name="connsiteX128" fmla="*/ 1319213 w 2967329"/>
              <a:gd name="connsiteY128" fmla="*/ 1374223 h 2429558"/>
              <a:gd name="connsiteX129" fmla="*/ 1328738 w 2967329"/>
              <a:gd name="connsiteY129" fmla="*/ 1388510 h 2429558"/>
              <a:gd name="connsiteX130" fmla="*/ 1343025 w 2967329"/>
              <a:gd name="connsiteY130" fmla="*/ 1398035 h 2429558"/>
              <a:gd name="connsiteX131" fmla="*/ 1362075 w 2967329"/>
              <a:gd name="connsiteY131" fmla="*/ 1421848 h 2429558"/>
              <a:gd name="connsiteX132" fmla="*/ 1381125 w 2967329"/>
              <a:gd name="connsiteY132" fmla="*/ 1450423 h 2429558"/>
              <a:gd name="connsiteX133" fmla="*/ 1390650 w 2967329"/>
              <a:gd name="connsiteY133" fmla="*/ 1464710 h 2429558"/>
              <a:gd name="connsiteX134" fmla="*/ 1404938 w 2967329"/>
              <a:gd name="connsiteY134" fmla="*/ 1469473 h 2429558"/>
              <a:gd name="connsiteX135" fmla="*/ 1428750 w 2967329"/>
              <a:gd name="connsiteY135" fmla="*/ 1493285 h 2429558"/>
              <a:gd name="connsiteX136" fmla="*/ 1438275 w 2967329"/>
              <a:gd name="connsiteY136" fmla="*/ 1507573 h 2429558"/>
              <a:gd name="connsiteX137" fmla="*/ 1452563 w 2967329"/>
              <a:gd name="connsiteY137" fmla="*/ 1517098 h 2429558"/>
              <a:gd name="connsiteX138" fmla="*/ 1466850 w 2967329"/>
              <a:gd name="connsiteY138" fmla="*/ 1531385 h 2429558"/>
              <a:gd name="connsiteX139" fmla="*/ 1495425 w 2967329"/>
              <a:gd name="connsiteY139" fmla="*/ 1540910 h 2429558"/>
              <a:gd name="connsiteX140" fmla="*/ 1528763 w 2967329"/>
              <a:gd name="connsiteY140" fmla="*/ 1550435 h 2429558"/>
              <a:gd name="connsiteX141" fmla="*/ 1557338 w 2967329"/>
              <a:gd name="connsiteY141" fmla="*/ 1555198 h 2429558"/>
              <a:gd name="connsiteX142" fmla="*/ 1571625 w 2967329"/>
              <a:gd name="connsiteY142" fmla="*/ 1559960 h 2429558"/>
              <a:gd name="connsiteX143" fmla="*/ 1590675 w 2967329"/>
              <a:gd name="connsiteY143" fmla="*/ 1564723 h 2429558"/>
              <a:gd name="connsiteX144" fmla="*/ 1619250 w 2967329"/>
              <a:gd name="connsiteY144" fmla="*/ 1583773 h 2429558"/>
              <a:gd name="connsiteX145" fmla="*/ 1633538 w 2967329"/>
              <a:gd name="connsiteY145" fmla="*/ 1593298 h 2429558"/>
              <a:gd name="connsiteX146" fmla="*/ 1657350 w 2967329"/>
              <a:gd name="connsiteY146" fmla="*/ 1617110 h 2429558"/>
              <a:gd name="connsiteX147" fmla="*/ 1681163 w 2967329"/>
              <a:gd name="connsiteY147" fmla="*/ 1636160 h 2429558"/>
              <a:gd name="connsiteX148" fmla="*/ 1704975 w 2967329"/>
              <a:gd name="connsiteY148" fmla="*/ 1679023 h 2429558"/>
              <a:gd name="connsiteX149" fmla="*/ 1714500 w 2967329"/>
              <a:gd name="connsiteY149" fmla="*/ 1693310 h 2429558"/>
              <a:gd name="connsiteX150" fmla="*/ 1728788 w 2967329"/>
              <a:gd name="connsiteY150" fmla="*/ 1698073 h 2429558"/>
              <a:gd name="connsiteX151" fmla="*/ 1752600 w 2967329"/>
              <a:gd name="connsiteY151" fmla="*/ 1721885 h 2429558"/>
              <a:gd name="connsiteX152" fmla="*/ 1776413 w 2967329"/>
              <a:gd name="connsiteY152" fmla="*/ 1745698 h 2429558"/>
              <a:gd name="connsiteX153" fmla="*/ 1785938 w 2967329"/>
              <a:gd name="connsiteY153" fmla="*/ 1759985 h 2429558"/>
              <a:gd name="connsiteX154" fmla="*/ 1809750 w 2967329"/>
              <a:gd name="connsiteY154" fmla="*/ 1783798 h 2429558"/>
              <a:gd name="connsiteX155" fmla="*/ 1819275 w 2967329"/>
              <a:gd name="connsiteY155" fmla="*/ 1812373 h 2429558"/>
              <a:gd name="connsiteX156" fmla="*/ 1824038 w 2967329"/>
              <a:gd name="connsiteY156" fmla="*/ 1826660 h 2429558"/>
              <a:gd name="connsiteX157" fmla="*/ 1828800 w 2967329"/>
              <a:gd name="connsiteY157" fmla="*/ 1912385 h 2429558"/>
              <a:gd name="connsiteX158" fmla="*/ 1843088 w 2967329"/>
              <a:gd name="connsiteY158" fmla="*/ 1960010 h 2429558"/>
              <a:gd name="connsiteX159" fmla="*/ 1857375 w 2967329"/>
              <a:gd name="connsiteY159" fmla="*/ 2002873 h 2429558"/>
              <a:gd name="connsiteX160" fmla="*/ 1866900 w 2967329"/>
              <a:gd name="connsiteY160" fmla="*/ 2031448 h 2429558"/>
              <a:gd name="connsiteX161" fmla="*/ 1881188 w 2967329"/>
              <a:gd name="connsiteY161" fmla="*/ 2083835 h 2429558"/>
              <a:gd name="connsiteX162" fmla="*/ 1885950 w 2967329"/>
              <a:gd name="connsiteY162" fmla="*/ 2098123 h 2429558"/>
              <a:gd name="connsiteX163" fmla="*/ 1900238 w 2967329"/>
              <a:gd name="connsiteY163" fmla="*/ 2107648 h 2429558"/>
              <a:gd name="connsiteX164" fmla="*/ 1919288 w 2967329"/>
              <a:gd name="connsiteY164" fmla="*/ 2150510 h 2429558"/>
              <a:gd name="connsiteX165" fmla="*/ 1924050 w 2967329"/>
              <a:gd name="connsiteY165" fmla="*/ 2164798 h 2429558"/>
              <a:gd name="connsiteX166" fmla="*/ 1943100 w 2967329"/>
              <a:gd name="connsiteY166" fmla="*/ 2193373 h 2429558"/>
              <a:gd name="connsiteX167" fmla="*/ 1966913 w 2967329"/>
              <a:gd name="connsiteY167" fmla="*/ 2221948 h 2429558"/>
              <a:gd name="connsiteX168" fmla="*/ 1981200 w 2967329"/>
              <a:gd name="connsiteY168" fmla="*/ 2231473 h 2429558"/>
              <a:gd name="connsiteX169" fmla="*/ 1995488 w 2967329"/>
              <a:gd name="connsiteY169" fmla="*/ 2245760 h 2429558"/>
              <a:gd name="connsiteX170" fmla="*/ 2009775 w 2967329"/>
              <a:gd name="connsiteY170" fmla="*/ 2250523 h 2429558"/>
              <a:gd name="connsiteX171" fmla="*/ 2052638 w 2967329"/>
              <a:gd name="connsiteY171" fmla="*/ 2269573 h 2429558"/>
              <a:gd name="connsiteX172" fmla="*/ 2119313 w 2967329"/>
              <a:gd name="connsiteY172" fmla="*/ 2288623 h 2429558"/>
              <a:gd name="connsiteX173" fmla="*/ 2147888 w 2967329"/>
              <a:gd name="connsiteY173" fmla="*/ 2307673 h 2429558"/>
              <a:gd name="connsiteX174" fmla="*/ 2176463 w 2967329"/>
              <a:gd name="connsiteY174" fmla="*/ 2317198 h 2429558"/>
              <a:gd name="connsiteX175" fmla="*/ 2190750 w 2967329"/>
              <a:gd name="connsiteY175" fmla="*/ 2326723 h 2429558"/>
              <a:gd name="connsiteX176" fmla="*/ 2233613 w 2967329"/>
              <a:gd name="connsiteY176" fmla="*/ 2336248 h 2429558"/>
              <a:gd name="connsiteX177" fmla="*/ 2262188 w 2967329"/>
              <a:gd name="connsiteY177" fmla="*/ 2345773 h 2429558"/>
              <a:gd name="connsiteX178" fmla="*/ 2290763 w 2967329"/>
              <a:gd name="connsiteY178" fmla="*/ 2355298 h 2429558"/>
              <a:gd name="connsiteX179" fmla="*/ 2319338 w 2967329"/>
              <a:gd name="connsiteY179" fmla="*/ 2369585 h 2429558"/>
              <a:gd name="connsiteX180" fmla="*/ 2347913 w 2967329"/>
              <a:gd name="connsiteY180" fmla="*/ 2383873 h 2429558"/>
              <a:gd name="connsiteX181" fmla="*/ 2362200 w 2967329"/>
              <a:gd name="connsiteY181" fmla="*/ 2393398 h 2429558"/>
              <a:gd name="connsiteX182" fmla="*/ 2390775 w 2967329"/>
              <a:gd name="connsiteY182" fmla="*/ 2402923 h 2429558"/>
              <a:gd name="connsiteX183" fmla="*/ 2419350 w 2967329"/>
              <a:gd name="connsiteY183" fmla="*/ 2412448 h 2429558"/>
              <a:gd name="connsiteX184" fmla="*/ 2433638 w 2967329"/>
              <a:gd name="connsiteY184" fmla="*/ 2417210 h 2429558"/>
              <a:gd name="connsiteX185" fmla="*/ 2624137 w 2967329"/>
              <a:gd name="connsiteY185" fmla="*/ 2424354 h 2429558"/>
              <a:gd name="connsiteX186" fmla="*/ 2678906 w 2967329"/>
              <a:gd name="connsiteY186" fmla="*/ 2331485 h 2429558"/>
              <a:gd name="connsiteX187" fmla="*/ 2626519 w 2967329"/>
              <a:gd name="connsiteY187" fmla="*/ 2198136 h 2429558"/>
              <a:gd name="connsiteX188" fmla="*/ 2566988 w 2967329"/>
              <a:gd name="connsiteY188" fmla="*/ 2031448 h 2429558"/>
              <a:gd name="connsiteX189" fmla="*/ 2571750 w 2967329"/>
              <a:gd name="connsiteY189" fmla="*/ 1983823 h 2429558"/>
              <a:gd name="connsiteX190" fmla="*/ 2576513 w 2967329"/>
              <a:gd name="connsiteY190" fmla="*/ 1964773 h 2429558"/>
              <a:gd name="connsiteX191" fmla="*/ 2581275 w 2967329"/>
              <a:gd name="connsiteY191" fmla="*/ 1940960 h 2429558"/>
              <a:gd name="connsiteX192" fmla="*/ 2586038 w 2967329"/>
              <a:gd name="connsiteY192" fmla="*/ 1926673 h 2429558"/>
              <a:gd name="connsiteX193" fmla="*/ 2605088 w 2967329"/>
              <a:gd name="connsiteY193" fmla="*/ 1898098 h 2429558"/>
              <a:gd name="connsiteX194" fmla="*/ 2619375 w 2967329"/>
              <a:gd name="connsiteY194" fmla="*/ 1855235 h 2429558"/>
              <a:gd name="connsiteX195" fmla="*/ 2624138 w 2967329"/>
              <a:gd name="connsiteY195" fmla="*/ 1840948 h 2429558"/>
              <a:gd name="connsiteX196" fmla="*/ 2628900 w 2967329"/>
              <a:gd name="connsiteY196" fmla="*/ 1826660 h 2429558"/>
              <a:gd name="connsiteX197" fmla="*/ 2633663 w 2967329"/>
              <a:gd name="connsiteY197" fmla="*/ 1793323 h 2429558"/>
              <a:gd name="connsiteX198" fmla="*/ 2638425 w 2967329"/>
              <a:gd name="connsiteY198" fmla="*/ 1769510 h 2429558"/>
              <a:gd name="connsiteX199" fmla="*/ 2643188 w 2967329"/>
              <a:gd name="connsiteY199" fmla="*/ 1664735 h 2429558"/>
              <a:gd name="connsiteX200" fmla="*/ 2652713 w 2967329"/>
              <a:gd name="connsiteY200" fmla="*/ 1636160 h 2429558"/>
              <a:gd name="connsiteX201" fmla="*/ 2657475 w 2967329"/>
              <a:gd name="connsiteY201" fmla="*/ 1621873 h 2429558"/>
              <a:gd name="connsiteX202" fmla="*/ 2676525 w 2967329"/>
              <a:gd name="connsiteY202" fmla="*/ 1564723 h 2429558"/>
              <a:gd name="connsiteX203" fmla="*/ 2690813 w 2967329"/>
              <a:gd name="connsiteY203" fmla="*/ 1536148 h 2429558"/>
              <a:gd name="connsiteX204" fmla="*/ 2705100 w 2967329"/>
              <a:gd name="connsiteY204" fmla="*/ 1526623 h 2429558"/>
              <a:gd name="connsiteX205" fmla="*/ 2714625 w 2967329"/>
              <a:gd name="connsiteY205" fmla="*/ 1512335 h 2429558"/>
              <a:gd name="connsiteX206" fmla="*/ 2728913 w 2967329"/>
              <a:gd name="connsiteY206" fmla="*/ 1507573 h 2429558"/>
              <a:gd name="connsiteX207" fmla="*/ 2733675 w 2967329"/>
              <a:gd name="connsiteY207" fmla="*/ 1493285 h 2429558"/>
              <a:gd name="connsiteX208" fmla="*/ 2743200 w 2967329"/>
              <a:gd name="connsiteY208" fmla="*/ 1478998 h 2429558"/>
              <a:gd name="connsiteX209" fmla="*/ 2752725 w 2967329"/>
              <a:gd name="connsiteY209" fmla="*/ 1450423 h 2429558"/>
              <a:gd name="connsiteX210" fmla="*/ 2767013 w 2967329"/>
              <a:gd name="connsiteY210" fmla="*/ 1421848 h 2429558"/>
              <a:gd name="connsiteX211" fmla="*/ 2809875 w 2967329"/>
              <a:gd name="connsiteY211" fmla="*/ 1402798 h 2429558"/>
              <a:gd name="connsiteX212" fmla="*/ 2838450 w 2967329"/>
              <a:gd name="connsiteY212" fmla="*/ 1393273 h 2429558"/>
              <a:gd name="connsiteX213" fmla="*/ 2881313 w 2967329"/>
              <a:gd name="connsiteY213" fmla="*/ 1383748 h 2429558"/>
              <a:gd name="connsiteX214" fmla="*/ 2895600 w 2967329"/>
              <a:gd name="connsiteY214" fmla="*/ 1374223 h 2429558"/>
              <a:gd name="connsiteX215" fmla="*/ 2909888 w 2967329"/>
              <a:gd name="connsiteY215" fmla="*/ 1369460 h 2429558"/>
              <a:gd name="connsiteX216" fmla="*/ 2919413 w 2967329"/>
              <a:gd name="connsiteY216" fmla="*/ 1355173 h 2429558"/>
              <a:gd name="connsiteX217" fmla="*/ 2947988 w 2967329"/>
              <a:gd name="connsiteY217" fmla="*/ 1345648 h 2429558"/>
              <a:gd name="connsiteX218" fmla="*/ 2962275 w 2967329"/>
              <a:gd name="connsiteY218" fmla="*/ 1331360 h 2429558"/>
              <a:gd name="connsiteX219" fmla="*/ 2962275 w 2967329"/>
              <a:gd name="connsiteY219" fmla="*/ 1288498 h 2429558"/>
              <a:gd name="connsiteX220" fmla="*/ 2947988 w 2967329"/>
              <a:gd name="connsiteY220" fmla="*/ 1278973 h 2429558"/>
              <a:gd name="connsiteX221" fmla="*/ 2919413 w 2967329"/>
              <a:gd name="connsiteY221" fmla="*/ 1274210 h 2429558"/>
              <a:gd name="connsiteX222" fmla="*/ 2905125 w 2967329"/>
              <a:gd name="connsiteY222" fmla="*/ 1269448 h 2429558"/>
              <a:gd name="connsiteX223" fmla="*/ 2886075 w 2967329"/>
              <a:gd name="connsiteY223" fmla="*/ 1240873 h 2429558"/>
              <a:gd name="connsiteX224" fmla="*/ 2876550 w 2967329"/>
              <a:gd name="connsiteY224" fmla="*/ 1226585 h 2429558"/>
              <a:gd name="connsiteX225" fmla="*/ 2871788 w 2967329"/>
              <a:gd name="connsiteY225" fmla="*/ 1212298 h 2429558"/>
              <a:gd name="connsiteX226" fmla="*/ 2852738 w 2967329"/>
              <a:gd name="connsiteY226" fmla="*/ 1183723 h 2429558"/>
              <a:gd name="connsiteX227" fmla="*/ 2833688 w 2967329"/>
              <a:gd name="connsiteY227" fmla="*/ 1155148 h 2429558"/>
              <a:gd name="connsiteX228" fmla="*/ 2819400 w 2967329"/>
              <a:gd name="connsiteY228" fmla="*/ 1126573 h 2429558"/>
              <a:gd name="connsiteX229" fmla="*/ 2814638 w 2967329"/>
              <a:gd name="connsiteY229" fmla="*/ 1112285 h 2429558"/>
              <a:gd name="connsiteX230" fmla="*/ 2795588 w 2967329"/>
              <a:gd name="connsiteY230" fmla="*/ 1083710 h 2429558"/>
              <a:gd name="connsiteX231" fmla="*/ 2786063 w 2967329"/>
              <a:gd name="connsiteY231" fmla="*/ 1069423 h 2429558"/>
              <a:gd name="connsiteX232" fmla="*/ 2771775 w 2967329"/>
              <a:gd name="connsiteY232" fmla="*/ 1040848 h 2429558"/>
              <a:gd name="connsiteX233" fmla="*/ 2757488 w 2967329"/>
              <a:gd name="connsiteY233" fmla="*/ 1036085 h 2429558"/>
              <a:gd name="connsiteX234" fmla="*/ 2743200 w 2967329"/>
              <a:gd name="connsiteY234" fmla="*/ 1026560 h 2429558"/>
              <a:gd name="connsiteX235" fmla="*/ 2686050 w 2967329"/>
              <a:gd name="connsiteY235" fmla="*/ 1031323 h 2429558"/>
              <a:gd name="connsiteX236" fmla="*/ 2657475 w 2967329"/>
              <a:gd name="connsiteY236" fmla="*/ 1050373 h 2429558"/>
              <a:gd name="connsiteX237" fmla="*/ 2643188 w 2967329"/>
              <a:gd name="connsiteY237" fmla="*/ 1055135 h 2429558"/>
              <a:gd name="connsiteX238" fmla="*/ 2633663 w 2967329"/>
              <a:gd name="connsiteY238" fmla="*/ 1069423 h 2429558"/>
              <a:gd name="connsiteX239" fmla="*/ 2605088 w 2967329"/>
              <a:gd name="connsiteY239" fmla="*/ 1078948 h 2429558"/>
              <a:gd name="connsiteX240" fmla="*/ 2547938 w 2967329"/>
              <a:gd name="connsiteY240" fmla="*/ 1069423 h 2429558"/>
              <a:gd name="connsiteX241" fmla="*/ 2533650 w 2967329"/>
              <a:gd name="connsiteY241" fmla="*/ 1064660 h 2429558"/>
              <a:gd name="connsiteX242" fmla="*/ 2519363 w 2967329"/>
              <a:gd name="connsiteY242" fmla="*/ 1055135 h 2429558"/>
              <a:gd name="connsiteX243" fmla="*/ 2495550 w 2967329"/>
              <a:gd name="connsiteY243" fmla="*/ 1026560 h 2429558"/>
              <a:gd name="connsiteX244" fmla="*/ 2481263 w 2967329"/>
              <a:gd name="connsiteY244" fmla="*/ 1017035 h 2429558"/>
              <a:gd name="connsiteX245" fmla="*/ 2471738 w 2967329"/>
              <a:gd name="connsiteY245" fmla="*/ 1002748 h 2429558"/>
              <a:gd name="connsiteX246" fmla="*/ 2457450 w 2967329"/>
              <a:gd name="connsiteY246" fmla="*/ 993223 h 2429558"/>
              <a:gd name="connsiteX247" fmla="*/ 2452688 w 2967329"/>
              <a:gd name="connsiteY247" fmla="*/ 978935 h 2429558"/>
              <a:gd name="connsiteX248" fmla="*/ 2443163 w 2967329"/>
              <a:gd name="connsiteY248" fmla="*/ 964648 h 2429558"/>
              <a:gd name="connsiteX249" fmla="*/ 2438400 w 2967329"/>
              <a:gd name="connsiteY249" fmla="*/ 950360 h 2429558"/>
              <a:gd name="connsiteX250" fmla="*/ 2424113 w 2967329"/>
              <a:gd name="connsiteY250" fmla="*/ 936073 h 2429558"/>
              <a:gd name="connsiteX251" fmla="*/ 2414588 w 2967329"/>
              <a:gd name="connsiteY251" fmla="*/ 921785 h 2429558"/>
              <a:gd name="connsiteX252" fmla="*/ 2400300 w 2967329"/>
              <a:gd name="connsiteY252" fmla="*/ 907498 h 2429558"/>
              <a:gd name="connsiteX253" fmla="*/ 2390775 w 2967329"/>
              <a:gd name="connsiteY253" fmla="*/ 893210 h 2429558"/>
              <a:gd name="connsiteX254" fmla="*/ 2376488 w 2967329"/>
              <a:gd name="connsiteY254" fmla="*/ 888448 h 2429558"/>
              <a:gd name="connsiteX255" fmla="*/ 2352675 w 2967329"/>
              <a:gd name="connsiteY255" fmla="*/ 845585 h 2429558"/>
              <a:gd name="connsiteX256" fmla="*/ 2333625 w 2967329"/>
              <a:gd name="connsiteY256" fmla="*/ 831298 h 2429558"/>
              <a:gd name="connsiteX257" fmla="*/ 2309813 w 2967329"/>
              <a:gd name="connsiteY257" fmla="*/ 802723 h 2429558"/>
              <a:gd name="connsiteX258" fmla="*/ 2281238 w 2967329"/>
              <a:gd name="connsiteY258" fmla="*/ 788435 h 2429558"/>
              <a:gd name="connsiteX259" fmla="*/ 2238375 w 2967329"/>
              <a:gd name="connsiteY259" fmla="*/ 755098 h 2429558"/>
              <a:gd name="connsiteX260" fmla="*/ 2209800 w 2967329"/>
              <a:gd name="connsiteY260" fmla="*/ 736048 h 2429558"/>
              <a:gd name="connsiteX261" fmla="*/ 2195513 w 2967329"/>
              <a:gd name="connsiteY261" fmla="*/ 726523 h 2429558"/>
              <a:gd name="connsiteX262" fmla="*/ 2181225 w 2967329"/>
              <a:gd name="connsiteY262" fmla="*/ 721760 h 2429558"/>
              <a:gd name="connsiteX263" fmla="*/ 2152650 w 2967329"/>
              <a:gd name="connsiteY263" fmla="*/ 702710 h 2429558"/>
              <a:gd name="connsiteX264" fmla="*/ 2081213 w 2967329"/>
              <a:gd name="connsiteY264" fmla="*/ 655085 h 2429558"/>
              <a:gd name="connsiteX265" fmla="*/ 2052638 w 2967329"/>
              <a:gd name="connsiteY265" fmla="*/ 636035 h 2429558"/>
              <a:gd name="connsiteX266" fmla="*/ 2038350 w 2967329"/>
              <a:gd name="connsiteY266" fmla="*/ 626510 h 2429558"/>
              <a:gd name="connsiteX267" fmla="*/ 2009775 w 2967329"/>
              <a:gd name="connsiteY267" fmla="*/ 616985 h 2429558"/>
              <a:gd name="connsiteX268" fmla="*/ 1995488 w 2967329"/>
              <a:gd name="connsiteY268" fmla="*/ 612223 h 2429558"/>
              <a:gd name="connsiteX269" fmla="*/ 1914525 w 2967329"/>
              <a:gd name="connsiteY269" fmla="*/ 621748 h 2429558"/>
              <a:gd name="connsiteX270" fmla="*/ 1900238 w 2967329"/>
              <a:gd name="connsiteY270" fmla="*/ 631273 h 2429558"/>
              <a:gd name="connsiteX271" fmla="*/ 1871663 w 2967329"/>
              <a:gd name="connsiteY271" fmla="*/ 640798 h 2429558"/>
              <a:gd name="connsiteX272" fmla="*/ 1757363 w 2967329"/>
              <a:gd name="connsiteY272" fmla="*/ 636035 h 2429558"/>
              <a:gd name="connsiteX273" fmla="*/ 1728788 w 2967329"/>
              <a:gd name="connsiteY273" fmla="*/ 574123 h 2429558"/>
              <a:gd name="connsiteX274" fmla="*/ 1669256 w 2967329"/>
              <a:gd name="connsiteY274" fmla="*/ 497923 h 2429558"/>
              <a:gd name="connsiteX275" fmla="*/ 1638300 w 2967329"/>
              <a:gd name="connsiteY275" fmla="*/ 445535 h 2429558"/>
              <a:gd name="connsiteX276" fmla="*/ 1619250 w 2967329"/>
              <a:gd name="connsiteY276" fmla="*/ 402673 h 2429558"/>
              <a:gd name="connsiteX277" fmla="*/ 1600200 w 2967329"/>
              <a:gd name="connsiteY277" fmla="*/ 359810 h 2429558"/>
              <a:gd name="connsiteX278" fmla="*/ 1590675 w 2967329"/>
              <a:gd name="connsiteY278" fmla="*/ 331235 h 2429558"/>
              <a:gd name="connsiteX279" fmla="*/ 1576388 w 2967329"/>
              <a:gd name="connsiteY279" fmla="*/ 302660 h 2429558"/>
              <a:gd name="connsiteX280" fmla="*/ 1547813 w 2967329"/>
              <a:gd name="connsiteY280" fmla="*/ 293135 h 2429558"/>
              <a:gd name="connsiteX281" fmla="*/ 1519238 w 2967329"/>
              <a:gd name="connsiteY281" fmla="*/ 278848 h 2429558"/>
              <a:gd name="connsiteX282" fmla="*/ 1504950 w 2967329"/>
              <a:gd name="connsiteY282" fmla="*/ 269323 h 2429558"/>
              <a:gd name="connsiteX283" fmla="*/ 1476375 w 2967329"/>
              <a:gd name="connsiteY283" fmla="*/ 259798 h 2429558"/>
              <a:gd name="connsiteX284" fmla="*/ 1447800 w 2967329"/>
              <a:gd name="connsiteY284" fmla="*/ 274085 h 2429558"/>
              <a:gd name="connsiteX285" fmla="*/ 1433513 w 2967329"/>
              <a:gd name="connsiteY285" fmla="*/ 278848 h 2429558"/>
              <a:gd name="connsiteX286" fmla="*/ 1419225 w 2967329"/>
              <a:gd name="connsiteY286" fmla="*/ 288373 h 2429558"/>
              <a:gd name="connsiteX287" fmla="*/ 1390650 w 2967329"/>
              <a:gd name="connsiteY287" fmla="*/ 297898 h 2429558"/>
              <a:gd name="connsiteX288" fmla="*/ 1333500 w 2967329"/>
              <a:gd name="connsiteY288" fmla="*/ 293135 h 2429558"/>
              <a:gd name="connsiteX289" fmla="*/ 1304925 w 2967329"/>
              <a:gd name="connsiteY289" fmla="*/ 283610 h 2429558"/>
              <a:gd name="connsiteX290" fmla="*/ 1271588 w 2967329"/>
              <a:gd name="connsiteY290" fmla="*/ 274085 h 2429558"/>
              <a:gd name="connsiteX291" fmla="*/ 1062038 w 2967329"/>
              <a:gd name="connsiteY291" fmla="*/ 278848 h 2429558"/>
              <a:gd name="connsiteX292" fmla="*/ 962025 w 2967329"/>
              <a:gd name="connsiteY292" fmla="*/ 278848 h 2429558"/>
              <a:gd name="connsiteX293" fmla="*/ 942975 w 2967329"/>
              <a:gd name="connsiteY293" fmla="*/ 231223 h 2429558"/>
              <a:gd name="connsiteX294" fmla="*/ 985838 w 2967329"/>
              <a:gd name="connsiteY294" fmla="*/ 207410 h 2429558"/>
              <a:gd name="connsiteX295" fmla="*/ 1009650 w 2967329"/>
              <a:gd name="connsiteY295" fmla="*/ 145498 h 2429558"/>
              <a:gd name="connsiteX296" fmla="*/ 1004888 w 2967329"/>
              <a:gd name="connsiteY296" fmla="*/ 107398 h 2429558"/>
              <a:gd name="connsiteX297" fmla="*/ 995363 w 2967329"/>
              <a:gd name="connsiteY297" fmla="*/ 78823 h 2429558"/>
              <a:gd name="connsiteX298" fmla="*/ 952500 w 2967329"/>
              <a:gd name="connsiteY298" fmla="*/ 50248 h 2429558"/>
              <a:gd name="connsiteX299" fmla="*/ 909638 w 2967329"/>
              <a:gd name="connsiteY299" fmla="*/ 2623 h 2429558"/>
              <a:gd name="connsiteX300" fmla="*/ 842963 w 2967329"/>
              <a:gd name="connsiteY300" fmla="*/ 7385 h 2429558"/>
              <a:gd name="connsiteX301" fmla="*/ 823913 w 2967329"/>
              <a:gd name="connsiteY301" fmla="*/ 12148 h 2429558"/>
              <a:gd name="connsiteX302" fmla="*/ 771525 w 2967329"/>
              <a:gd name="connsiteY302" fmla="*/ 16910 h 2429558"/>
              <a:gd name="connsiteX303" fmla="*/ 790575 w 2967329"/>
              <a:gd name="connsiteY303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247650 w 2967329"/>
              <a:gd name="connsiteY48" fmla="*/ 1369460 h 2429558"/>
              <a:gd name="connsiteX49" fmla="*/ 195262 w 2967329"/>
              <a:gd name="connsiteY49" fmla="*/ 1388510 h 2429558"/>
              <a:gd name="connsiteX50" fmla="*/ 154782 w 2967329"/>
              <a:gd name="connsiteY50" fmla="*/ 1498048 h 2429558"/>
              <a:gd name="connsiteX51" fmla="*/ 157163 w 2967329"/>
              <a:gd name="connsiteY51" fmla="*/ 1531385 h 2429558"/>
              <a:gd name="connsiteX52" fmla="*/ 142875 w 2967329"/>
              <a:gd name="connsiteY52" fmla="*/ 1540910 h 2429558"/>
              <a:gd name="connsiteX53" fmla="*/ 133350 w 2967329"/>
              <a:gd name="connsiteY53" fmla="*/ 1555198 h 2429558"/>
              <a:gd name="connsiteX54" fmla="*/ 119063 w 2967329"/>
              <a:gd name="connsiteY54" fmla="*/ 1569485 h 2429558"/>
              <a:gd name="connsiteX55" fmla="*/ 109538 w 2967329"/>
              <a:gd name="connsiteY55" fmla="*/ 1598060 h 2429558"/>
              <a:gd name="connsiteX56" fmla="*/ 90488 w 2967329"/>
              <a:gd name="connsiteY56" fmla="*/ 1626635 h 2429558"/>
              <a:gd name="connsiteX57" fmla="*/ 85725 w 2967329"/>
              <a:gd name="connsiteY57" fmla="*/ 1640923 h 2429558"/>
              <a:gd name="connsiteX58" fmla="*/ 71438 w 2967329"/>
              <a:gd name="connsiteY58" fmla="*/ 1655210 h 2429558"/>
              <a:gd name="connsiteX59" fmla="*/ 57150 w 2967329"/>
              <a:gd name="connsiteY59" fmla="*/ 1683785 h 2429558"/>
              <a:gd name="connsiteX60" fmla="*/ 52388 w 2967329"/>
              <a:gd name="connsiteY60" fmla="*/ 1698073 h 2429558"/>
              <a:gd name="connsiteX61" fmla="*/ 42863 w 2967329"/>
              <a:gd name="connsiteY61" fmla="*/ 1712360 h 2429558"/>
              <a:gd name="connsiteX62" fmla="*/ 33338 w 2967329"/>
              <a:gd name="connsiteY62" fmla="*/ 1740935 h 2429558"/>
              <a:gd name="connsiteX63" fmla="*/ 28575 w 2967329"/>
              <a:gd name="connsiteY63" fmla="*/ 1788560 h 2429558"/>
              <a:gd name="connsiteX64" fmla="*/ 14288 w 2967329"/>
              <a:gd name="connsiteY64" fmla="*/ 1798085 h 2429558"/>
              <a:gd name="connsiteX65" fmla="*/ 4763 w 2967329"/>
              <a:gd name="connsiteY65" fmla="*/ 1826660 h 2429558"/>
              <a:gd name="connsiteX66" fmla="*/ 0 w 2967329"/>
              <a:gd name="connsiteY66" fmla="*/ 1840948 h 2429558"/>
              <a:gd name="connsiteX67" fmla="*/ 4763 w 2967329"/>
              <a:gd name="connsiteY67" fmla="*/ 1859998 h 2429558"/>
              <a:gd name="connsiteX68" fmla="*/ 9525 w 2967329"/>
              <a:gd name="connsiteY68" fmla="*/ 1874285 h 2429558"/>
              <a:gd name="connsiteX69" fmla="*/ 14288 w 2967329"/>
              <a:gd name="connsiteY69" fmla="*/ 1902860 h 2429558"/>
              <a:gd name="connsiteX70" fmla="*/ 19050 w 2967329"/>
              <a:gd name="connsiteY70" fmla="*/ 1917148 h 2429558"/>
              <a:gd name="connsiteX71" fmla="*/ 33338 w 2967329"/>
              <a:gd name="connsiteY71" fmla="*/ 1964773 h 2429558"/>
              <a:gd name="connsiteX72" fmla="*/ 52388 w 2967329"/>
              <a:gd name="connsiteY72" fmla="*/ 1993348 h 2429558"/>
              <a:gd name="connsiteX73" fmla="*/ 80963 w 2967329"/>
              <a:gd name="connsiteY73" fmla="*/ 1998110 h 2429558"/>
              <a:gd name="connsiteX74" fmla="*/ 95250 w 2967329"/>
              <a:gd name="connsiteY74" fmla="*/ 2002873 h 2429558"/>
              <a:gd name="connsiteX75" fmla="*/ 109538 w 2967329"/>
              <a:gd name="connsiteY75" fmla="*/ 2012398 h 2429558"/>
              <a:gd name="connsiteX76" fmla="*/ 138113 w 2967329"/>
              <a:gd name="connsiteY76" fmla="*/ 2021923 h 2429558"/>
              <a:gd name="connsiteX77" fmla="*/ 185738 w 2967329"/>
              <a:gd name="connsiteY77" fmla="*/ 2017160 h 2429558"/>
              <a:gd name="connsiteX78" fmla="*/ 204788 w 2967329"/>
              <a:gd name="connsiteY78" fmla="*/ 1993348 h 2429558"/>
              <a:gd name="connsiteX79" fmla="*/ 219075 w 2967329"/>
              <a:gd name="connsiteY79" fmla="*/ 1983823 h 2429558"/>
              <a:gd name="connsiteX80" fmla="*/ 228600 w 2967329"/>
              <a:gd name="connsiteY80" fmla="*/ 1969535 h 2429558"/>
              <a:gd name="connsiteX81" fmla="*/ 233363 w 2967329"/>
              <a:gd name="connsiteY81" fmla="*/ 1955248 h 2429558"/>
              <a:gd name="connsiteX82" fmla="*/ 247650 w 2967329"/>
              <a:gd name="connsiteY82" fmla="*/ 1950485 h 2429558"/>
              <a:gd name="connsiteX83" fmla="*/ 266700 w 2967329"/>
              <a:gd name="connsiteY83" fmla="*/ 1921910 h 2429558"/>
              <a:gd name="connsiteX84" fmla="*/ 280988 w 2967329"/>
              <a:gd name="connsiteY84" fmla="*/ 1879048 h 2429558"/>
              <a:gd name="connsiteX85" fmla="*/ 285750 w 2967329"/>
              <a:gd name="connsiteY85" fmla="*/ 1864760 h 2429558"/>
              <a:gd name="connsiteX86" fmla="*/ 300038 w 2967329"/>
              <a:gd name="connsiteY86" fmla="*/ 1855235 h 2429558"/>
              <a:gd name="connsiteX87" fmla="*/ 309563 w 2967329"/>
              <a:gd name="connsiteY87" fmla="*/ 1840948 h 2429558"/>
              <a:gd name="connsiteX88" fmla="*/ 352425 w 2967329"/>
              <a:gd name="connsiteY88" fmla="*/ 1817135 h 2429558"/>
              <a:gd name="connsiteX89" fmla="*/ 371475 w 2967329"/>
              <a:gd name="connsiteY89" fmla="*/ 1793323 h 2429558"/>
              <a:gd name="connsiteX90" fmla="*/ 385763 w 2967329"/>
              <a:gd name="connsiteY90" fmla="*/ 1764748 h 2429558"/>
              <a:gd name="connsiteX91" fmla="*/ 404813 w 2967329"/>
              <a:gd name="connsiteY91" fmla="*/ 1736173 h 2429558"/>
              <a:gd name="connsiteX92" fmla="*/ 419100 w 2967329"/>
              <a:gd name="connsiteY92" fmla="*/ 1707598 h 2429558"/>
              <a:gd name="connsiteX93" fmla="*/ 428625 w 2967329"/>
              <a:gd name="connsiteY93" fmla="*/ 1674260 h 2429558"/>
              <a:gd name="connsiteX94" fmla="*/ 423863 w 2967329"/>
              <a:gd name="connsiteY94" fmla="*/ 1602823 h 2429558"/>
              <a:gd name="connsiteX95" fmla="*/ 423863 w 2967329"/>
              <a:gd name="connsiteY95" fmla="*/ 1517098 h 2429558"/>
              <a:gd name="connsiteX96" fmla="*/ 438150 w 2967329"/>
              <a:gd name="connsiteY96" fmla="*/ 1512335 h 2429558"/>
              <a:gd name="connsiteX97" fmla="*/ 452438 w 2967329"/>
              <a:gd name="connsiteY97" fmla="*/ 1502810 h 2429558"/>
              <a:gd name="connsiteX98" fmla="*/ 476250 w 2967329"/>
              <a:gd name="connsiteY98" fmla="*/ 1478998 h 2429558"/>
              <a:gd name="connsiteX99" fmla="*/ 500063 w 2967329"/>
              <a:gd name="connsiteY99" fmla="*/ 1459948 h 2429558"/>
              <a:gd name="connsiteX100" fmla="*/ 523875 w 2967329"/>
              <a:gd name="connsiteY100" fmla="*/ 1431373 h 2429558"/>
              <a:gd name="connsiteX101" fmla="*/ 542925 w 2967329"/>
              <a:gd name="connsiteY101" fmla="*/ 1402798 h 2429558"/>
              <a:gd name="connsiteX102" fmla="*/ 552450 w 2967329"/>
              <a:gd name="connsiteY102" fmla="*/ 1388510 h 2429558"/>
              <a:gd name="connsiteX103" fmla="*/ 566738 w 2967329"/>
              <a:gd name="connsiteY103" fmla="*/ 1378985 h 2429558"/>
              <a:gd name="connsiteX104" fmla="*/ 571500 w 2967329"/>
              <a:gd name="connsiteY104" fmla="*/ 1364698 h 2429558"/>
              <a:gd name="connsiteX105" fmla="*/ 581025 w 2967329"/>
              <a:gd name="connsiteY105" fmla="*/ 1331360 h 2429558"/>
              <a:gd name="connsiteX106" fmla="*/ 576263 w 2967329"/>
              <a:gd name="connsiteY106" fmla="*/ 1183723 h 2429558"/>
              <a:gd name="connsiteX107" fmla="*/ 600075 w 2967329"/>
              <a:gd name="connsiteY107" fmla="*/ 1097998 h 2429558"/>
              <a:gd name="connsiteX108" fmla="*/ 614363 w 2967329"/>
              <a:gd name="connsiteY108" fmla="*/ 1093235 h 2429558"/>
              <a:gd name="connsiteX109" fmla="*/ 657225 w 2967329"/>
              <a:gd name="connsiteY109" fmla="*/ 1069423 h 2429558"/>
              <a:gd name="connsiteX110" fmla="*/ 671513 w 2967329"/>
              <a:gd name="connsiteY110" fmla="*/ 1064660 h 2429558"/>
              <a:gd name="connsiteX111" fmla="*/ 738188 w 2967329"/>
              <a:gd name="connsiteY111" fmla="*/ 1069423 h 2429558"/>
              <a:gd name="connsiteX112" fmla="*/ 752475 w 2967329"/>
              <a:gd name="connsiteY112" fmla="*/ 1074185 h 2429558"/>
              <a:gd name="connsiteX113" fmla="*/ 790575 w 2967329"/>
              <a:gd name="connsiteY113" fmla="*/ 1078948 h 2429558"/>
              <a:gd name="connsiteX114" fmla="*/ 976313 w 2967329"/>
              <a:gd name="connsiteY114" fmla="*/ 1107523 h 2429558"/>
              <a:gd name="connsiteX115" fmla="*/ 1004888 w 2967329"/>
              <a:gd name="connsiteY115" fmla="*/ 1117048 h 2429558"/>
              <a:gd name="connsiteX116" fmla="*/ 1047750 w 2967329"/>
              <a:gd name="connsiteY116" fmla="*/ 1131335 h 2429558"/>
              <a:gd name="connsiteX117" fmla="*/ 1062038 w 2967329"/>
              <a:gd name="connsiteY117" fmla="*/ 1136098 h 2429558"/>
              <a:gd name="connsiteX118" fmla="*/ 1104900 w 2967329"/>
              <a:gd name="connsiteY118" fmla="*/ 1159910 h 2429558"/>
              <a:gd name="connsiteX119" fmla="*/ 1133475 w 2967329"/>
              <a:gd name="connsiteY119" fmla="*/ 1178960 h 2429558"/>
              <a:gd name="connsiteX120" fmla="*/ 1157288 w 2967329"/>
              <a:gd name="connsiteY120" fmla="*/ 1198010 h 2429558"/>
              <a:gd name="connsiteX121" fmla="*/ 1166813 w 2967329"/>
              <a:gd name="connsiteY121" fmla="*/ 1212298 h 2429558"/>
              <a:gd name="connsiteX122" fmla="*/ 1195388 w 2967329"/>
              <a:gd name="connsiteY122" fmla="*/ 1231348 h 2429558"/>
              <a:gd name="connsiteX123" fmla="*/ 1209675 w 2967329"/>
              <a:gd name="connsiteY123" fmla="*/ 1240873 h 2429558"/>
              <a:gd name="connsiteX124" fmla="*/ 1238250 w 2967329"/>
              <a:gd name="connsiteY124" fmla="*/ 1259923 h 2429558"/>
              <a:gd name="connsiteX125" fmla="*/ 1262063 w 2967329"/>
              <a:gd name="connsiteY125" fmla="*/ 1288498 h 2429558"/>
              <a:gd name="connsiteX126" fmla="*/ 1281113 w 2967329"/>
              <a:gd name="connsiteY126" fmla="*/ 1317073 h 2429558"/>
              <a:gd name="connsiteX127" fmla="*/ 1290638 w 2967329"/>
              <a:gd name="connsiteY127" fmla="*/ 1331360 h 2429558"/>
              <a:gd name="connsiteX128" fmla="*/ 1319213 w 2967329"/>
              <a:gd name="connsiteY128" fmla="*/ 1374223 h 2429558"/>
              <a:gd name="connsiteX129" fmla="*/ 1328738 w 2967329"/>
              <a:gd name="connsiteY129" fmla="*/ 1388510 h 2429558"/>
              <a:gd name="connsiteX130" fmla="*/ 1343025 w 2967329"/>
              <a:gd name="connsiteY130" fmla="*/ 1398035 h 2429558"/>
              <a:gd name="connsiteX131" fmla="*/ 1362075 w 2967329"/>
              <a:gd name="connsiteY131" fmla="*/ 1421848 h 2429558"/>
              <a:gd name="connsiteX132" fmla="*/ 1381125 w 2967329"/>
              <a:gd name="connsiteY132" fmla="*/ 1450423 h 2429558"/>
              <a:gd name="connsiteX133" fmla="*/ 1390650 w 2967329"/>
              <a:gd name="connsiteY133" fmla="*/ 1464710 h 2429558"/>
              <a:gd name="connsiteX134" fmla="*/ 1404938 w 2967329"/>
              <a:gd name="connsiteY134" fmla="*/ 1469473 h 2429558"/>
              <a:gd name="connsiteX135" fmla="*/ 1428750 w 2967329"/>
              <a:gd name="connsiteY135" fmla="*/ 1493285 h 2429558"/>
              <a:gd name="connsiteX136" fmla="*/ 1438275 w 2967329"/>
              <a:gd name="connsiteY136" fmla="*/ 1507573 h 2429558"/>
              <a:gd name="connsiteX137" fmla="*/ 1452563 w 2967329"/>
              <a:gd name="connsiteY137" fmla="*/ 1517098 h 2429558"/>
              <a:gd name="connsiteX138" fmla="*/ 1466850 w 2967329"/>
              <a:gd name="connsiteY138" fmla="*/ 1531385 h 2429558"/>
              <a:gd name="connsiteX139" fmla="*/ 1495425 w 2967329"/>
              <a:gd name="connsiteY139" fmla="*/ 1540910 h 2429558"/>
              <a:gd name="connsiteX140" fmla="*/ 1528763 w 2967329"/>
              <a:gd name="connsiteY140" fmla="*/ 1550435 h 2429558"/>
              <a:gd name="connsiteX141" fmla="*/ 1557338 w 2967329"/>
              <a:gd name="connsiteY141" fmla="*/ 1555198 h 2429558"/>
              <a:gd name="connsiteX142" fmla="*/ 1571625 w 2967329"/>
              <a:gd name="connsiteY142" fmla="*/ 1559960 h 2429558"/>
              <a:gd name="connsiteX143" fmla="*/ 1590675 w 2967329"/>
              <a:gd name="connsiteY143" fmla="*/ 1564723 h 2429558"/>
              <a:gd name="connsiteX144" fmla="*/ 1619250 w 2967329"/>
              <a:gd name="connsiteY144" fmla="*/ 1583773 h 2429558"/>
              <a:gd name="connsiteX145" fmla="*/ 1633538 w 2967329"/>
              <a:gd name="connsiteY145" fmla="*/ 1593298 h 2429558"/>
              <a:gd name="connsiteX146" fmla="*/ 1657350 w 2967329"/>
              <a:gd name="connsiteY146" fmla="*/ 1617110 h 2429558"/>
              <a:gd name="connsiteX147" fmla="*/ 1681163 w 2967329"/>
              <a:gd name="connsiteY147" fmla="*/ 1636160 h 2429558"/>
              <a:gd name="connsiteX148" fmla="*/ 1704975 w 2967329"/>
              <a:gd name="connsiteY148" fmla="*/ 1679023 h 2429558"/>
              <a:gd name="connsiteX149" fmla="*/ 1714500 w 2967329"/>
              <a:gd name="connsiteY149" fmla="*/ 1693310 h 2429558"/>
              <a:gd name="connsiteX150" fmla="*/ 1728788 w 2967329"/>
              <a:gd name="connsiteY150" fmla="*/ 1698073 h 2429558"/>
              <a:gd name="connsiteX151" fmla="*/ 1752600 w 2967329"/>
              <a:gd name="connsiteY151" fmla="*/ 1721885 h 2429558"/>
              <a:gd name="connsiteX152" fmla="*/ 1776413 w 2967329"/>
              <a:gd name="connsiteY152" fmla="*/ 1745698 h 2429558"/>
              <a:gd name="connsiteX153" fmla="*/ 1785938 w 2967329"/>
              <a:gd name="connsiteY153" fmla="*/ 1759985 h 2429558"/>
              <a:gd name="connsiteX154" fmla="*/ 1809750 w 2967329"/>
              <a:gd name="connsiteY154" fmla="*/ 1783798 h 2429558"/>
              <a:gd name="connsiteX155" fmla="*/ 1819275 w 2967329"/>
              <a:gd name="connsiteY155" fmla="*/ 1812373 h 2429558"/>
              <a:gd name="connsiteX156" fmla="*/ 1824038 w 2967329"/>
              <a:gd name="connsiteY156" fmla="*/ 1826660 h 2429558"/>
              <a:gd name="connsiteX157" fmla="*/ 1828800 w 2967329"/>
              <a:gd name="connsiteY157" fmla="*/ 1912385 h 2429558"/>
              <a:gd name="connsiteX158" fmla="*/ 1843088 w 2967329"/>
              <a:gd name="connsiteY158" fmla="*/ 1960010 h 2429558"/>
              <a:gd name="connsiteX159" fmla="*/ 1857375 w 2967329"/>
              <a:gd name="connsiteY159" fmla="*/ 2002873 h 2429558"/>
              <a:gd name="connsiteX160" fmla="*/ 1866900 w 2967329"/>
              <a:gd name="connsiteY160" fmla="*/ 2031448 h 2429558"/>
              <a:gd name="connsiteX161" fmla="*/ 1881188 w 2967329"/>
              <a:gd name="connsiteY161" fmla="*/ 2083835 h 2429558"/>
              <a:gd name="connsiteX162" fmla="*/ 1885950 w 2967329"/>
              <a:gd name="connsiteY162" fmla="*/ 2098123 h 2429558"/>
              <a:gd name="connsiteX163" fmla="*/ 1900238 w 2967329"/>
              <a:gd name="connsiteY163" fmla="*/ 2107648 h 2429558"/>
              <a:gd name="connsiteX164" fmla="*/ 1919288 w 2967329"/>
              <a:gd name="connsiteY164" fmla="*/ 2150510 h 2429558"/>
              <a:gd name="connsiteX165" fmla="*/ 1924050 w 2967329"/>
              <a:gd name="connsiteY165" fmla="*/ 2164798 h 2429558"/>
              <a:gd name="connsiteX166" fmla="*/ 1943100 w 2967329"/>
              <a:gd name="connsiteY166" fmla="*/ 2193373 h 2429558"/>
              <a:gd name="connsiteX167" fmla="*/ 1966913 w 2967329"/>
              <a:gd name="connsiteY167" fmla="*/ 2221948 h 2429558"/>
              <a:gd name="connsiteX168" fmla="*/ 1981200 w 2967329"/>
              <a:gd name="connsiteY168" fmla="*/ 2231473 h 2429558"/>
              <a:gd name="connsiteX169" fmla="*/ 1995488 w 2967329"/>
              <a:gd name="connsiteY169" fmla="*/ 2245760 h 2429558"/>
              <a:gd name="connsiteX170" fmla="*/ 2009775 w 2967329"/>
              <a:gd name="connsiteY170" fmla="*/ 2250523 h 2429558"/>
              <a:gd name="connsiteX171" fmla="*/ 2052638 w 2967329"/>
              <a:gd name="connsiteY171" fmla="*/ 2269573 h 2429558"/>
              <a:gd name="connsiteX172" fmla="*/ 2119313 w 2967329"/>
              <a:gd name="connsiteY172" fmla="*/ 2288623 h 2429558"/>
              <a:gd name="connsiteX173" fmla="*/ 2147888 w 2967329"/>
              <a:gd name="connsiteY173" fmla="*/ 2307673 h 2429558"/>
              <a:gd name="connsiteX174" fmla="*/ 2176463 w 2967329"/>
              <a:gd name="connsiteY174" fmla="*/ 2317198 h 2429558"/>
              <a:gd name="connsiteX175" fmla="*/ 2190750 w 2967329"/>
              <a:gd name="connsiteY175" fmla="*/ 2326723 h 2429558"/>
              <a:gd name="connsiteX176" fmla="*/ 2233613 w 2967329"/>
              <a:gd name="connsiteY176" fmla="*/ 2336248 h 2429558"/>
              <a:gd name="connsiteX177" fmla="*/ 2262188 w 2967329"/>
              <a:gd name="connsiteY177" fmla="*/ 2345773 h 2429558"/>
              <a:gd name="connsiteX178" fmla="*/ 2290763 w 2967329"/>
              <a:gd name="connsiteY178" fmla="*/ 2355298 h 2429558"/>
              <a:gd name="connsiteX179" fmla="*/ 2319338 w 2967329"/>
              <a:gd name="connsiteY179" fmla="*/ 2369585 h 2429558"/>
              <a:gd name="connsiteX180" fmla="*/ 2347913 w 2967329"/>
              <a:gd name="connsiteY180" fmla="*/ 2383873 h 2429558"/>
              <a:gd name="connsiteX181" fmla="*/ 2362200 w 2967329"/>
              <a:gd name="connsiteY181" fmla="*/ 2393398 h 2429558"/>
              <a:gd name="connsiteX182" fmla="*/ 2390775 w 2967329"/>
              <a:gd name="connsiteY182" fmla="*/ 2402923 h 2429558"/>
              <a:gd name="connsiteX183" fmla="*/ 2419350 w 2967329"/>
              <a:gd name="connsiteY183" fmla="*/ 2412448 h 2429558"/>
              <a:gd name="connsiteX184" fmla="*/ 2433638 w 2967329"/>
              <a:gd name="connsiteY184" fmla="*/ 2417210 h 2429558"/>
              <a:gd name="connsiteX185" fmla="*/ 2624137 w 2967329"/>
              <a:gd name="connsiteY185" fmla="*/ 2424354 h 2429558"/>
              <a:gd name="connsiteX186" fmla="*/ 2678906 w 2967329"/>
              <a:gd name="connsiteY186" fmla="*/ 2331485 h 2429558"/>
              <a:gd name="connsiteX187" fmla="*/ 2626519 w 2967329"/>
              <a:gd name="connsiteY187" fmla="*/ 2198136 h 2429558"/>
              <a:gd name="connsiteX188" fmla="*/ 2566988 w 2967329"/>
              <a:gd name="connsiteY188" fmla="*/ 2031448 h 2429558"/>
              <a:gd name="connsiteX189" fmla="*/ 2571750 w 2967329"/>
              <a:gd name="connsiteY189" fmla="*/ 1983823 h 2429558"/>
              <a:gd name="connsiteX190" fmla="*/ 2576513 w 2967329"/>
              <a:gd name="connsiteY190" fmla="*/ 1964773 h 2429558"/>
              <a:gd name="connsiteX191" fmla="*/ 2581275 w 2967329"/>
              <a:gd name="connsiteY191" fmla="*/ 1940960 h 2429558"/>
              <a:gd name="connsiteX192" fmla="*/ 2586038 w 2967329"/>
              <a:gd name="connsiteY192" fmla="*/ 1926673 h 2429558"/>
              <a:gd name="connsiteX193" fmla="*/ 2605088 w 2967329"/>
              <a:gd name="connsiteY193" fmla="*/ 1898098 h 2429558"/>
              <a:gd name="connsiteX194" fmla="*/ 2619375 w 2967329"/>
              <a:gd name="connsiteY194" fmla="*/ 1855235 h 2429558"/>
              <a:gd name="connsiteX195" fmla="*/ 2624138 w 2967329"/>
              <a:gd name="connsiteY195" fmla="*/ 1840948 h 2429558"/>
              <a:gd name="connsiteX196" fmla="*/ 2628900 w 2967329"/>
              <a:gd name="connsiteY196" fmla="*/ 1826660 h 2429558"/>
              <a:gd name="connsiteX197" fmla="*/ 2633663 w 2967329"/>
              <a:gd name="connsiteY197" fmla="*/ 1793323 h 2429558"/>
              <a:gd name="connsiteX198" fmla="*/ 2638425 w 2967329"/>
              <a:gd name="connsiteY198" fmla="*/ 1769510 h 2429558"/>
              <a:gd name="connsiteX199" fmla="*/ 2643188 w 2967329"/>
              <a:gd name="connsiteY199" fmla="*/ 1664735 h 2429558"/>
              <a:gd name="connsiteX200" fmla="*/ 2652713 w 2967329"/>
              <a:gd name="connsiteY200" fmla="*/ 1636160 h 2429558"/>
              <a:gd name="connsiteX201" fmla="*/ 2657475 w 2967329"/>
              <a:gd name="connsiteY201" fmla="*/ 1621873 h 2429558"/>
              <a:gd name="connsiteX202" fmla="*/ 2676525 w 2967329"/>
              <a:gd name="connsiteY202" fmla="*/ 1564723 h 2429558"/>
              <a:gd name="connsiteX203" fmla="*/ 2690813 w 2967329"/>
              <a:gd name="connsiteY203" fmla="*/ 1536148 h 2429558"/>
              <a:gd name="connsiteX204" fmla="*/ 2705100 w 2967329"/>
              <a:gd name="connsiteY204" fmla="*/ 1526623 h 2429558"/>
              <a:gd name="connsiteX205" fmla="*/ 2714625 w 2967329"/>
              <a:gd name="connsiteY205" fmla="*/ 1512335 h 2429558"/>
              <a:gd name="connsiteX206" fmla="*/ 2728913 w 2967329"/>
              <a:gd name="connsiteY206" fmla="*/ 1507573 h 2429558"/>
              <a:gd name="connsiteX207" fmla="*/ 2733675 w 2967329"/>
              <a:gd name="connsiteY207" fmla="*/ 1493285 h 2429558"/>
              <a:gd name="connsiteX208" fmla="*/ 2743200 w 2967329"/>
              <a:gd name="connsiteY208" fmla="*/ 1478998 h 2429558"/>
              <a:gd name="connsiteX209" fmla="*/ 2752725 w 2967329"/>
              <a:gd name="connsiteY209" fmla="*/ 1450423 h 2429558"/>
              <a:gd name="connsiteX210" fmla="*/ 2767013 w 2967329"/>
              <a:gd name="connsiteY210" fmla="*/ 1421848 h 2429558"/>
              <a:gd name="connsiteX211" fmla="*/ 2809875 w 2967329"/>
              <a:gd name="connsiteY211" fmla="*/ 1402798 h 2429558"/>
              <a:gd name="connsiteX212" fmla="*/ 2838450 w 2967329"/>
              <a:gd name="connsiteY212" fmla="*/ 1393273 h 2429558"/>
              <a:gd name="connsiteX213" fmla="*/ 2881313 w 2967329"/>
              <a:gd name="connsiteY213" fmla="*/ 1383748 h 2429558"/>
              <a:gd name="connsiteX214" fmla="*/ 2895600 w 2967329"/>
              <a:gd name="connsiteY214" fmla="*/ 1374223 h 2429558"/>
              <a:gd name="connsiteX215" fmla="*/ 2909888 w 2967329"/>
              <a:gd name="connsiteY215" fmla="*/ 1369460 h 2429558"/>
              <a:gd name="connsiteX216" fmla="*/ 2919413 w 2967329"/>
              <a:gd name="connsiteY216" fmla="*/ 1355173 h 2429558"/>
              <a:gd name="connsiteX217" fmla="*/ 2947988 w 2967329"/>
              <a:gd name="connsiteY217" fmla="*/ 1345648 h 2429558"/>
              <a:gd name="connsiteX218" fmla="*/ 2962275 w 2967329"/>
              <a:gd name="connsiteY218" fmla="*/ 1331360 h 2429558"/>
              <a:gd name="connsiteX219" fmla="*/ 2962275 w 2967329"/>
              <a:gd name="connsiteY219" fmla="*/ 1288498 h 2429558"/>
              <a:gd name="connsiteX220" fmla="*/ 2947988 w 2967329"/>
              <a:gd name="connsiteY220" fmla="*/ 1278973 h 2429558"/>
              <a:gd name="connsiteX221" fmla="*/ 2919413 w 2967329"/>
              <a:gd name="connsiteY221" fmla="*/ 1274210 h 2429558"/>
              <a:gd name="connsiteX222" fmla="*/ 2905125 w 2967329"/>
              <a:gd name="connsiteY222" fmla="*/ 1269448 h 2429558"/>
              <a:gd name="connsiteX223" fmla="*/ 2886075 w 2967329"/>
              <a:gd name="connsiteY223" fmla="*/ 1240873 h 2429558"/>
              <a:gd name="connsiteX224" fmla="*/ 2876550 w 2967329"/>
              <a:gd name="connsiteY224" fmla="*/ 1226585 h 2429558"/>
              <a:gd name="connsiteX225" fmla="*/ 2871788 w 2967329"/>
              <a:gd name="connsiteY225" fmla="*/ 1212298 h 2429558"/>
              <a:gd name="connsiteX226" fmla="*/ 2852738 w 2967329"/>
              <a:gd name="connsiteY226" fmla="*/ 1183723 h 2429558"/>
              <a:gd name="connsiteX227" fmla="*/ 2833688 w 2967329"/>
              <a:gd name="connsiteY227" fmla="*/ 1155148 h 2429558"/>
              <a:gd name="connsiteX228" fmla="*/ 2819400 w 2967329"/>
              <a:gd name="connsiteY228" fmla="*/ 1126573 h 2429558"/>
              <a:gd name="connsiteX229" fmla="*/ 2814638 w 2967329"/>
              <a:gd name="connsiteY229" fmla="*/ 1112285 h 2429558"/>
              <a:gd name="connsiteX230" fmla="*/ 2795588 w 2967329"/>
              <a:gd name="connsiteY230" fmla="*/ 1083710 h 2429558"/>
              <a:gd name="connsiteX231" fmla="*/ 2786063 w 2967329"/>
              <a:gd name="connsiteY231" fmla="*/ 1069423 h 2429558"/>
              <a:gd name="connsiteX232" fmla="*/ 2771775 w 2967329"/>
              <a:gd name="connsiteY232" fmla="*/ 1040848 h 2429558"/>
              <a:gd name="connsiteX233" fmla="*/ 2757488 w 2967329"/>
              <a:gd name="connsiteY233" fmla="*/ 1036085 h 2429558"/>
              <a:gd name="connsiteX234" fmla="*/ 2743200 w 2967329"/>
              <a:gd name="connsiteY234" fmla="*/ 1026560 h 2429558"/>
              <a:gd name="connsiteX235" fmla="*/ 2686050 w 2967329"/>
              <a:gd name="connsiteY235" fmla="*/ 1031323 h 2429558"/>
              <a:gd name="connsiteX236" fmla="*/ 2657475 w 2967329"/>
              <a:gd name="connsiteY236" fmla="*/ 1050373 h 2429558"/>
              <a:gd name="connsiteX237" fmla="*/ 2643188 w 2967329"/>
              <a:gd name="connsiteY237" fmla="*/ 1055135 h 2429558"/>
              <a:gd name="connsiteX238" fmla="*/ 2633663 w 2967329"/>
              <a:gd name="connsiteY238" fmla="*/ 1069423 h 2429558"/>
              <a:gd name="connsiteX239" fmla="*/ 2605088 w 2967329"/>
              <a:gd name="connsiteY239" fmla="*/ 1078948 h 2429558"/>
              <a:gd name="connsiteX240" fmla="*/ 2547938 w 2967329"/>
              <a:gd name="connsiteY240" fmla="*/ 1069423 h 2429558"/>
              <a:gd name="connsiteX241" fmla="*/ 2533650 w 2967329"/>
              <a:gd name="connsiteY241" fmla="*/ 1064660 h 2429558"/>
              <a:gd name="connsiteX242" fmla="*/ 2519363 w 2967329"/>
              <a:gd name="connsiteY242" fmla="*/ 1055135 h 2429558"/>
              <a:gd name="connsiteX243" fmla="*/ 2495550 w 2967329"/>
              <a:gd name="connsiteY243" fmla="*/ 1026560 h 2429558"/>
              <a:gd name="connsiteX244" fmla="*/ 2481263 w 2967329"/>
              <a:gd name="connsiteY244" fmla="*/ 1017035 h 2429558"/>
              <a:gd name="connsiteX245" fmla="*/ 2471738 w 2967329"/>
              <a:gd name="connsiteY245" fmla="*/ 1002748 h 2429558"/>
              <a:gd name="connsiteX246" fmla="*/ 2457450 w 2967329"/>
              <a:gd name="connsiteY246" fmla="*/ 993223 h 2429558"/>
              <a:gd name="connsiteX247" fmla="*/ 2452688 w 2967329"/>
              <a:gd name="connsiteY247" fmla="*/ 978935 h 2429558"/>
              <a:gd name="connsiteX248" fmla="*/ 2443163 w 2967329"/>
              <a:gd name="connsiteY248" fmla="*/ 964648 h 2429558"/>
              <a:gd name="connsiteX249" fmla="*/ 2438400 w 2967329"/>
              <a:gd name="connsiteY249" fmla="*/ 950360 h 2429558"/>
              <a:gd name="connsiteX250" fmla="*/ 2424113 w 2967329"/>
              <a:gd name="connsiteY250" fmla="*/ 936073 h 2429558"/>
              <a:gd name="connsiteX251" fmla="*/ 2414588 w 2967329"/>
              <a:gd name="connsiteY251" fmla="*/ 921785 h 2429558"/>
              <a:gd name="connsiteX252" fmla="*/ 2400300 w 2967329"/>
              <a:gd name="connsiteY252" fmla="*/ 907498 h 2429558"/>
              <a:gd name="connsiteX253" fmla="*/ 2390775 w 2967329"/>
              <a:gd name="connsiteY253" fmla="*/ 893210 h 2429558"/>
              <a:gd name="connsiteX254" fmla="*/ 2376488 w 2967329"/>
              <a:gd name="connsiteY254" fmla="*/ 888448 h 2429558"/>
              <a:gd name="connsiteX255" fmla="*/ 2352675 w 2967329"/>
              <a:gd name="connsiteY255" fmla="*/ 845585 h 2429558"/>
              <a:gd name="connsiteX256" fmla="*/ 2333625 w 2967329"/>
              <a:gd name="connsiteY256" fmla="*/ 831298 h 2429558"/>
              <a:gd name="connsiteX257" fmla="*/ 2309813 w 2967329"/>
              <a:gd name="connsiteY257" fmla="*/ 802723 h 2429558"/>
              <a:gd name="connsiteX258" fmla="*/ 2281238 w 2967329"/>
              <a:gd name="connsiteY258" fmla="*/ 788435 h 2429558"/>
              <a:gd name="connsiteX259" fmla="*/ 2238375 w 2967329"/>
              <a:gd name="connsiteY259" fmla="*/ 755098 h 2429558"/>
              <a:gd name="connsiteX260" fmla="*/ 2209800 w 2967329"/>
              <a:gd name="connsiteY260" fmla="*/ 736048 h 2429558"/>
              <a:gd name="connsiteX261" fmla="*/ 2195513 w 2967329"/>
              <a:gd name="connsiteY261" fmla="*/ 726523 h 2429558"/>
              <a:gd name="connsiteX262" fmla="*/ 2181225 w 2967329"/>
              <a:gd name="connsiteY262" fmla="*/ 721760 h 2429558"/>
              <a:gd name="connsiteX263" fmla="*/ 2152650 w 2967329"/>
              <a:gd name="connsiteY263" fmla="*/ 702710 h 2429558"/>
              <a:gd name="connsiteX264" fmla="*/ 2081213 w 2967329"/>
              <a:gd name="connsiteY264" fmla="*/ 655085 h 2429558"/>
              <a:gd name="connsiteX265" fmla="*/ 2052638 w 2967329"/>
              <a:gd name="connsiteY265" fmla="*/ 636035 h 2429558"/>
              <a:gd name="connsiteX266" fmla="*/ 2038350 w 2967329"/>
              <a:gd name="connsiteY266" fmla="*/ 626510 h 2429558"/>
              <a:gd name="connsiteX267" fmla="*/ 2009775 w 2967329"/>
              <a:gd name="connsiteY267" fmla="*/ 616985 h 2429558"/>
              <a:gd name="connsiteX268" fmla="*/ 1995488 w 2967329"/>
              <a:gd name="connsiteY268" fmla="*/ 612223 h 2429558"/>
              <a:gd name="connsiteX269" fmla="*/ 1914525 w 2967329"/>
              <a:gd name="connsiteY269" fmla="*/ 621748 h 2429558"/>
              <a:gd name="connsiteX270" fmla="*/ 1900238 w 2967329"/>
              <a:gd name="connsiteY270" fmla="*/ 631273 h 2429558"/>
              <a:gd name="connsiteX271" fmla="*/ 1871663 w 2967329"/>
              <a:gd name="connsiteY271" fmla="*/ 640798 h 2429558"/>
              <a:gd name="connsiteX272" fmla="*/ 1757363 w 2967329"/>
              <a:gd name="connsiteY272" fmla="*/ 636035 h 2429558"/>
              <a:gd name="connsiteX273" fmla="*/ 1728788 w 2967329"/>
              <a:gd name="connsiteY273" fmla="*/ 574123 h 2429558"/>
              <a:gd name="connsiteX274" fmla="*/ 1669256 w 2967329"/>
              <a:gd name="connsiteY274" fmla="*/ 497923 h 2429558"/>
              <a:gd name="connsiteX275" fmla="*/ 1638300 w 2967329"/>
              <a:gd name="connsiteY275" fmla="*/ 445535 h 2429558"/>
              <a:gd name="connsiteX276" fmla="*/ 1619250 w 2967329"/>
              <a:gd name="connsiteY276" fmla="*/ 402673 h 2429558"/>
              <a:gd name="connsiteX277" fmla="*/ 1600200 w 2967329"/>
              <a:gd name="connsiteY277" fmla="*/ 359810 h 2429558"/>
              <a:gd name="connsiteX278" fmla="*/ 1590675 w 2967329"/>
              <a:gd name="connsiteY278" fmla="*/ 331235 h 2429558"/>
              <a:gd name="connsiteX279" fmla="*/ 1576388 w 2967329"/>
              <a:gd name="connsiteY279" fmla="*/ 302660 h 2429558"/>
              <a:gd name="connsiteX280" fmla="*/ 1547813 w 2967329"/>
              <a:gd name="connsiteY280" fmla="*/ 293135 h 2429558"/>
              <a:gd name="connsiteX281" fmla="*/ 1519238 w 2967329"/>
              <a:gd name="connsiteY281" fmla="*/ 278848 h 2429558"/>
              <a:gd name="connsiteX282" fmla="*/ 1504950 w 2967329"/>
              <a:gd name="connsiteY282" fmla="*/ 269323 h 2429558"/>
              <a:gd name="connsiteX283" fmla="*/ 1476375 w 2967329"/>
              <a:gd name="connsiteY283" fmla="*/ 259798 h 2429558"/>
              <a:gd name="connsiteX284" fmla="*/ 1447800 w 2967329"/>
              <a:gd name="connsiteY284" fmla="*/ 274085 h 2429558"/>
              <a:gd name="connsiteX285" fmla="*/ 1433513 w 2967329"/>
              <a:gd name="connsiteY285" fmla="*/ 278848 h 2429558"/>
              <a:gd name="connsiteX286" fmla="*/ 1419225 w 2967329"/>
              <a:gd name="connsiteY286" fmla="*/ 288373 h 2429558"/>
              <a:gd name="connsiteX287" fmla="*/ 1390650 w 2967329"/>
              <a:gd name="connsiteY287" fmla="*/ 297898 h 2429558"/>
              <a:gd name="connsiteX288" fmla="*/ 1333500 w 2967329"/>
              <a:gd name="connsiteY288" fmla="*/ 293135 h 2429558"/>
              <a:gd name="connsiteX289" fmla="*/ 1304925 w 2967329"/>
              <a:gd name="connsiteY289" fmla="*/ 283610 h 2429558"/>
              <a:gd name="connsiteX290" fmla="*/ 1271588 w 2967329"/>
              <a:gd name="connsiteY290" fmla="*/ 274085 h 2429558"/>
              <a:gd name="connsiteX291" fmla="*/ 1062038 w 2967329"/>
              <a:gd name="connsiteY291" fmla="*/ 278848 h 2429558"/>
              <a:gd name="connsiteX292" fmla="*/ 962025 w 2967329"/>
              <a:gd name="connsiteY292" fmla="*/ 278848 h 2429558"/>
              <a:gd name="connsiteX293" fmla="*/ 942975 w 2967329"/>
              <a:gd name="connsiteY293" fmla="*/ 231223 h 2429558"/>
              <a:gd name="connsiteX294" fmla="*/ 985838 w 2967329"/>
              <a:gd name="connsiteY294" fmla="*/ 207410 h 2429558"/>
              <a:gd name="connsiteX295" fmla="*/ 1009650 w 2967329"/>
              <a:gd name="connsiteY295" fmla="*/ 145498 h 2429558"/>
              <a:gd name="connsiteX296" fmla="*/ 1004888 w 2967329"/>
              <a:gd name="connsiteY296" fmla="*/ 107398 h 2429558"/>
              <a:gd name="connsiteX297" fmla="*/ 995363 w 2967329"/>
              <a:gd name="connsiteY297" fmla="*/ 78823 h 2429558"/>
              <a:gd name="connsiteX298" fmla="*/ 952500 w 2967329"/>
              <a:gd name="connsiteY298" fmla="*/ 50248 h 2429558"/>
              <a:gd name="connsiteX299" fmla="*/ 909638 w 2967329"/>
              <a:gd name="connsiteY299" fmla="*/ 2623 h 2429558"/>
              <a:gd name="connsiteX300" fmla="*/ 842963 w 2967329"/>
              <a:gd name="connsiteY300" fmla="*/ 7385 h 2429558"/>
              <a:gd name="connsiteX301" fmla="*/ 823913 w 2967329"/>
              <a:gd name="connsiteY301" fmla="*/ 12148 h 2429558"/>
              <a:gd name="connsiteX302" fmla="*/ 771525 w 2967329"/>
              <a:gd name="connsiteY302" fmla="*/ 16910 h 2429558"/>
              <a:gd name="connsiteX303" fmla="*/ 790575 w 2967329"/>
              <a:gd name="connsiteY303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4800 w 2967329"/>
              <a:gd name="connsiteY44" fmla="*/ 1255160 h 2429558"/>
              <a:gd name="connsiteX45" fmla="*/ 300038 w 2967329"/>
              <a:gd name="connsiteY45" fmla="*/ 1288498 h 2429558"/>
              <a:gd name="connsiteX46" fmla="*/ 271463 w 2967329"/>
              <a:gd name="connsiteY46" fmla="*/ 1312310 h 2429558"/>
              <a:gd name="connsiteX47" fmla="*/ 257175 w 2967329"/>
              <a:gd name="connsiteY47" fmla="*/ 1340885 h 2429558"/>
              <a:gd name="connsiteX48" fmla="*/ 195262 w 2967329"/>
              <a:gd name="connsiteY48" fmla="*/ 1388510 h 2429558"/>
              <a:gd name="connsiteX49" fmla="*/ 154782 w 2967329"/>
              <a:gd name="connsiteY49" fmla="*/ 1498048 h 2429558"/>
              <a:gd name="connsiteX50" fmla="*/ 157163 w 2967329"/>
              <a:gd name="connsiteY50" fmla="*/ 1531385 h 2429558"/>
              <a:gd name="connsiteX51" fmla="*/ 142875 w 2967329"/>
              <a:gd name="connsiteY51" fmla="*/ 1540910 h 2429558"/>
              <a:gd name="connsiteX52" fmla="*/ 133350 w 2967329"/>
              <a:gd name="connsiteY52" fmla="*/ 1555198 h 2429558"/>
              <a:gd name="connsiteX53" fmla="*/ 119063 w 2967329"/>
              <a:gd name="connsiteY53" fmla="*/ 1569485 h 2429558"/>
              <a:gd name="connsiteX54" fmla="*/ 109538 w 2967329"/>
              <a:gd name="connsiteY54" fmla="*/ 1598060 h 2429558"/>
              <a:gd name="connsiteX55" fmla="*/ 90488 w 2967329"/>
              <a:gd name="connsiteY55" fmla="*/ 1626635 h 2429558"/>
              <a:gd name="connsiteX56" fmla="*/ 85725 w 2967329"/>
              <a:gd name="connsiteY56" fmla="*/ 1640923 h 2429558"/>
              <a:gd name="connsiteX57" fmla="*/ 71438 w 2967329"/>
              <a:gd name="connsiteY57" fmla="*/ 1655210 h 2429558"/>
              <a:gd name="connsiteX58" fmla="*/ 57150 w 2967329"/>
              <a:gd name="connsiteY58" fmla="*/ 1683785 h 2429558"/>
              <a:gd name="connsiteX59" fmla="*/ 52388 w 2967329"/>
              <a:gd name="connsiteY59" fmla="*/ 1698073 h 2429558"/>
              <a:gd name="connsiteX60" fmla="*/ 42863 w 2967329"/>
              <a:gd name="connsiteY60" fmla="*/ 1712360 h 2429558"/>
              <a:gd name="connsiteX61" fmla="*/ 33338 w 2967329"/>
              <a:gd name="connsiteY61" fmla="*/ 1740935 h 2429558"/>
              <a:gd name="connsiteX62" fmla="*/ 28575 w 2967329"/>
              <a:gd name="connsiteY62" fmla="*/ 1788560 h 2429558"/>
              <a:gd name="connsiteX63" fmla="*/ 14288 w 2967329"/>
              <a:gd name="connsiteY63" fmla="*/ 1798085 h 2429558"/>
              <a:gd name="connsiteX64" fmla="*/ 4763 w 2967329"/>
              <a:gd name="connsiteY64" fmla="*/ 1826660 h 2429558"/>
              <a:gd name="connsiteX65" fmla="*/ 0 w 2967329"/>
              <a:gd name="connsiteY65" fmla="*/ 1840948 h 2429558"/>
              <a:gd name="connsiteX66" fmla="*/ 4763 w 2967329"/>
              <a:gd name="connsiteY66" fmla="*/ 1859998 h 2429558"/>
              <a:gd name="connsiteX67" fmla="*/ 9525 w 2967329"/>
              <a:gd name="connsiteY67" fmla="*/ 1874285 h 2429558"/>
              <a:gd name="connsiteX68" fmla="*/ 14288 w 2967329"/>
              <a:gd name="connsiteY68" fmla="*/ 1902860 h 2429558"/>
              <a:gd name="connsiteX69" fmla="*/ 19050 w 2967329"/>
              <a:gd name="connsiteY69" fmla="*/ 1917148 h 2429558"/>
              <a:gd name="connsiteX70" fmla="*/ 33338 w 2967329"/>
              <a:gd name="connsiteY70" fmla="*/ 1964773 h 2429558"/>
              <a:gd name="connsiteX71" fmla="*/ 52388 w 2967329"/>
              <a:gd name="connsiteY71" fmla="*/ 1993348 h 2429558"/>
              <a:gd name="connsiteX72" fmla="*/ 80963 w 2967329"/>
              <a:gd name="connsiteY72" fmla="*/ 1998110 h 2429558"/>
              <a:gd name="connsiteX73" fmla="*/ 95250 w 2967329"/>
              <a:gd name="connsiteY73" fmla="*/ 2002873 h 2429558"/>
              <a:gd name="connsiteX74" fmla="*/ 109538 w 2967329"/>
              <a:gd name="connsiteY74" fmla="*/ 2012398 h 2429558"/>
              <a:gd name="connsiteX75" fmla="*/ 138113 w 2967329"/>
              <a:gd name="connsiteY75" fmla="*/ 2021923 h 2429558"/>
              <a:gd name="connsiteX76" fmla="*/ 185738 w 2967329"/>
              <a:gd name="connsiteY76" fmla="*/ 2017160 h 2429558"/>
              <a:gd name="connsiteX77" fmla="*/ 204788 w 2967329"/>
              <a:gd name="connsiteY77" fmla="*/ 1993348 h 2429558"/>
              <a:gd name="connsiteX78" fmla="*/ 219075 w 2967329"/>
              <a:gd name="connsiteY78" fmla="*/ 1983823 h 2429558"/>
              <a:gd name="connsiteX79" fmla="*/ 228600 w 2967329"/>
              <a:gd name="connsiteY79" fmla="*/ 1969535 h 2429558"/>
              <a:gd name="connsiteX80" fmla="*/ 233363 w 2967329"/>
              <a:gd name="connsiteY80" fmla="*/ 1955248 h 2429558"/>
              <a:gd name="connsiteX81" fmla="*/ 247650 w 2967329"/>
              <a:gd name="connsiteY81" fmla="*/ 1950485 h 2429558"/>
              <a:gd name="connsiteX82" fmla="*/ 266700 w 2967329"/>
              <a:gd name="connsiteY82" fmla="*/ 1921910 h 2429558"/>
              <a:gd name="connsiteX83" fmla="*/ 280988 w 2967329"/>
              <a:gd name="connsiteY83" fmla="*/ 1879048 h 2429558"/>
              <a:gd name="connsiteX84" fmla="*/ 285750 w 2967329"/>
              <a:gd name="connsiteY84" fmla="*/ 1864760 h 2429558"/>
              <a:gd name="connsiteX85" fmla="*/ 300038 w 2967329"/>
              <a:gd name="connsiteY85" fmla="*/ 1855235 h 2429558"/>
              <a:gd name="connsiteX86" fmla="*/ 309563 w 2967329"/>
              <a:gd name="connsiteY86" fmla="*/ 1840948 h 2429558"/>
              <a:gd name="connsiteX87" fmla="*/ 352425 w 2967329"/>
              <a:gd name="connsiteY87" fmla="*/ 1817135 h 2429558"/>
              <a:gd name="connsiteX88" fmla="*/ 371475 w 2967329"/>
              <a:gd name="connsiteY88" fmla="*/ 1793323 h 2429558"/>
              <a:gd name="connsiteX89" fmla="*/ 385763 w 2967329"/>
              <a:gd name="connsiteY89" fmla="*/ 1764748 h 2429558"/>
              <a:gd name="connsiteX90" fmla="*/ 404813 w 2967329"/>
              <a:gd name="connsiteY90" fmla="*/ 1736173 h 2429558"/>
              <a:gd name="connsiteX91" fmla="*/ 419100 w 2967329"/>
              <a:gd name="connsiteY91" fmla="*/ 1707598 h 2429558"/>
              <a:gd name="connsiteX92" fmla="*/ 428625 w 2967329"/>
              <a:gd name="connsiteY92" fmla="*/ 1674260 h 2429558"/>
              <a:gd name="connsiteX93" fmla="*/ 423863 w 2967329"/>
              <a:gd name="connsiteY93" fmla="*/ 1602823 h 2429558"/>
              <a:gd name="connsiteX94" fmla="*/ 423863 w 2967329"/>
              <a:gd name="connsiteY94" fmla="*/ 1517098 h 2429558"/>
              <a:gd name="connsiteX95" fmla="*/ 438150 w 2967329"/>
              <a:gd name="connsiteY95" fmla="*/ 1512335 h 2429558"/>
              <a:gd name="connsiteX96" fmla="*/ 452438 w 2967329"/>
              <a:gd name="connsiteY96" fmla="*/ 1502810 h 2429558"/>
              <a:gd name="connsiteX97" fmla="*/ 476250 w 2967329"/>
              <a:gd name="connsiteY97" fmla="*/ 1478998 h 2429558"/>
              <a:gd name="connsiteX98" fmla="*/ 500063 w 2967329"/>
              <a:gd name="connsiteY98" fmla="*/ 1459948 h 2429558"/>
              <a:gd name="connsiteX99" fmla="*/ 523875 w 2967329"/>
              <a:gd name="connsiteY99" fmla="*/ 1431373 h 2429558"/>
              <a:gd name="connsiteX100" fmla="*/ 542925 w 2967329"/>
              <a:gd name="connsiteY100" fmla="*/ 1402798 h 2429558"/>
              <a:gd name="connsiteX101" fmla="*/ 552450 w 2967329"/>
              <a:gd name="connsiteY101" fmla="*/ 1388510 h 2429558"/>
              <a:gd name="connsiteX102" fmla="*/ 566738 w 2967329"/>
              <a:gd name="connsiteY102" fmla="*/ 1378985 h 2429558"/>
              <a:gd name="connsiteX103" fmla="*/ 571500 w 2967329"/>
              <a:gd name="connsiteY103" fmla="*/ 1364698 h 2429558"/>
              <a:gd name="connsiteX104" fmla="*/ 581025 w 2967329"/>
              <a:gd name="connsiteY104" fmla="*/ 1331360 h 2429558"/>
              <a:gd name="connsiteX105" fmla="*/ 576263 w 2967329"/>
              <a:gd name="connsiteY105" fmla="*/ 1183723 h 2429558"/>
              <a:gd name="connsiteX106" fmla="*/ 600075 w 2967329"/>
              <a:gd name="connsiteY106" fmla="*/ 1097998 h 2429558"/>
              <a:gd name="connsiteX107" fmla="*/ 614363 w 2967329"/>
              <a:gd name="connsiteY107" fmla="*/ 1093235 h 2429558"/>
              <a:gd name="connsiteX108" fmla="*/ 657225 w 2967329"/>
              <a:gd name="connsiteY108" fmla="*/ 1069423 h 2429558"/>
              <a:gd name="connsiteX109" fmla="*/ 671513 w 2967329"/>
              <a:gd name="connsiteY109" fmla="*/ 1064660 h 2429558"/>
              <a:gd name="connsiteX110" fmla="*/ 738188 w 2967329"/>
              <a:gd name="connsiteY110" fmla="*/ 1069423 h 2429558"/>
              <a:gd name="connsiteX111" fmla="*/ 752475 w 2967329"/>
              <a:gd name="connsiteY111" fmla="*/ 1074185 h 2429558"/>
              <a:gd name="connsiteX112" fmla="*/ 790575 w 2967329"/>
              <a:gd name="connsiteY112" fmla="*/ 1078948 h 2429558"/>
              <a:gd name="connsiteX113" fmla="*/ 976313 w 2967329"/>
              <a:gd name="connsiteY113" fmla="*/ 1107523 h 2429558"/>
              <a:gd name="connsiteX114" fmla="*/ 1004888 w 2967329"/>
              <a:gd name="connsiteY114" fmla="*/ 1117048 h 2429558"/>
              <a:gd name="connsiteX115" fmla="*/ 1047750 w 2967329"/>
              <a:gd name="connsiteY115" fmla="*/ 1131335 h 2429558"/>
              <a:gd name="connsiteX116" fmla="*/ 1062038 w 2967329"/>
              <a:gd name="connsiteY116" fmla="*/ 1136098 h 2429558"/>
              <a:gd name="connsiteX117" fmla="*/ 1104900 w 2967329"/>
              <a:gd name="connsiteY117" fmla="*/ 1159910 h 2429558"/>
              <a:gd name="connsiteX118" fmla="*/ 1133475 w 2967329"/>
              <a:gd name="connsiteY118" fmla="*/ 1178960 h 2429558"/>
              <a:gd name="connsiteX119" fmla="*/ 1157288 w 2967329"/>
              <a:gd name="connsiteY119" fmla="*/ 1198010 h 2429558"/>
              <a:gd name="connsiteX120" fmla="*/ 1166813 w 2967329"/>
              <a:gd name="connsiteY120" fmla="*/ 1212298 h 2429558"/>
              <a:gd name="connsiteX121" fmla="*/ 1195388 w 2967329"/>
              <a:gd name="connsiteY121" fmla="*/ 1231348 h 2429558"/>
              <a:gd name="connsiteX122" fmla="*/ 1209675 w 2967329"/>
              <a:gd name="connsiteY122" fmla="*/ 1240873 h 2429558"/>
              <a:gd name="connsiteX123" fmla="*/ 1238250 w 2967329"/>
              <a:gd name="connsiteY123" fmla="*/ 1259923 h 2429558"/>
              <a:gd name="connsiteX124" fmla="*/ 1262063 w 2967329"/>
              <a:gd name="connsiteY124" fmla="*/ 1288498 h 2429558"/>
              <a:gd name="connsiteX125" fmla="*/ 1281113 w 2967329"/>
              <a:gd name="connsiteY125" fmla="*/ 1317073 h 2429558"/>
              <a:gd name="connsiteX126" fmla="*/ 1290638 w 2967329"/>
              <a:gd name="connsiteY126" fmla="*/ 1331360 h 2429558"/>
              <a:gd name="connsiteX127" fmla="*/ 1319213 w 2967329"/>
              <a:gd name="connsiteY127" fmla="*/ 1374223 h 2429558"/>
              <a:gd name="connsiteX128" fmla="*/ 1328738 w 2967329"/>
              <a:gd name="connsiteY128" fmla="*/ 1388510 h 2429558"/>
              <a:gd name="connsiteX129" fmla="*/ 1343025 w 2967329"/>
              <a:gd name="connsiteY129" fmla="*/ 1398035 h 2429558"/>
              <a:gd name="connsiteX130" fmla="*/ 1362075 w 2967329"/>
              <a:gd name="connsiteY130" fmla="*/ 1421848 h 2429558"/>
              <a:gd name="connsiteX131" fmla="*/ 1381125 w 2967329"/>
              <a:gd name="connsiteY131" fmla="*/ 1450423 h 2429558"/>
              <a:gd name="connsiteX132" fmla="*/ 1390650 w 2967329"/>
              <a:gd name="connsiteY132" fmla="*/ 1464710 h 2429558"/>
              <a:gd name="connsiteX133" fmla="*/ 1404938 w 2967329"/>
              <a:gd name="connsiteY133" fmla="*/ 1469473 h 2429558"/>
              <a:gd name="connsiteX134" fmla="*/ 1428750 w 2967329"/>
              <a:gd name="connsiteY134" fmla="*/ 1493285 h 2429558"/>
              <a:gd name="connsiteX135" fmla="*/ 1438275 w 2967329"/>
              <a:gd name="connsiteY135" fmla="*/ 1507573 h 2429558"/>
              <a:gd name="connsiteX136" fmla="*/ 1452563 w 2967329"/>
              <a:gd name="connsiteY136" fmla="*/ 1517098 h 2429558"/>
              <a:gd name="connsiteX137" fmla="*/ 1466850 w 2967329"/>
              <a:gd name="connsiteY137" fmla="*/ 1531385 h 2429558"/>
              <a:gd name="connsiteX138" fmla="*/ 1495425 w 2967329"/>
              <a:gd name="connsiteY138" fmla="*/ 1540910 h 2429558"/>
              <a:gd name="connsiteX139" fmla="*/ 1528763 w 2967329"/>
              <a:gd name="connsiteY139" fmla="*/ 1550435 h 2429558"/>
              <a:gd name="connsiteX140" fmla="*/ 1557338 w 2967329"/>
              <a:gd name="connsiteY140" fmla="*/ 1555198 h 2429558"/>
              <a:gd name="connsiteX141" fmla="*/ 1571625 w 2967329"/>
              <a:gd name="connsiteY141" fmla="*/ 1559960 h 2429558"/>
              <a:gd name="connsiteX142" fmla="*/ 1590675 w 2967329"/>
              <a:gd name="connsiteY142" fmla="*/ 1564723 h 2429558"/>
              <a:gd name="connsiteX143" fmla="*/ 1619250 w 2967329"/>
              <a:gd name="connsiteY143" fmla="*/ 1583773 h 2429558"/>
              <a:gd name="connsiteX144" fmla="*/ 1633538 w 2967329"/>
              <a:gd name="connsiteY144" fmla="*/ 1593298 h 2429558"/>
              <a:gd name="connsiteX145" fmla="*/ 1657350 w 2967329"/>
              <a:gd name="connsiteY145" fmla="*/ 1617110 h 2429558"/>
              <a:gd name="connsiteX146" fmla="*/ 1681163 w 2967329"/>
              <a:gd name="connsiteY146" fmla="*/ 1636160 h 2429558"/>
              <a:gd name="connsiteX147" fmla="*/ 1704975 w 2967329"/>
              <a:gd name="connsiteY147" fmla="*/ 1679023 h 2429558"/>
              <a:gd name="connsiteX148" fmla="*/ 1714500 w 2967329"/>
              <a:gd name="connsiteY148" fmla="*/ 1693310 h 2429558"/>
              <a:gd name="connsiteX149" fmla="*/ 1728788 w 2967329"/>
              <a:gd name="connsiteY149" fmla="*/ 1698073 h 2429558"/>
              <a:gd name="connsiteX150" fmla="*/ 1752600 w 2967329"/>
              <a:gd name="connsiteY150" fmla="*/ 1721885 h 2429558"/>
              <a:gd name="connsiteX151" fmla="*/ 1776413 w 2967329"/>
              <a:gd name="connsiteY151" fmla="*/ 1745698 h 2429558"/>
              <a:gd name="connsiteX152" fmla="*/ 1785938 w 2967329"/>
              <a:gd name="connsiteY152" fmla="*/ 1759985 h 2429558"/>
              <a:gd name="connsiteX153" fmla="*/ 1809750 w 2967329"/>
              <a:gd name="connsiteY153" fmla="*/ 1783798 h 2429558"/>
              <a:gd name="connsiteX154" fmla="*/ 1819275 w 2967329"/>
              <a:gd name="connsiteY154" fmla="*/ 1812373 h 2429558"/>
              <a:gd name="connsiteX155" fmla="*/ 1824038 w 2967329"/>
              <a:gd name="connsiteY155" fmla="*/ 1826660 h 2429558"/>
              <a:gd name="connsiteX156" fmla="*/ 1828800 w 2967329"/>
              <a:gd name="connsiteY156" fmla="*/ 1912385 h 2429558"/>
              <a:gd name="connsiteX157" fmla="*/ 1843088 w 2967329"/>
              <a:gd name="connsiteY157" fmla="*/ 1960010 h 2429558"/>
              <a:gd name="connsiteX158" fmla="*/ 1857375 w 2967329"/>
              <a:gd name="connsiteY158" fmla="*/ 2002873 h 2429558"/>
              <a:gd name="connsiteX159" fmla="*/ 1866900 w 2967329"/>
              <a:gd name="connsiteY159" fmla="*/ 2031448 h 2429558"/>
              <a:gd name="connsiteX160" fmla="*/ 1881188 w 2967329"/>
              <a:gd name="connsiteY160" fmla="*/ 2083835 h 2429558"/>
              <a:gd name="connsiteX161" fmla="*/ 1885950 w 2967329"/>
              <a:gd name="connsiteY161" fmla="*/ 2098123 h 2429558"/>
              <a:gd name="connsiteX162" fmla="*/ 1900238 w 2967329"/>
              <a:gd name="connsiteY162" fmla="*/ 2107648 h 2429558"/>
              <a:gd name="connsiteX163" fmla="*/ 1919288 w 2967329"/>
              <a:gd name="connsiteY163" fmla="*/ 2150510 h 2429558"/>
              <a:gd name="connsiteX164" fmla="*/ 1924050 w 2967329"/>
              <a:gd name="connsiteY164" fmla="*/ 2164798 h 2429558"/>
              <a:gd name="connsiteX165" fmla="*/ 1943100 w 2967329"/>
              <a:gd name="connsiteY165" fmla="*/ 2193373 h 2429558"/>
              <a:gd name="connsiteX166" fmla="*/ 1966913 w 2967329"/>
              <a:gd name="connsiteY166" fmla="*/ 2221948 h 2429558"/>
              <a:gd name="connsiteX167" fmla="*/ 1981200 w 2967329"/>
              <a:gd name="connsiteY167" fmla="*/ 2231473 h 2429558"/>
              <a:gd name="connsiteX168" fmla="*/ 1995488 w 2967329"/>
              <a:gd name="connsiteY168" fmla="*/ 2245760 h 2429558"/>
              <a:gd name="connsiteX169" fmla="*/ 2009775 w 2967329"/>
              <a:gd name="connsiteY169" fmla="*/ 2250523 h 2429558"/>
              <a:gd name="connsiteX170" fmla="*/ 2052638 w 2967329"/>
              <a:gd name="connsiteY170" fmla="*/ 2269573 h 2429558"/>
              <a:gd name="connsiteX171" fmla="*/ 2119313 w 2967329"/>
              <a:gd name="connsiteY171" fmla="*/ 2288623 h 2429558"/>
              <a:gd name="connsiteX172" fmla="*/ 2147888 w 2967329"/>
              <a:gd name="connsiteY172" fmla="*/ 2307673 h 2429558"/>
              <a:gd name="connsiteX173" fmla="*/ 2176463 w 2967329"/>
              <a:gd name="connsiteY173" fmla="*/ 2317198 h 2429558"/>
              <a:gd name="connsiteX174" fmla="*/ 2190750 w 2967329"/>
              <a:gd name="connsiteY174" fmla="*/ 2326723 h 2429558"/>
              <a:gd name="connsiteX175" fmla="*/ 2233613 w 2967329"/>
              <a:gd name="connsiteY175" fmla="*/ 2336248 h 2429558"/>
              <a:gd name="connsiteX176" fmla="*/ 2262188 w 2967329"/>
              <a:gd name="connsiteY176" fmla="*/ 2345773 h 2429558"/>
              <a:gd name="connsiteX177" fmla="*/ 2290763 w 2967329"/>
              <a:gd name="connsiteY177" fmla="*/ 2355298 h 2429558"/>
              <a:gd name="connsiteX178" fmla="*/ 2319338 w 2967329"/>
              <a:gd name="connsiteY178" fmla="*/ 2369585 h 2429558"/>
              <a:gd name="connsiteX179" fmla="*/ 2347913 w 2967329"/>
              <a:gd name="connsiteY179" fmla="*/ 2383873 h 2429558"/>
              <a:gd name="connsiteX180" fmla="*/ 2362200 w 2967329"/>
              <a:gd name="connsiteY180" fmla="*/ 2393398 h 2429558"/>
              <a:gd name="connsiteX181" fmla="*/ 2390775 w 2967329"/>
              <a:gd name="connsiteY181" fmla="*/ 2402923 h 2429558"/>
              <a:gd name="connsiteX182" fmla="*/ 2419350 w 2967329"/>
              <a:gd name="connsiteY182" fmla="*/ 2412448 h 2429558"/>
              <a:gd name="connsiteX183" fmla="*/ 2433638 w 2967329"/>
              <a:gd name="connsiteY183" fmla="*/ 2417210 h 2429558"/>
              <a:gd name="connsiteX184" fmla="*/ 2624137 w 2967329"/>
              <a:gd name="connsiteY184" fmla="*/ 2424354 h 2429558"/>
              <a:gd name="connsiteX185" fmla="*/ 2678906 w 2967329"/>
              <a:gd name="connsiteY185" fmla="*/ 2331485 h 2429558"/>
              <a:gd name="connsiteX186" fmla="*/ 2626519 w 2967329"/>
              <a:gd name="connsiteY186" fmla="*/ 2198136 h 2429558"/>
              <a:gd name="connsiteX187" fmla="*/ 2566988 w 2967329"/>
              <a:gd name="connsiteY187" fmla="*/ 2031448 h 2429558"/>
              <a:gd name="connsiteX188" fmla="*/ 2571750 w 2967329"/>
              <a:gd name="connsiteY188" fmla="*/ 1983823 h 2429558"/>
              <a:gd name="connsiteX189" fmla="*/ 2576513 w 2967329"/>
              <a:gd name="connsiteY189" fmla="*/ 1964773 h 2429558"/>
              <a:gd name="connsiteX190" fmla="*/ 2581275 w 2967329"/>
              <a:gd name="connsiteY190" fmla="*/ 1940960 h 2429558"/>
              <a:gd name="connsiteX191" fmla="*/ 2586038 w 2967329"/>
              <a:gd name="connsiteY191" fmla="*/ 1926673 h 2429558"/>
              <a:gd name="connsiteX192" fmla="*/ 2605088 w 2967329"/>
              <a:gd name="connsiteY192" fmla="*/ 1898098 h 2429558"/>
              <a:gd name="connsiteX193" fmla="*/ 2619375 w 2967329"/>
              <a:gd name="connsiteY193" fmla="*/ 1855235 h 2429558"/>
              <a:gd name="connsiteX194" fmla="*/ 2624138 w 2967329"/>
              <a:gd name="connsiteY194" fmla="*/ 1840948 h 2429558"/>
              <a:gd name="connsiteX195" fmla="*/ 2628900 w 2967329"/>
              <a:gd name="connsiteY195" fmla="*/ 1826660 h 2429558"/>
              <a:gd name="connsiteX196" fmla="*/ 2633663 w 2967329"/>
              <a:gd name="connsiteY196" fmla="*/ 1793323 h 2429558"/>
              <a:gd name="connsiteX197" fmla="*/ 2638425 w 2967329"/>
              <a:gd name="connsiteY197" fmla="*/ 1769510 h 2429558"/>
              <a:gd name="connsiteX198" fmla="*/ 2643188 w 2967329"/>
              <a:gd name="connsiteY198" fmla="*/ 1664735 h 2429558"/>
              <a:gd name="connsiteX199" fmla="*/ 2652713 w 2967329"/>
              <a:gd name="connsiteY199" fmla="*/ 1636160 h 2429558"/>
              <a:gd name="connsiteX200" fmla="*/ 2657475 w 2967329"/>
              <a:gd name="connsiteY200" fmla="*/ 1621873 h 2429558"/>
              <a:gd name="connsiteX201" fmla="*/ 2676525 w 2967329"/>
              <a:gd name="connsiteY201" fmla="*/ 1564723 h 2429558"/>
              <a:gd name="connsiteX202" fmla="*/ 2690813 w 2967329"/>
              <a:gd name="connsiteY202" fmla="*/ 1536148 h 2429558"/>
              <a:gd name="connsiteX203" fmla="*/ 2705100 w 2967329"/>
              <a:gd name="connsiteY203" fmla="*/ 1526623 h 2429558"/>
              <a:gd name="connsiteX204" fmla="*/ 2714625 w 2967329"/>
              <a:gd name="connsiteY204" fmla="*/ 1512335 h 2429558"/>
              <a:gd name="connsiteX205" fmla="*/ 2728913 w 2967329"/>
              <a:gd name="connsiteY205" fmla="*/ 1507573 h 2429558"/>
              <a:gd name="connsiteX206" fmla="*/ 2733675 w 2967329"/>
              <a:gd name="connsiteY206" fmla="*/ 1493285 h 2429558"/>
              <a:gd name="connsiteX207" fmla="*/ 2743200 w 2967329"/>
              <a:gd name="connsiteY207" fmla="*/ 1478998 h 2429558"/>
              <a:gd name="connsiteX208" fmla="*/ 2752725 w 2967329"/>
              <a:gd name="connsiteY208" fmla="*/ 1450423 h 2429558"/>
              <a:gd name="connsiteX209" fmla="*/ 2767013 w 2967329"/>
              <a:gd name="connsiteY209" fmla="*/ 1421848 h 2429558"/>
              <a:gd name="connsiteX210" fmla="*/ 2809875 w 2967329"/>
              <a:gd name="connsiteY210" fmla="*/ 1402798 h 2429558"/>
              <a:gd name="connsiteX211" fmla="*/ 2838450 w 2967329"/>
              <a:gd name="connsiteY211" fmla="*/ 1393273 h 2429558"/>
              <a:gd name="connsiteX212" fmla="*/ 2881313 w 2967329"/>
              <a:gd name="connsiteY212" fmla="*/ 1383748 h 2429558"/>
              <a:gd name="connsiteX213" fmla="*/ 2895600 w 2967329"/>
              <a:gd name="connsiteY213" fmla="*/ 1374223 h 2429558"/>
              <a:gd name="connsiteX214" fmla="*/ 2909888 w 2967329"/>
              <a:gd name="connsiteY214" fmla="*/ 1369460 h 2429558"/>
              <a:gd name="connsiteX215" fmla="*/ 2919413 w 2967329"/>
              <a:gd name="connsiteY215" fmla="*/ 1355173 h 2429558"/>
              <a:gd name="connsiteX216" fmla="*/ 2947988 w 2967329"/>
              <a:gd name="connsiteY216" fmla="*/ 1345648 h 2429558"/>
              <a:gd name="connsiteX217" fmla="*/ 2962275 w 2967329"/>
              <a:gd name="connsiteY217" fmla="*/ 1331360 h 2429558"/>
              <a:gd name="connsiteX218" fmla="*/ 2962275 w 2967329"/>
              <a:gd name="connsiteY218" fmla="*/ 1288498 h 2429558"/>
              <a:gd name="connsiteX219" fmla="*/ 2947988 w 2967329"/>
              <a:gd name="connsiteY219" fmla="*/ 1278973 h 2429558"/>
              <a:gd name="connsiteX220" fmla="*/ 2919413 w 2967329"/>
              <a:gd name="connsiteY220" fmla="*/ 1274210 h 2429558"/>
              <a:gd name="connsiteX221" fmla="*/ 2905125 w 2967329"/>
              <a:gd name="connsiteY221" fmla="*/ 1269448 h 2429558"/>
              <a:gd name="connsiteX222" fmla="*/ 2886075 w 2967329"/>
              <a:gd name="connsiteY222" fmla="*/ 1240873 h 2429558"/>
              <a:gd name="connsiteX223" fmla="*/ 2876550 w 2967329"/>
              <a:gd name="connsiteY223" fmla="*/ 1226585 h 2429558"/>
              <a:gd name="connsiteX224" fmla="*/ 2871788 w 2967329"/>
              <a:gd name="connsiteY224" fmla="*/ 1212298 h 2429558"/>
              <a:gd name="connsiteX225" fmla="*/ 2852738 w 2967329"/>
              <a:gd name="connsiteY225" fmla="*/ 1183723 h 2429558"/>
              <a:gd name="connsiteX226" fmla="*/ 2833688 w 2967329"/>
              <a:gd name="connsiteY226" fmla="*/ 1155148 h 2429558"/>
              <a:gd name="connsiteX227" fmla="*/ 2819400 w 2967329"/>
              <a:gd name="connsiteY227" fmla="*/ 1126573 h 2429558"/>
              <a:gd name="connsiteX228" fmla="*/ 2814638 w 2967329"/>
              <a:gd name="connsiteY228" fmla="*/ 1112285 h 2429558"/>
              <a:gd name="connsiteX229" fmla="*/ 2795588 w 2967329"/>
              <a:gd name="connsiteY229" fmla="*/ 1083710 h 2429558"/>
              <a:gd name="connsiteX230" fmla="*/ 2786063 w 2967329"/>
              <a:gd name="connsiteY230" fmla="*/ 1069423 h 2429558"/>
              <a:gd name="connsiteX231" fmla="*/ 2771775 w 2967329"/>
              <a:gd name="connsiteY231" fmla="*/ 1040848 h 2429558"/>
              <a:gd name="connsiteX232" fmla="*/ 2757488 w 2967329"/>
              <a:gd name="connsiteY232" fmla="*/ 1036085 h 2429558"/>
              <a:gd name="connsiteX233" fmla="*/ 2743200 w 2967329"/>
              <a:gd name="connsiteY233" fmla="*/ 1026560 h 2429558"/>
              <a:gd name="connsiteX234" fmla="*/ 2686050 w 2967329"/>
              <a:gd name="connsiteY234" fmla="*/ 1031323 h 2429558"/>
              <a:gd name="connsiteX235" fmla="*/ 2657475 w 2967329"/>
              <a:gd name="connsiteY235" fmla="*/ 1050373 h 2429558"/>
              <a:gd name="connsiteX236" fmla="*/ 2643188 w 2967329"/>
              <a:gd name="connsiteY236" fmla="*/ 1055135 h 2429558"/>
              <a:gd name="connsiteX237" fmla="*/ 2633663 w 2967329"/>
              <a:gd name="connsiteY237" fmla="*/ 1069423 h 2429558"/>
              <a:gd name="connsiteX238" fmla="*/ 2605088 w 2967329"/>
              <a:gd name="connsiteY238" fmla="*/ 1078948 h 2429558"/>
              <a:gd name="connsiteX239" fmla="*/ 2547938 w 2967329"/>
              <a:gd name="connsiteY239" fmla="*/ 1069423 h 2429558"/>
              <a:gd name="connsiteX240" fmla="*/ 2533650 w 2967329"/>
              <a:gd name="connsiteY240" fmla="*/ 1064660 h 2429558"/>
              <a:gd name="connsiteX241" fmla="*/ 2519363 w 2967329"/>
              <a:gd name="connsiteY241" fmla="*/ 1055135 h 2429558"/>
              <a:gd name="connsiteX242" fmla="*/ 2495550 w 2967329"/>
              <a:gd name="connsiteY242" fmla="*/ 1026560 h 2429558"/>
              <a:gd name="connsiteX243" fmla="*/ 2481263 w 2967329"/>
              <a:gd name="connsiteY243" fmla="*/ 1017035 h 2429558"/>
              <a:gd name="connsiteX244" fmla="*/ 2471738 w 2967329"/>
              <a:gd name="connsiteY244" fmla="*/ 1002748 h 2429558"/>
              <a:gd name="connsiteX245" fmla="*/ 2457450 w 2967329"/>
              <a:gd name="connsiteY245" fmla="*/ 993223 h 2429558"/>
              <a:gd name="connsiteX246" fmla="*/ 2452688 w 2967329"/>
              <a:gd name="connsiteY246" fmla="*/ 978935 h 2429558"/>
              <a:gd name="connsiteX247" fmla="*/ 2443163 w 2967329"/>
              <a:gd name="connsiteY247" fmla="*/ 964648 h 2429558"/>
              <a:gd name="connsiteX248" fmla="*/ 2438400 w 2967329"/>
              <a:gd name="connsiteY248" fmla="*/ 950360 h 2429558"/>
              <a:gd name="connsiteX249" fmla="*/ 2424113 w 2967329"/>
              <a:gd name="connsiteY249" fmla="*/ 936073 h 2429558"/>
              <a:gd name="connsiteX250" fmla="*/ 2414588 w 2967329"/>
              <a:gd name="connsiteY250" fmla="*/ 921785 h 2429558"/>
              <a:gd name="connsiteX251" fmla="*/ 2400300 w 2967329"/>
              <a:gd name="connsiteY251" fmla="*/ 907498 h 2429558"/>
              <a:gd name="connsiteX252" fmla="*/ 2390775 w 2967329"/>
              <a:gd name="connsiteY252" fmla="*/ 893210 h 2429558"/>
              <a:gd name="connsiteX253" fmla="*/ 2376488 w 2967329"/>
              <a:gd name="connsiteY253" fmla="*/ 888448 h 2429558"/>
              <a:gd name="connsiteX254" fmla="*/ 2352675 w 2967329"/>
              <a:gd name="connsiteY254" fmla="*/ 845585 h 2429558"/>
              <a:gd name="connsiteX255" fmla="*/ 2333625 w 2967329"/>
              <a:gd name="connsiteY255" fmla="*/ 831298 h 2429558"/>
              <a:gd name="connsiteX256" fmla="*/ 2309813 w 2967329"/>
              <a:gd name="connsiteY256" fmla="*/ 802723 h 2429558"/>
              <a:gd name="connsiteX257" fmla="*/ 2281238 w 2967329"/>
              <a:gd name="connsiteY257" fmla="*/ 788435 h 2429558"/>
              <a:gd name="connsiteX258" fmla="*/ 2238375 w 2967329"/>
              <a:gd name="connsiteY258" fmla="*/ 755098 h 2429558"/>
              <a:gd name="connsiteX259" fmla="*/ 2209800 w 2967329"/>
              <a:gd name="connsiteY259" fmla="*/ 736048 h 2429558"/>
              <a:gd name="connsiteX260" fmla="*/ 2195513 w 2967329"/>
              <a:gd name="connsiteY260" fmla="*/ 726523 h 2429558"/>
              <a:gd name="connsiteX261" fmla="*/ 2181225 w 2967329"/>
              <a:gd name="connsiteY261" fmla="*/ 721760 h 2429558"/>
              <a:gd name="connsiteX262" fmla="*/ 2152650 w 2967329"/>
              <a:gd name="connsiteY262" fmla="*/ 702710 h 2429558"/>
              <a:gd name="connsiteX263" fmla="*/ 2081213 w 2967329"/>
              <a:gd name="connsiteY263" fmla="*/ 655085 h 2429558"/>
              <a:gd name="connsiteX264" fmla="*/ 2052638 w 2967329"/>
              <a:gd name="connsiteY264" fmla="*/ 636035 h 2429558"/>
              <a:gd name="connsiteX265" fmla="*/ 2038350 w 2967329"/>
              <a:gd name="connsiteY265" fmla="*/ 626510 h 2429558"/>
              <a:gd name="connsiteX266" fmla="*/ 2009775 w 2967329"/>
              <a:gd name="connsiteY266" fmla="*/ 616985 h 2429558"/>
              <a:gd name="connsiteX267" fmla="*/ 1995488 w 2967329"/>
              <a:gd name="connsiteY267" fmla="*/ 612223 h 2429558"/>
              <a:gd name="connsiteX268" fmla="*/ 1914525 w 2967329"/>
              <a:gd name="connsiteY268" fmla="*/ 621748 h 2429558"/>
              <a:gd name="connsiteX269" fmla="*/ 1900238 w 2967329"/>
              <a:gd name="connsiteY269" fmla="*/ 631273 h 2429558"/>
              <a:gd name="connsiteX270" fmla="*/ 1871663 w 2967329"/>
              <a:gd name="connsiteY270" fmla="*/ 640798 h 2429558"/>
              <a:gd name="connsiteX271" fmla="*/ 1757363 w 2967329"/>
              <a:gd name="connsiteY271" fmla="*/ 636035 h 2429558"/>
              <a:gd name="connsiteX272" fmla="*/ 1728788 w 2967329"/>
              <a:gd name="connsiteY272" fmla="*/ 574123 h 2429558"/>
              <a:gd name="connsiteX273" fmla="*/ 1669256 w 2967329"/>
              <a:gd name="connsiteY273" fmla="*/ 497923 h 2429558"/>
              <a:gd name="connsiteX274" fmla="*/ 1638300 w 2967329"/>
              <a:gd name="connsiteY274" fmla="*/ 445535 h 2429558"/>
              <a:gd name="connsiteX275" fmla="*/ 1619250 w 2967329"/>
              <a:gd name="connsiteY275" fmla="*/ 402673 h 2429558"/>
              <a:gd name="connsiteX276" fmla="*/ 1600200 w 2967329"/>
              <a:gd name="connsiteY276" fmla="*/ 359810 h 2429558"/>
              <a:gd name="connsiteX277" fmla="*/ 1590675 w 2967329"/>
              <a:gd name="connsiteY277" fmla="*/ 331235 h 2429558"/>
              <a:gd name="connsiteX278" fmla="*/ 1576388 w 2967329"/>
              <a:gd name="connsiteY278" fmla="*/ 302660 h 2429558"/>
              <a:gd name="connsiteX279" fmla="*/ 1547813 w 2967329"/>
              <a:gd name="connsiteY279" fmla="*/ 293135 h 2429558"/>
              <a:gd name="connsiteX280" fmla="*/ 1519238 w 2967329"/>
              <a:gd name="connsiteY280" fmla="*/ 278848 h 2429558"/>
              <a:gd name="connsiteX281" fmla="*/ 1504950 w 2967329"/>
              <a:gd name="connsiteY281" fmla="*/ 269323 h 2429558"/>
              <a:gd name="connsiteX282" fmla="*/ 1476375 w 2967329"/>
              <a:gd name="connsiteY282" fmla="*/ 259798 h 2429558"/>
              <a:gd name="connsiteX283" fmla="*/ 1447800 w 2967329"/>
              <a:gd name="connsiteY283" fmla="*/ 274085 h 2429558"/>
              <a:gd name="connsiteX284" fmla="*/ 1433513 w 2967329"/>
              <a:gd name="connsiteY284" fmla="*/ 278848 h 2429558"/>
              <a:gd name="connsiteX285" fmla="*/ 1419225 w 2967329"/>
              <a:gd name="connsiteY285" fmla="*/ 288373 h 2429558"/>
              <a:gd name="connsiteX286" fmla="*/ 1390650 w 2967329"/>
              <a:gd name="connsiteY286" fmla="*/ 297898 h 2429558"/>
              <a:gd name="connsiteX287" fmla="*/ 1333500 w 2967329"/>
              <a:gd name="connsiteY287" fmla="*/ 293135 h 2429558"/>
              <a:gd name="connsiteX288" fmla="*/ 1304925 w 2967329"/>
              <a:gd name="connsiteY288" fmla="*/ 283610 h 2429558"/>
              <a:gd name="connsiteX289" fmla="*/ 1271588 w 2967329"/>
              <a:gd name="connsiteY289" fmla="*/ 274085 h 2429558"/>
              <a:gd name="connsiteX290" fmla="*/ 1062038 w 2967329"/>
              <a:gd name="connsiteY290" fmla="*/ 278848 h 2429558"/>
              <a:gd name="connsiteX291" fmla="*/ 962025 w 2967329"/>
              <a:gd name="connsiteY291" fmla="*/ 278848 h 2429558"/>
              <a:gd name="connsiteX292" fmla="*/ 942975 w 2967329"/>
              <a:gd name="connsiteY292" fmla="*/ 231223 h 2429558"/>
              <a:gd name="connsiteX293" fmla="*/ 985838 w 2967329"/>
              <a:gd name="connsiteY293" fmla="*/ 207410 h 2429558"/>
              <a:gd name="connsiteX294" fmla="*/ 1009650 w 2967329"/>
              <a:gd name="connsiteY294" fmla="*/ 145498 h 2429558"/>
              <a:gd name="connsiteX295" fmla="*/ 1004888 w 2967329"/>
              <a:gd name="connsiteY295" fmla="*/ 107398 h 2429558"/>
              <a:gd name="connsiteX296" fmla="*/ 995363 w 2967329"/>
              <a:gd name="connsiteY296" fmla="*/ 78823 h 2429558"/>
              <a:gd name="connsiteX297" fmla="*/ 952500 w 2967329"/>
              <a:gd name="connsiteY297" fmla="*/ 50248 h 2429558"/>
              <a:gd name="connsiteX298" fmla="*/ 909638 w 2967329"/>
              <a:gd name="connsiteY298" fmla="*/ 2623 h 2429558"/>
              <a:gd name="connsiteX299" fmla="*/ 842963 w 2967329"/>
              <a:gd name="connsiteY299" fmla="*/ 7385 h 2429558"/>
              <a:gd name="connsiteX300" fmla="*/ 823913 w 2967329"/>
              <a:gd name="connsiteY300" fmla="*/ 12148 h 2429558"/>
              <a:gd name="connsiteX301" fmla="*/ 771525 w 2967329"/>
              <a:gd name="connsiteY301" fmla="*/ 16910 h 2429558"/>
              <a:gd name="connsiteX302" fmla="*/ 790575 w 2967329"/>
              <a:gd name="connsiteY302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300038 w 2967329"/>
              <a:gd name="connsiteY44" fmla="*/ 1288498 h 2429558"/>
              <a:gd name="connsiteX45" fmla="*/ 271463 w 2967329"/>
              <a:gd name="connsiteY45" fmla="*/ 1312310 h 2429558"/>
              <a:gd name="connsiteX46" fmla="*/ 257175 w 2967329"/>
              <a:gd name="connsiteY46" fmla="*/ 1340885 h 2429558"/>
              <a:gd name="connsiteX47" fmla="*/ 195262 w 2967329"/>
              <a:gd name="connsiteY47" fmla="*/ 1388510 h 2429558"/>
              <a:gd name="connsiteX48" fmla="*/ 154782 w 2967329"/>
              <a:gd name="connsiteY48" fmla="*/ 1498048 h 2429558"/>
              <a:gd name="connsiteX49" fmla="*/ 157163 w 2967329"/>
              <a:gd name="connsiteY49" fmla="*/ 1531385 h 2429558"/>
              <a:gd name="connsiteX50" fmla="*/ 142875 w 2967329"/>
              <a:gd name="connsiteY50" fmla="*/ 1540910 h 2429558"/>
              <a:gd name="connsiteX51" fmla="*/ 133350 w 2967329"/>
              <a:gd name="connsiteY51" fmla="*/ 1555198 h 2429558"/>
              <a:gd name="connsiteX52" fmla="*/ 119063 w 2967329"/>
              <a:gd name="connsiteY52" fmla="*/ 1569485 h 2429558"/>
              <a:gd name="connsiteX53" fmla="*/ 109538 w 2967329"/>
              <a:gd name="connsiteY53" fmla="*/ 1598060 h 2429558"/>
              <a:gd name="connsiteX54" fmla="*/ 90488 w 2967329"/>
              <a:gd name="connsiteY54" fmla="*/ 1626635 h 2429558"/>
              <a:gd name="connsiteX55" fmla="*/ 85725 w 2967329"/>
              <a:gd name="connsiteY55" fmla="*/ 1640923 h 2429558"/>
              <a:gd name="connsiteX56" fmla="*/ 71438 w 2967329"/>
              <a:gd name="connsiteY56" fmla="*/ 1655210 h 2429558"/>
              <a:gd name="connsiteX57" fmla="*/ 57150 w 2967329"/>
              <a:gd name="connsiteY57" fmla="*/ 1683785 h 2429558"/>
              <a:gd name="connsiteX58" fmla="*/ 52388 w 2967329"/>
              <a:gd name="connsiteY58" fmla="*/ 1698073 h 2429558"/>
              <a:gd name="connsiteX59" fmla="*/ 42863 w 2967329"/>
              <a:gd name="connsiteY59" fmla="*/ 1712360 h 2429558"/>
              <a:gd name="connsiteX60" fmla="*/ 33338 w 2967329"/>
              <a:gd name="connsiteY60" fmla="*/ 1740935 h 2429558"/>
              <a:gd name="connsiteX61" fmla="*/ 28575 w 2967329"/>
              <a:gd name="connsiteY61" fmla="*/ 1788560 h 2429558"/>
              <a:gd name="connsiteX62" fmla="*/ 14288 w 2967329"/>
              <a:gd name="connsiteY62" fmla="*/ 1798085 h 2429558"/>
              <a:gd name="connsiteX63" fmla="*/ 4763 w 2967329"/>
              <a:gd name="connsiteY63" fmla="*/ 1826660 h 2429558"/>
              <a:gd name="connsiteX64" fmla="*/ 0 w 2967329"/>
              <a:gd name="connsiteY64" fmla="*/ 1840948 h 2429558"/>
              <a:gd name="connsiteX65" fmla="*/ 4763 w 2967329"/>
              <a:gd name="connsiteY65" fmla="*/ 1859998 h 2429558"/>
              <a:gd name="connsiteX66" fmla="*/ 9525 w 2967329"/>
              <a:gd name="connsiteY66" fmla="*/ 1874285 h 2429558"/>
              <a:gd name="connsiteX67" fmla="*/ 14288 w 2967329"/>
              <a:gd name="connsiteY67" fmla="*/ 1902860 h 2429558"/>
              <a:gd name="connsiteX68" fmla="*/ 19050 w 2967329"/>
              <a:gd name="connsiteY68" fmla="*/ 1917148 h 2429558"/>
              <a:gd name="connsiteX69" fmla="*/ 33338 w 2967329"/>
              <a:gd name="connsiteY69" fmla="*/ 1964773 h 2429558"/>
              <a:gd name="connsiteX70" fmla="*/ 52388 w 2967329"/>
              <a:gd name="connsiteY70" fmla="*/ 1993348 h 2429558"/>
              <a:gd name="connsiteX71" fmla="*/ 80963 w 2967329"/>
              <a:gd name="connsiteY71" fmla="*/ 1998110 h 2429558"/>
              <a:gd name="connsiteX72" fmla="*/ 95250 w 2967329"/>
              <a:gd name="connsiteY72" fmla="*/ 2002873 h 2429558"/>
              <a:gd name="connsiteX73" fmla="*/ 109538 w 2967329"/>
              <a:gd name="connsiteY73" fmla="*/ 2012398 h 2429558"/>
              <a:gd name="connsiteX74" fmla="*/ 138113 w 2967329"/>
              <a:gd name="connsiteY74" fmla="*/ 2021923 h 2429558"/>
              <a:gd name="connsiteX75" fmla="*/ 185738 w 2967329"/>
              <a:gd name="connsiteY75" fmla="*/ 2017160 h 2429558"/>
              <a:gd name="connsiteX76" fmla="*/ 204788 w 2967329"/>
              <a:gd name="connsiteY76" fmla="*/ 1993348 h 2429558"/>
              <a:gd name="connsiteX77" fmla="*/ 219075 w 2967329"/>
              <a:gd name="connsiteY77" fmla="*/ 1983823 h 2429558"/>
              <a:gd name="connsiteX78" fmla="*/ 228600 w 2967329"/>
              <a:gd name="connsiteY78" fmla="*/ 1969535 h 2429558"/>
              <a:gd name="connsiteX79" fmla="*/ 233363 w 2967329"/>
              <a:gd name="connsiteY79" fmla="*/ 1955248 h 2429558"/>
              <a:gd name="connsiteX80" fmla="*/ 247650 w 2967329"/>
              <a:gd name="connsiteY80" fmla="*/ 1950485 h 2429558"/>
              <a:gd name="connsiteX81" fmla="*/ 266700 w 2967329"/>
              <a:gd name="connsiteY81" fmla="*/ 1921910 h 2429558"/>
              <a:gd name="connsiteX82" fmla="*/ 280988 w 2967329"/>
              <a:gd name="connsiteY82" fmla="*/ 1879048 h 2429558"/>
              <a:gd name="connsiteX83" fmla="*/ 285750 w 2967329"/>
              <a:gd name="connsiteY83" fmla="*/ 1864760 h 2429558"/>
              <a:gd name="connsiteX84" fmla="*/ 300038 w 2967329"/>
              <a:gd name="connsiteY84" fmla="*/ 1855235 h 2429558"/>
              <a:gd name="connsiteX85" fmla="*/ 309563 w 2967329"/>
              <a:gd name="connsiteY85" fmla="*/ 1840948 h 2429558"/>
              <a:gd name="connsiteX86" fmla="*/ 352425 w 2967329"/>
              <a:gd name="connsiteY86" fmla="*/ 1817135 h 2429558"/>
              <a:gd name="connsiteX87" fmla="*/ 371475 w 2967329"/>
              <a:gd name="connsiteY87" fmla="*/ 1793323 h 2429558"/>
              <a:gd name="connsiteX88" fmla="*/ 385763 w 2967329"/>
              <a:gd name="connsiteY88" fmla="*/ 1764748 h 2429558"/>
              <a:gd name="connsiteX89" fmla="*/ 404813 w 2967329"/>
              <a:gd name="connsiteY89" fmla="*/ 1736173 h 2429558"/>
              <a:gd name="connsiteX90" fmla="*/ 419100 w 2967329"/>
              <a:gd name="connsiteY90" fmla="*/ 1707598 h 2429558"/>
              <a:gd name="connsiteX91" fmla="*/ 428625 w 2967329"/>
              <a:gd name="connsiteY91" fmla="*/ 1674260 h 2429558"/>
              <a:gd name="connsiteX92" fmla="*/ 423863 w 2967329"/>
              <a:gd name="connsiteY92" fmla="*/ 1602823 h 2429558"/>
              <a:gd name="connsiteX93" fmla="*/ 423863 w 2967329"/>
              <a:gd name="connsiteY93" fmla="*/ 1517098 h 2429558"/>
              <a:gd name="connsiteX94" fmla="*/ 438150 w 2967329"/>
              <a:gd name="connsiteY94" fmla="*/ 1512335 h 2429558"/>
              <a:gd name="connsiteX95" fmla="*/ 452438 w 2967329"/>
              <a:gd name="connsiteY95" fmla="*/ 1502810 h 2429558"/>
              <a:gd name="connsiteX96" fmla="*/ 476250 w 2967329"/>
              <a:gd name="connsiteY96" fmla="*/ 1478998 h 2429558"/>
              <a:gd name="connsiteX97" fmla="*/ 500063 w 2967329"/>
              <a:gd name="connsiteY97" fmla="*/ 1459948 h 2429558"/>
              <a:gd name="connsiteX98" fmla="*/ 523875 w 2967329"/>
              <a:gd name="connsiteY98" fmla="*/ 1431373 h 2429558"/>
              <a:gd name="connsiteX99" fmla="*/ 542925 w 2967329"/>
              <a:gd name="connsiteY99" fmla="*/ 1402798 h 2429558"/>
              <a:gd name="connsiteX100" fmla="*/ 552450 w 2967329"/>
              <a:gd name="connsiteY100" fmla="*/ 1388510 h 2429558"/>
              <a:gd name="connsiteX101" fmla="*/ 566738 w 2967329"/>
              <a:gd name="connsiteY101" fmla="*/ 1378985 h 2429558"/>
              <a:gd name="connsiteX102" fmla="*/ 571500 w 2967329"/>
              <a:gd name="connsiteY102" fmla="*/ 1364698 h 2429558"/>
              <a:gd name="connsiteX103" fmla="*/ 581025 w 2967329"/>
              <a:gd name="connsiteY103" fmla="*/ 1331360 h 2429558"/>
              <a:gd name="connsiteX104" fmla="*/ 576263 w 2967329"/>
              <a:gd name="connsiteY104" fmla="*/ 1183723 h 2429558"/>
              <a:gd name="connsiteX105" fmla="*/ 600075 w 2967329"/>
              <a:gd name="connsiteY105" fmla="*/ 1097998 h 2429558"/>
              <a:gd name="connsiteX106" fmla="*/ 614363 w 2967329"/>
              <a:gd name="connsiteY106" fmla="*/ 1093235 h 2429558"/>
              <a:gd name="connsiteX107" fmla="*/ 657225 w 2967329"/>
              <a:gd name="connsiteY107" fmla="*/ 1069423 h 2429558"/>
              <a:gd name="connsiteX108" fmla="*/ 671513 w 2967329"/>
              <a:gd name="connsiteY108" fmla="*/ 1064660 h 2429558"/>
              <a:gd name="connsiteX109" fmla="*/ 738188 w 2967329"/>
              <a:gd name="connsiteY109" fmla="*/ 1069423 h 2429558"/>
              <a:gd name="connsiteX110" fmla="*/ 752475 w 2967329"/>
              <a:gd name="connsiteY110" fmla="*/ 1074185 h 2429558"/>
              <a:gd name="connsiteX111" fmla="*/ 790575 w 2967329"/>
              <a:gd name="connsiteY111" fmla="*/ 1078948 h 2429558"/>
              <a:gd name="connsiteX112" fmla="*/ 976313 w 2967329"/>
              <a:gd name="connsiteY112" fmla="*/ 1107523 h 2429558"/>
              <a:gd name="connsiteX113" fmla="*/ 1004888 w 2967329"/>
              <a:gd name="connsiteY113" fmla="*/ 1117048 h 2429558"/>
              <a:gd name="connsiteX114" fmla="*/ 1047750 w 2967329"/>
              <a:gd name="connsiteY114" fmla="*/ 1131335 h 2429558"/>
              <a:gd name="connsiteX115" fmla="*/ 1062038 w 2967329"/>
              <a:gd name="connsiteY115" fmla="*/ 1136098 h 2429558"/>
              <a:gd name="connsiteX116" fmla="*/ 1104900 w 2967329"/>
              <a:gd name="connsiteY116" fmla="*/ 1159910 h 2429558"/>
              <a:gd name="connsiteX117" fmla="*/ 1133475 w 2967329"/>
              <a:gd name="connsiteY117" fmla="*/ 1178960 h 2429558"/>
              <a:gd name="connsiteX118" fmla="*/ 1157288 w 2967329"/>
              <a:gd name="connsiteY118" fmla="*/ 1198010 h 2429558"/>
              <a:gd name="connsiteX119" fmla="*/ 1166813 w 2967329"/>
              <a:gd name="connsiteY119" fmla="*/ 1212298 h 2429558"/>
              <a:gd name="connsiteX120" fmla="*/ 1195388 w 2967329"/>
              <a:gd name="connsiteY120" fmla="*/ 1231348 h 2429558"/>
              <a:gd name="connsiteX121" fmla="*/ 1209675 w 2967329"/>
              <a:gd name="connsiteY121" fmla="*/ 1240873 h 2429558"/>
              <a:gd name="connsiteX122" fmla="*/ 1238250 w 2967329"/>
              <a:gd name="connsiteY122" fmla="*/ 1259923 h 2429558"/>
              <a:gd name="connsiteX123" fmla="*/ 1262063 w 2967329"/>
              <a:gd name="connsiteY123" fmla="*/ 1288498 h 2429558"/>
              <a:gd name="connsiteX124" fmla="*/ 1281113 w 2967329"/>
              <a:gd name="connsiteY124" fmla="*/ 1317073 h 2429558"/>
              <a:gd name="connsiteX125" fmla="*/ 1290638 w 2967329"/>
              <a:gd name="connsiteY125" fmla="*/ 1331360 h 2429558"/>
              <a:gd name="connsiteX126" fmla="*/ 1319213 w 2967329"/>
              <a:gd name="connsiteY126" fmla="*/ 1374223 h 2429558"/>
              <a:gd name="connsiteX127" fmla="*/ 1328738 w 2967329"/>
              <a:gd name="connsiteY127" fmla="*/ 1388510 h 2429558"/>
              <a:gd name="connsiteX128" fmla="*/ 1343025 w 2967329"/>
              <a:gd name="connsiteY128" fmla="*/ 1398035 h 2429558"/>
              <a:gd name="connsiteX129" fmla="*/ 1362075 w 2967329"/>
              <a:gd name="connsiteY129" fmla="*/ 1421848 h 2429558"/>
              <a:gd name="connsiteX130" fmla="*/ 1381125 w 2967329"/>
              <a:gd name="connsiteY130" fmla="*/ 1450423 h 2429558"/>
              <a:gd name="connsiteX131" fmla="*/ 1390650 w 2967329"/>
              <a:gd name="connsiteY131" fmla="*/ 1464710 h 2429558"/>
              <a:gd name="connsiteX132" fmla="*/ 1404938 w 2967329"/>
              <a:gd name="connsiteY132" fmla="*/ 1469473 h 2429558"/>
              <a:gd name="connsiteX133" fmla="*/ 1428750 w 2967329"/>
              <a:gd name="connsiteY133" fmla="*/ 1493285 h 2429558"/>
              <a:gd name="connsiteX134" fmla="*/ 1438275 w 2967329"/>
              <a:gd name="connsiteY134" fmla="*/ 1507573 h 2429558"/>
              <a:gd name="connsiteX135" fmla="*/ 1452563 w 2967329"/>
              <a:gd name="connsiteY135" fmla="*/ 1517098 h 2429558"/>
              <a:gd name="connsiteX136" fmla="*/ 1466850 w 2967329"/>
              <a:gd name="connsiteY136" fmla="*/ 1531385 h 2429558"/>
              <a:gd name="connsiteX137" fmla="*/ 1495425 w 2967329"/>
              <a:gd name="connsiteY137" fmla="*/ 1540910 h 2429558"/>
              <a:gd name="connsiteX138" fmla="*/ 1528763 w 2967329"/>
              <a:gd name="connsiteY138" fmla="*/ 1550435 h 2429558"/>
              <a:gd name="connsiteX139" fmla="*/ 1557338 w 2967329"/>
              <a:gd name="connsiteY139" fmla="*/ 1555198 h 2429558"/>
              <a:gd name="connsiteX140" fmla="*/ 1571625 w 2967329"/>
              <a:gd name="connsiteY140" fmla="*/ 1559960 h 2429558"/>
              <a:gd name="connsiteX141" fmla="*/ 1590675 w 2967329"/>
              <a:gd name="connsiteY141" fmla="*/ 1564723 h 2429558"/>
              <a:gd name="connsiteX142" fmla="*/ 1619250 w 2967329"/>
              <a:gd name="connsiteY142" fmla="*/ 1583773 h 2429558"/>
              <a:gd name="connsiteX143" fmla="*/ 1633538 w 2967329"/>
              <a:gd name="connsiteY143" fmla="*/ 1593298 h 2429558"/>
              <a:gd name="connsiteX144" fmla="*/ 1657350 w 2967329"/>
              <a:gd name="connsiteY144" fmla="*/ 1617110 h 2429558"/>
              <a:gd name="connsiteX145" fmla="*/ 1681163 w 2967329"/>
              <a:gd name="connsiteY145" fmla="*/ 1636160 h 2429558"/>
              <a:gd name="connsiteX146" fmla="*/ 1704975 w 2967329"/>
              <a:gd name="connsiteY146" fmla="*/ 1679023 h 2429558"/>
              <a:gd name="connsiteX147" fmla="*/ 1714500 w 2967329"/>
              <a:gd name="connsiteY147" fmla="*/ 1693310 h 2429558"/>
              <a:gd name="connsiteX148" fmla="*/ 1728788 w 2967329"/>
              <a:gd name="connsiteY148" fmla="*/ 1698073 h 2429558"/>
              <a:gd name="connsiteX149" fmla="*/ 1752600 w 2967329"/>
              <a:gd name="connsiteY149" fmla="*/ 1721885 h 2429558"/>
              <a:gd name="connsiteX150" fmla="*/ 1776413 w 2967329"/>
              <a:gd name="connsiteY150" fmla="*/ 1745698 h 2429558"/>
              <a:gd name="connsiteX151" fmla="*/ 1785938 w 2967329"/>
              <a:gd name="connsiteY151" fmla="*/ 1759985 h 2429558"/>
              <a:gd name="connsiteX152" fmla="*/ 1809750 w 2967329"/>
              <a:gd name="connsiteY152" fmla="*/ 1783798 h 2429558"/>
              <a:gd name="connsiteX153" fmla="*/ 1819275 w 2967329"/>
              <a:gd name="connsiteY153" fmla="*/ 1812373 h 2429558"/>
              <a:gd name="connsiteX154" fmla="*/ 1824038 w 2967329"/>
              <a:gd name="connsiteY154" fmla="*/ 1826660 h 2429558"/>
              <a:gd name="connsiteX155" fmla="*/ 1828800 w 2967329"/>
              <a:gd name="connsiteY155" fmla="*/ 1912385 h 2429558"/>
              <a:gd name="connsiteX156" fmla="*/ 1843088 w 2967329"/>
              <a:gd name="connsiteY156" fmla="*/ 1960010 h 2429558"/>
              <a:gd name="connsiteX157" fmla="*/ 1857375 w 2967329"/>
              <a:gd name="connsiteY157" fmla="*/ 2002873 h 2429558"/>
              <a:gd name="connsiteX158" fmla="*/ 1866900 w 2967329"/>
              <a:gd name="connsiteY158" fmla="*/ 2031448 h 2429558"/>
              <a:gd name="connsiteX159" fmla="*/ 1881188 w 2967329"/>
              <a:gd name="connsiteY159" fmla="*/ 2083835 h 2429558"/>
              <a:gd name="connsiteX160" fmla="*/ 1885950 w 2967329"/>
              <a:gd name="connsiteY160" fmla="*/ 2098123 h 2429558"/>
              <a:gd name="connsiteX161" fmla="*/ 1900238 w 2967329"/>
              <a:gd name="connsiteY161" fmla="*/ 2107648 h 2429558"/>
              <a:gd name="connsiteX162" fmla="*/ 1919288 w 2967329"/>
              <a:gd name="connsiteY162" fmla="*/ 2150510 h 2429558"/>
              <a:gd name="connsiteX163" fmla="*/ 1924050 w 2967329"/>
              <a:gd name="connsiteY163" fmla="*/ 2164798 h 2429558"/>
              <a:gd name="connsiteX164" fmla="*/ 1943100 w 2967329"/>
              <a:gd name="connsiteY164" fmla="*/ 2193373 h 2429558"/>
              <a:gd name="connsiteX165" fmla="*/ 1966913 w 2967329"/>
              <a:gd name="connsiteY165" fmla="*/ 2221948 h 2429558"/>
              <a:gd name="connsiteX166" fmla="*/ 1981200 w 2967329"/>
              <a:gd name="connsiteY166" fmla="*/ 2231473 h 2429558"/>
              <a:gd name="connsiteX167" fmla="*/ 1995488 w 2967329"/>
              <a:gd name="connsiteY167" fmla="*/ 2245760 h 2429558"/>
              <a:gd name="connsiteX168" fmla="*/ 2009775 w 2967329"/>
              <a:gd name="connsiteY168" fmla="*/ 2250523 h 2429558"/>
              <a:gd name="connsiteX169" fmla="*/ 2052638 w 2967329"/>
              <a:gd name="connsiteY169" fmla="*/ 2269573 h 2429558"/>
              <a:gd name="connsiteX170" fmla="*/ 2119313 w 2967329"/>
              <a:gd name="connsiteY170" fmla="*/ 2288623 h 2429558"/>
              <a:gd name="connsiteX171" fmla="*/ 2147888 w 2967329"/>
              <a:gd name="connsiteY171" fmla="*/ 2307673 h 2429558"/>
              <a:gd name="connsiteX172" fmla="*/ 2176463 w 2967329"/>
              <a:gd name="connsiteY172" fmla="*/ 2317198 h 2429558"/>
              <a:gd name="connsiteX173" fmla="*/ 2190750 w 2967329"/>
              <a:gd name="connsiteY173" fmla="*/ 2326723 h 2429558"/>
              <a:gd name="connsiteX174" fmla="*/ 2233613 w 2967329"/>
              <a:gd name="connsiteY174" fmla="*/ 2336248 h 2429558"/>
              <a:gd name="connsiteX175" fmla="*/ 2262188 w 2967329"/>
              <a:gd name="connsiteY175" fmla="*/ 2345773 h 2429558"/>
              <a:gd name="connsiteX176" fmla="*/ 2290763 w 2967329"/>
              <a:gd name="connsiteY176" fmla="*/ 2355298 h 2429558"/>
              <a:gd name="connsiteX177" fmla="*/ 2319338 w 2967329"/>
              <a:gd name="connsiteY177" fmla="*/ 2369585 h 2429558"/>
              <a:gd name="connsiteX178" fmla="*/ 2347913 w 2967329"/>
              <a:gd name="connsiteY178" fmla="*/ 2383873 h 2429558"/>
              <a:gd name="connsiteX179" fmla="*/ 2362200 w 2967329"/>
              <a:gd name="connsiteY179" fmla="*/ 2393398 h 2429558"/>
              <a:gd name="connsiteX180" fmla="*/ 2390775 w 2967329"/>
              <a:gd name="connsiteY180" fmla="*/ 2402923 h 2429558"/>
              <a:gd name="connsiteX181" fmla="*/ 2419350 w 2967329"/>
              <a:gd name="connsiteY181" fmla="*/ 2412448 h 2429558"/>
              <a:gd name="connsiteX182" fmla="*/ 2433638 w 2967329"/>
              <a:gd name="connsiteY182" fmla="*/ 2417210 h 2429558"/>
              <a:gd name="connsiteX183" fmla="*/ 2624137 w 2967329"/>
              <a:gd name="connsiteY183" fmla="*/ 2424354 h 2429558"/>
              <a:gd name="connsiteX184" fmla="*/ 2678906 w 2967329"/>
              <a:gd name="connsiteY184" fmla="*/ 2331485 h 2429558"/>
              <a:gd name="connsiteX185" fmla="*/ 2626519 w 2967329"/>
              <a:gd name="connsiteY185" fmla="*/ 2198136 h 2429558"/>
              <a:gd name="connsiteX186" fmla="*/ 2566988 w 2967329"/>
              <a:gd name="connsiteY186" fmla="*/ 2031448 h 2429558"/>
              <a:gd name="connsiteX187" fmla="*/ 2571750 w 2967329"/>
              <a:gd name="connsiteY187" fmla="*/ 1983823 h 2429558"/>
              <a:gd name="connsiteX188" fmla="*/ 2576513 w 2967329"/>
              <a:gd name="connsiteY188" fmla="*/ 1964773 h 2429558"/>
              <a:gd name="connsiteX189" fmla="*/ 2581275 w 2967329"/>
              <a:gd name="connsiteY189" fmla="*/ 1940960 h 2429558"/>
              <a:gd name="connsiteX190" fmla="*/ 2586038 w 2967329"/>
              <a:gd name="connsiteY190" fmla="*/ 1926673 h 2429558"/>
              <a:gd name="connsiteX191" fmla="*/ 2605088 w 2967329"/>
              <a:gd name="connsiteY191" fmla="*/ 1898098 h 2429558"/>
              <a:gd name="connsiteX192" fmla="*/ 2619375 w 2967329"/>
              <a:gd name="connsiteY192" fmla="*/ 1855235 h 2429558"/>
              <a:gd name="connsiteX193" fmla="*/ 2624138 w 2967329"/>
              <a:gd name="connsiteY193" fmla="*/ 1840948 h 2429558"/>
              <a:gd name="connsiteX194" fmla="*/ 2628900 w 2967329"/>
              <a:gd name="connsiteY194" fmla="*/ 1826660 h 2429558"/>
              <a:gd name="connsiteX195" fmla="*/ 2633663 w 2967329"/>
              <a:gd name="connsiteY195" fmla="*/ 1793323 h 2429558"/>
              <a:gd name="connsiteX196" fmla="*/ 2638425 w 2967329"/>
              <a:gd name="connsiteY196" fmla="*/ 1769510 h 2429558"/>
              <a:gd name="connsiteX197" fmla="*/ 2643188 w 2967329"/>
              <a:gd name="connsiteY197" fmla="*/ 1664735 h 2429558"/>
              <a:gd name="connsiteX198" fmla="*/ 2652713 w 2967329"/>
              <a:gd name="connsiteY198" fmla="*/ 1636160 h 2429558"/>
              <a:gd name="connsiteX199" fmla="*/ 2657475 w 2967329"/>
              <a:gd name="connsiteY199" fmla="*/ 1621873 h 2429558"/>
              <a:gd name="connsiteX200" fmla="*/ 2676525 w 2967329"/>
              <a:gd name="connsiteY200" fmla="*/ 1564723 h 2429558"/>
              <a:gd name="connsiteX201" fmla="*/ 2690813 w 2967329"/>
              <a:gd name="connsiteY201" fmla="*/ 1536148 h 2429558"/>
              <a:gd name="connsiteX202" fmla="*/ 2705100 w 2967329"/>
              <a:gd name="connsiteY202" fmla="*/ 1526623 h 2429558"/>
              <a:gd name="connsiteX203" fmla="*/ 2714625 w 2967329"/>
              <a:gd name="connsiteY203" fmla="*/ 1512335 h 2429558"/>
              <a:gd name="connsiteX204" fmla="*/ 2728913 w 2967329"/>
              <a:gd name="connsiteY204" fmla="*/ 1507573 h 2429558"/>
              <a:gd name="connsiteX205" fmla="*/ 2733675 w 2967329"/>
              <a:gd name="connsiteY205" fmla="*/ 1493285 h 2429558"/>
              <a:gd name="connsiteX206" fmla="*/ 2743200 w 2967329"/>
              <a:gd name="connsiteY206" fmla="*/ 1478998 h 2429558"/>
              <a:gd name="connsiteX207" fmla="*/ 2752725 w 2967329"/>
              <a:gd name="connsiteY207" fmla="*/ 1450423 h 2429558"/>
              <a:gd name="connsiteX208" fmla="*/ 2767013 w 2967329"/>
              <a:gd name="connsiteY208" fmla="*/ 1421848 h 2429558"/>
              <a:gd name="connsiteX209" fmla="*/ 2809875 w 2967329"/>
              <a:gd name="connsiteY209" fmla="*/ 1402798 h 2429558"/>
              <a:gd name="connsiteX210" fmla="*/ 2838450 w 2967329"/>
              <a:gd name="connsiteY210" fmla="*/ 1393273 h 2429558"/>
              <a:gd name="connsiteX211" fmla="*/ 2881313 w 2967329"/>
              <a:gd name="connsiteY211" fmla="*/ 1383748 h 2429558"/>
              <a:gd name="connsiteX212" fmla="*/ 2895600 w 2967329"/>
              <a:gd name="connsiteY212" fmla="*/ 1374223 h 2429558"/>
              <a:gd name="connsiteX213" fmla="*/ 2909888 w 2967329"/>
              <a:gd name="connsiteY213" fmla="*/ 1369460 h 2429558"/>
              <a:gd name="connsiteX214" fmla="*/ 2919413 w 2967329"/>
              <a:gd name="connsiteY214" fmla="*/ 1355173 h 2429558"/>
              <a:gd name="connsiteX215" fmla="*/ 2947988 w 2967329"/>
              <a:gd name="connsiteY215" fmla="*/ 1345648 h 2429558"/>
              <a:gd name="connsiteX216" fmla="*/ 2962275 w 2967329"/>
              <a:gd name="connsiteY216" fmla="*/ 1331360 h 2429558"/>
              <a:gd name="connsiteX217" fmla="*/ 2962275 w 2967329"/>
              <a:gd name="connsiteY217" fmla="*/ 1288498 h 2429558"/>
              <a:gd name="connsiteX218" fmla="*/ 2947988 w 2967329"/>
              <a:gd name="connsiteY218" fmla="*/ 1278973 h 2429558"/>
              <a:gd name="connsiteX219" fmla="*/ 2919413 w 2967329"/>
              <a:gd name="connsiteY219" fmla="*/ 1274210 h 2429558"/>
              <a:gd name="connsiteX220" fmla="*/ 2905125 w 2967329"/>
              <a:gd name="connsiteY220" fmla="*/ 1269448 h 2429558"/>
              <a:gd name="connsiteX221" fmla="*/ 2886075 w 2967329"/>
              <a:gd name="connsiteY221" fmla="*/ 1240873 h 2429558"/>
              <a:gd name="connsiteX222" fmla="*/ 2876550 w 2967329"/>
              <a:gd name="connsiteY222" fmla="*/ 1226585 h 2429558"/>
              <a:gd name="connsiteX223" fmla="*/ 2871788 w 2967329"/>
              <a:gd name="connsiteY223" fmla="*/ 1212298 h 2429558"/>
              <a:gd name="connsiteX224" fmla="*/ 2852738 w 2967329"/>
              <a:gd name="connsiteY224" fmla="*/ 1183723 h 2429558"/>
              <a:gd name="connsiteX225" fmla="*/ 2833688 w 2967329"/>
              <a:gd name="connsiteY225" fmla="*/ 1155148 h 2429558"/>
              <a:gd name="connsiteX226" fmla="*/ 2819400 w 2967329"/>
              <a:gd name="connsiteY226" fmla="*/ 1126573 h 2429558"/>
              <a:gd name="connsiteX227" fmla="*/ 2814638 w 2967329"/>
              <a:gd name="connsiteY227" fmla="*/ 1112285 h 2429558"/>
              <a:gd name="connsiteX228" fmla="*/ 2795588 w 2967329"/>
              <a:gd name="connsiteY228" fmla="*/ 1083710 h 2429558"/>
              <a:gd name="connsiteX229" fmla="*/ 2786063 w 2967329"/>
              <a:gd name="connsiteY229" fmla="*/ 1069423 h 2429558"/>
              <a:gd name="connsiteX230" fmla="*/ 2771775 w 2967329"/>
              <a:gd name="connsiteY230" fmla="*/ 1040848 h 2429558"/>
              <a:gd name="connsiteX231" fmla="*/ 2757488 w 2967329"/>
              <a:gd name="connsiteY231" fmla="*/ 1036085 h 2429558"/>
              <a:gd name="connsiteX232" fmla="*/ 2743200 w 2967329"/>
              <a:gd name="connsiteY232" fmla="*/ 1026560 h 2429558"/>
              <a:gd name="connsiteX233" fmla="*/ 2686050 w 2967329"/>
              <a:gd name="connsiteY233" fmla="*/ 1031323 h 2429558"/>
              <a:gd name="connsiteX234" fmla="*/ 2657475 w 2967329"/>
              <a:gd name="connsiteY234" fmla="*/ 1050373 h 2429558"/>
              <a:gd name="connsiteX235" fmla="*/ 2643188 w 2967329"/>
              <a:gd name="connsiteY235" fmla="*/ 1055135 h 2429558"/>
              <a:gd name="connsiteX236" fmla="*/ 2633663 w 2967329"/>
              <a:gd name="connsiteY236" fmla="*/ 1069423 h 2429558"/>
              <a:gd name="connsiteX237" fmla="*/ 2605088 w 2967329"/>
              <a:gd name="connsiteY237" fmla="*/ 1078948 h 2429558"/>
              <a:gd name="connsiteX238" fmla="*/ 2547938 w 2967329"/>
              <a:gd name="connsiteY238" fmla="*/ 1069423 h 2429558"/>
              <a:gd name="connsiteX239" fmla="*/ 2533650 w 2967329"/>
              <a:gd name="connsiteY239" fmla="*/ 1064660 h 2429558"/>
              <a:gd name="connsiteX240" fmla="*/ 2519363 w 2967329"/>
              <a:gd name="connsiteY240" fmla="*/ 1055135 h 2429558"/>
              <a:gd name="connsiteX241" fmla="*/ 2495550 w 2967329"/>
              <a:gd name="connsiteY241" fmla="*/ 1026560 h 2429558"/>
              <a:gd name="connsiteX242" fmla="*/ 2481263 w 2967329"/>
              <a:gd name="connsiteY242" fmla="*/ 1017035 h 2429558"/>
              <a:gd name="connsiteX243" fmla="*/ 2471738 w 2967329"/>
              <a:gd name="connsiteY243" fmla="*/ 1002748 h 2429558"/>
              <a:gd name="connsiteX244" fmla="*/ 2457450 w 2967329"/>
              <a:gd name="connsiteY244" fmla="*/ 993223 h 2429558"/>
              <a:gd name="connsiteX245" fmla="*/ 2452688 w 2967329"/>
              <a:gd name="connsiteY245" fmla="*/ 978935 h 2429558"/>
              <a:gd name="connsiteX246" fmla="*/ 2443163 w 2967329"/>
              <a:gd name="connsiteY246" fmla="*/ 964648 h 2429558"/>
              <a:gd name="connsiteX247" fmla="*/ 2438400 w 2967329"/>
              <a:gd name="connsiteY247" fmla="*/ 950360 h 2429558"/>
              <a:gd name="connsiteX248" fmla="*/ 2424113 w 2967329"/>
              <a:gd name="connsiteY248" fmla="*/ 936073 h 2429558"/>
              <a:gd name="connsiteX249" fmla="*/ 2414588 w 2967329"/>
              <a:gd name="connsiteY249" fmla="*/ 921785 h 2429558"/>
              <a:gd name="connsiteX250" fmla="*/ 2400300 w 2967329"/>
              <a:gd name="connsiteY250" fmla="*/ 907498 h 2429558"/>
              <a:gd name="connsiteX251" fmla="*/ 2390775 w 2967329"/>
              <a:gd name="connsiteY251" fmla="*/ 893210 h 2429558"/>
              <a:gd name="connsiteX252" fmla="*/ 2376488 w 2967329"/>
              <a:gd name="connsiteY252" fmla="*/ 888448 h 2429558"/>
              <a:gd name="connsiteX253" fmla="*/ 2352675 w 2967329"/>
              <a:gd name="connsiteY253" fmla="*/ 845585 h 2429558"/>
              <a:gd name="connsiteX254" fmla="*/ 2333625 w 2967329"/>
              <a:gd name="connsiteY254" fmla="*/ 831298 h 2429558"/>
              <a:gd name="connsiteX255" fmla="*/ 2309813 w 2967329"/>
              <a:gd name="connsiteY255" fmla="*/ 802723 h 2429558"/>
              <a:gd name="connsiteX256" fmla="*/ 2281238 w 2967329"/>
              <a:gd name="connsiteY256" fmla="*/ 788435 h 2429558"/>
              <a:gd name="connsiteX257" fmla="*/ 2238375 w 2967329"/>
              <a:gd name="connsiteY257" fmla="*/ 755098 h 2429558"/>
              <a:gd name="connsiteX258" fmla="*/ 2209800 w 2967329"/>
              <a:gd name="connsiteY258" fmla="*/ 736048 h 2429558"/>
              <a:gd name="connsiteX259" fmla="*/ 2195513 w 2967329"/>
              <a:gd name="connsiteY259" fmla="*/ 726523 h 2429558"/>
              <a:gd name="connsiteX260" fmla="*/ 2181225 w 2967329"/>
              <a:gd name="connsiteY260" fmla="*/ 721760 h 2429558"/>
              <a:gd name="connsiteX261" fmla="*/ 2152650 w 2967329"/>
              <a:gd name="connsiteY261" fmla="*/ 702710 h 2429558"/>
              <a:gd name="connsiteX262" fmla="*/ 2081213 w 2967329"/>
              <a:gd name="connsiteY262" fmla="*/ 655085 h 2429558"/>
              <a:gd name="connsiteX263" fmla="*/ 2052638 w 2967329"/>
              <a:gd name="connsiteY263" fmla="*/ 636035 h 2429558"/>
              <a:gd name="connsiteX264" fmla="*/ 2038350 w 2967329"/>
              <a:gd name="connsiteY264" fmla="*/ 626510 h 2429558"/>
              <a:gd name="connsiteX265" fmla="*/ 2009775 w 2967329"/>
              <a:gd name="connsiteY265" fmla="*/ 616985 h 2429558"/>
              <a:gd name="connsiteX266" fmla="*/ 1995488 w 2967329"/>
              <a:gd name="connsiteY266" fmla="*/ 612223 h 2429558"/>
              <a:gd name="connsiteX267" fmla="*/ 1914525 w 2967329"/>
              <a:gd name="connsiteY267" fmla="*/ 621748 h 2429558"/>
              <a:gd name="connsiteX268" fmla="*/ 1900238 w 2967329"/>
              <a:gd name="connsiteY268" fmla="*/ 631273 h 2429558"/>
              <a:gd name="connsiteX269" fmla="*/ 1871663 w 2967329"/>
              <a:gd name="connsiteY269" fmla="*/ 640798 h 2429558"/>
              <a:gd name="connsiteX270" fmla="*/ 1757363 w 2967329"/>
              <a:gd name="connsiteY270" fmla="*/ 636035 h 2429558"/>
              <a:gd name="connsiteX271" fmla="*/ 1728788 w 2967329"/>
              <a:gd name="connsiteY271" fmla="*/ 574123 h 2429558"/>
              <a:gd name="connsiteX272" fmla="*/ 1669256 w 2967329"/>
              <a:gd name="connsiteY272" fmla="*/ 497923 h 2429558"/>
              <a:gd name="connsiteX273" fmla="*/ 1638300 w 2967329"/>
              <a:gd name="connsiteY273" fmla="*/ 445535 h 2429558"/>
              <a:gd name="connsiteX274" fmla="*/ 1619250 w 2967329"/>
              <a:gd name="connsiteY274" fmla="*/ 402673 h 2429558"/>
              <a:gd name="connsiteX275" fmla="*/ 1600200 w 2967329"/>
              <a:gd name="connsiteY275" fmla="*/ 359810 h 2429558"/>
              <a:gd name="connsiteX276" fmla="*/ 1590675 w 2967329"/>
              <a:gd name="connsiteY276" fmla="*/ 331235 h 2429558"/>
              <a:gd name="connsiteX277" fmla="*/ 1576388 w 2967329"/>
              <a:gd name="connsiteY277" fmla="*/ 302660 h 2429558"/>
              <a:gd name="connsiteX278" fmla="*/ 1547813 w 2967329"/>
              <a:gd name="connsiteY278" fmla="*/ 293135 h 2429558"/>
              <a:gd name="connsiteX279" fmla="*/ 1519238 w 2967329"/>
              <a:gd name="connsiteY279" fmla="*/ 278848 h 2429558"/>
              <a:gd name="connsiteX280" fmla="*/ 1504950 w 2967329"/>
              <a:gd name="connsiteY280" fmla="*/ 269323 h 2429558"/>
              <a:gd name="connsiteX281" fmla="*/ 1476375 w 2967329"/>
              <a:gd name="connsiteY281" fmla="*/ 259798 h 2429558"/>
              <a:gd name="connsiteX282" fmla="*/ 1447800 w 2967329"/>
              <a:gd name="connsiteY282" fmla="*/ 274085 h 2429558"/>
              <a:gd name="connsiteX283" fmla="*/ 1433513 w 2967329"/>
              <a:gd name="connsiteY283" fmla="*/ 278848 h 2429558"/>
              <a:gd name="connsiteX284" fmla="*/ 1419225 w 2967329"/>
              <a:gd name="connsiteY284" fmla="*/ 288373 h 2429558"/>
              <a:gd name="connsiteX285" fmla="*/ 1390650 w 2967329"/>
              <a:gd name="connsiteY285" fmla="*/ 297898 h 2429558"/>
              <a:gd name="connsiteX286" fmla="*/ 1333500 w 2967329"/>
              <a:gd name="connsiteY286" fmla="*/ 293135 h 2429558"/>
              <a:gd name="connsiteX287" fmla="*/ 1304925 w 2967329"/>
              <a:gd name="connsiteY287" fmla="*/ 283610 h 2429558"/>
              <a:gd name="connsiteX288" fmla="*/ 1271588 w 2967329"/>
              <a:gd name="connsiteY288" fmla="*/ 274085 h 2429558"/>
              <a:gd name="connsiteX289" fmla="*/ 1062038 w 2967329"/>
              <a:gd name="connsiteY289" fmla="*/ 278848 h 2429558"/>
              <a:gd name="connsiteX290" fmla="*/ 962025 w 2967329"/>
              <a:gd name="connsiteY290" fmla="*/ 278848 h 2429558"/>
              <a:gd name="connsiteX291" fmla="*/ 942975 w 2967329"/>
              <a:gd name="connsiteY291" fmla="*/ 231223 h 2429558"/>
              <a:gd name="connsiteX292" fmla="*/ 985838 w 2967329"/>
              <a:gd name="connsiteY292" fmla="*/ 207410 h 2429558"/>
              <a:gd name="connsiteX293" fmla="*/ 1009650 w 2967329"/>
              <a:gd name="connsiteY293" fmla="*/ 145498 h 2429558"/>
              <a:gd name="connsiteX294" fmla="*/ 1004888 w 2967329"/>
              <a:gd name="connsiteY294" fmla="*/ 107398 h 2429558"/>
              <a:gd name="connsiteX295" fmla="*/ 995363 w 2967329"/>
              <a:gd name="connsiteY295" fmla="*/ 78823 h 2429558"/>
              <a:gd name="connsiteX296" fmla="*/ 952500 w 2967329"/>
              <a:gd name="connsiteY296" fmla="*/ 50248 h 2429558"/>
              <a:gd name="connsiteX297" fmla="*/ 909638 w 2967329"/>
              <a:gd name="connsiteY297" fmla="*/ 2623 h 2429558"/>
              <a:gd name="connsiteX298" fmla="*/ 842963 w 2967329"/>
              <a:gd name="connsiteY298" fmla="*/ 7385 h 2429558"/>
              <a:gd name="connsiteX299" fmla="*/ 823913 w 2967329"/>
              <a:gd name="connsiteY299" fmla="*/ 12148 h 2429558"/>
              <a:gd name="connsiteX300" fmla="*/ 771525 w 2967329"/>
              <a:gd name="connsiteY300" fmla="*/ 16910 h 2429558"/>
              <a:gd name="connsiteX301" fmla="*/ 790575 w 2967329"/>
              <a:gd name="connsiteY301" fmla="*/ 16910 h 2429558"/>
              <a:gd name="connsiteX0" fmla="*/ 790575 w 2967329"/>
              <a:gd name="connsiteY0" fmla="*/ 16910 h 2429558"/>
              <a:gd name="connsiteX1" fmla="*/ 738188 w 2967329"/>
              <a:gd name="connsiteY1" fmla="*/ 35960 h 2429558"/>
              <a:gd name="connsiteX2" fmla="*/ 714375 w 2967329"/>
              <a:gd name="connsiteY2" fmla="*/ 40723 h 2429558"/>
              <a:gd name="connsiteX3" fmla="*/ 695325 w 2967329"/>
              <a:gd name="connsiteY3" fmla="*/ 45485 h 2429558"/>
              <a:gd name="connsiteX4" fmla="*/ 666750 w 2967329"/>
              <a:gd name="connsiteY4" fmla="*/ 55010 h 2429558"/>
              <a:gd name="connsiteX5" fmla="*/ 628650 w 2967329"/>
              <a:gd name="connsiteY5" fmla="*/ 88348 h 2429558"/>
              <a:gd name="connsiteX6" fmla="*/ 628650 w 2967329"/>
              <a:gd name="connsiteY6" fmla="*/ 221698 h 2429558"/>
              <a:gd name="connsiteX7" fmla="*/ 642938 w 2967329"/>
              <a:gd name="connsiteY7" fmla="*/ 226460 h 2429558"/>
              <a:gd name="connsiteX8" fmla="*/ 652463 w 2967329"/>
              <a:gd name="connsiteY8" fmla="*/ 240748 h 2429558"/>
              <a:gd name="connsiteX9" fmla="*/ 657225 w 2967329"/>
              <a:gd name="connsiteY9" fmla="*/ 255035 h 2429558"/>
              <a:gd name="connsiteX10" fmla="*/ 676275 w 2967329"/>
              <a:gd name="connsiteY10" fmla="*/ 283610 h 2429558"/>
              <a:gd name="connsiteX11" fmla="*/ 685800 w 2967329"/>
              <a:gd name="connsiteY11" fmla="*/ 297898 h 2429558"/>
              <a:gd name="connsiteX12" fmla="*/ 695325 w 2967329"/>
              <a:gd name="connsiteY12" fmla="*/ 335998 h 2429558"/>
              <a:gd name="connsiteX13" fmla="*/ 700088 w 2967329"/>
              <a:gd name="connsiteY13" fmla="*/ 350285 h 2429558"/>
              <a:gd name="connsiteX14" fmla="*/ 695325 w 2967329"/>
              <a:gd name="connsiteY14" fmla="*/ 412198 h 2429558"/>
              <a:gd name="connsiteX15" fmla="*/ 681038 w 2967329"/>
              <a:gd name="connsiteY15" fmla="*/ 440773 h 2429558"/>
              <a:gd name="connsiteX16" fmla="*/ 676275 w 2967329"/>
              <a:gd name="connsiteY16" fmla="*/ 455060 h 2429558"/>
              <a:gd name="connsiteX17" fmla="*/ 642938 w 2967329"/>
              <a:gd name="connsiteY17" fmla="*/ 497923 h 2429558"/>
              <a:gd name="connsiteX18" fmla="*/ 609600 w 2967329"/>
              <a:gd name="connsiteY18" fmla="*/ 536023 h 2429558"/>
              <a:gd name="connsiteX19" fmla="*/ 600075 w 2967329"/>
              <a:gd name="connsiteY19" fmla="*/ 550310 h 2429558"/>
              <a:gd name="connsiteX20" fmla="*/ 571500 w 2967329"/>
              <a:gd name="connsiteY20" fmla="*/ 559835 h 2429558"/>
              <a:gd name="connsiteX21" fmla="*/ 557213 w 2967329"/>
              <a:gd name="connsiteY21" fmla="*/ 564598 h 2429558"/>
              <a:gd name="connsiteX22" fmla="*/ 542925 w 2967329"/>
              <a:gd name="connsiteY22" fmla="*/ 569360 h 2429558"/>
              <a:gd name="connsiteX23" fmla="*/ 528638 w 2967329"/>
              <a:gd name="connsiteY23" fmla="*/ 574123 h 2429558"/>
              <a:gd name="connsiteX24" fmla="*/ 504825 w 2967329"/>
              <a:gd name="connsiteY24" fmla="*/ 593173 h 2429558"/>
              <a:gd name="connsiteX25" fmla="*/ 495300 w 2967329"/>
              <a:gd name="connsiteY25" fmla="*/ 607460 h 2429558"/>
              <a:gd name="connsiteX26" fmla="*/ 466725 w 2967329"/>
              <a:gd name="connsiteY26" fmla="*/ 626510 h 2429558"/>
              <a:gd name="connsiteX27" fmla="*/ 452438 w 2967329"/>
              <a:gd name="connsiteY27" fmla="*/ 636035 h 2429558"/>
              <a:gd name="connsiteX28" fmla="*/ 438150 w 2967329"/>
              <a:gd name="connsiteY28" fmla="*/ 645560 h 2429558"/>
              <a:gd name="connsiteX29" fmla="*/ 428625 w 2967329"/>
              <a:gd name="connsiteY29" fmla="*/ 659848 h 2429558"/>
              <a:gd name="connsiteX30" fmla="*/ 395288 w 2967329"/>
              <a:gd name="connsiteY30" fmla="*/ 697948 h 2429558"/>
              <a:gd name="connsiteX31" fmla="*/ 371475 w 2967329"/>
              <a:gd name="connsiteY31" fmla="*/ 736048 h 2429558"/>
              <a:gd name="connsiteX32" fmla="*/ 361950 w 2967329"/>
              <a:gd name="connsiteY32" fmla="*/ 750335 h 2429558"/>
              <a:gd name="connsiteX33" fmla="*/ 333375 w 2967329"/>
              <a:gd name="connsiteY33" fmla="*/ 774148 h 2429558"/>
              <a:gd name="connsiteX34" fmla="*/ 314325 w 2967329"/>
              <a:gd name="connsiteY34" fmla="*/ 802723 h 2429558"/>
              <a:gd name="connsiteX35" fmla="*/ 309563 w 2967329"/>
              <a:gd name="connsiteY35" fmla="*/ 817010 h 2429558"/>
              <a:gd name="connsiteX36" fmla="*/ 319088 w 2967329"/>
              <a:gd name="connsiteY36" fmla="*/ 859873 h 2429558"/>
              <a:gd name="connsiteX37" fmla="*/ 328613 w 2967329"/>
              <a:gd name="connsiteY37" fmla="*/ 874160 h 2429558"/>
              <a:gd name="connsiteX38" fmla="*/ 319088 w 2967329"/>
              <a:gd name="connsiteY38" fmla="*/ 917023 h 2429558"/>
              <a:gd name="connsiteX39" fmla="*/ 304800 w 2967329"/>
              <a:gd name="connsiteY39" fmla="*/ 945598 h 2429558"/>
              <a:gd name="connsiteX40" fmla="*/ 295275 w 2967329"/>
              <a:gd name="connsiteY40" fmla="*/ 997985 h 2429558"/>
              <a:gd name="connsiteX41" fmla="*/ 238125 w 2967329"/>
              <a:gd name="connsiteY41" fmla="*/ 1026561 h 2429558"/>
              <a:gd name="connsiteX42" fmla="*/ 300038 w 2967329"/>
              <a:gd name="connsiteY42" fmla="*/ 1112285 h 2429558"/>
              <a:gd name="connsiteX43" fmla="*/ 264319 w 2967329"/>
              <a:gd name="connsiteY43" fmla="*/ 1224204 h 2429558"/>
              <a:gd name="connsiteX44" fmla="*/ 271463 w 2967329"/>
              <a:gd name="connsiteY44" fmla="*/ 1312310 h 2429558"/>
              <a:gd name="connsiteX45" fmla="*/ 257175 w 2967329"/>
              <a:gd name="connsiteY45" fmla="*/ 1340885 h 2429558"/>
              <a:gd name="connsiteX46" fmla="*/ 195262 w 2967329"/>
              <a:gd name="connsiteY46" fmla="*/ 1388510 h 2429558"/>
              <a:gd name="connsiteX47" fmla="*/ 154782 w 2967329"/>
              <a:gd name="connsiteY47" fmla="*/ 1498048 h 2429558"/>
              <a:gd name="connsiteX48" fmla="*/ 157163 w 2967329"/>
              <a:gd name="connsiteY48" fmla="*/ 1531385 h 2429558"/>
              <a:gd name="connsiteX49" fmla="*/ 142875 w 2967329"/>
              <a:gd name="connsiteY49" fmla="*/ 1540910 h 2429558"/>
              <a:gd name="connsiteX50" fmla="*/ 133350 w 2967329"/>
              <a:gd name="connsiteY50" fmla="*/ 1555198 h 2429558"/>
              <a:gd name="connsiteX51" fmla="*/ 119063 w 2967329"/>
              <a:gd name="connsiteY51" fmla="*/ 1569485 h 2429558"/>
              <a:gd name="connsiteX52" fmla="*/ 109538 w 2967329"/>
              <a:gd name="connsiteY52" fmla="*/ 1598060 h 2429558"/>
              <a:gd name="connsiteX53" fmla="*/ 90488 w 2967329"/>
              <a:gd name="connsiteY53" fmla="*/ 1626635 h 2429558"/>
              <a:gd name="connsiteX54" fmla="*/ 85725 w 2967329"/>
              <a:gd name="connsiteY54" fmla="*/ 1640923 h 2429558"/>
              <a:gd name="connsiteX55" fmla="*/ 71438 w 2967329"/>
              <a:gd name="connsiteY55" fmla="*/ 1655210 h 2429558"/>
              <a:gd name="connsiteX56" fmla="*/ 57150 w 2967329"/>
              <a:gd name="connsiteY56" fmla="*/ 1683785 h 2429558"/>
              <a:gd name="connsiteX57" fmla="*/ 52388 w 2967329"/>
              <a:gd name="connsiteY57" fmla="*/ 1698073 h 2429558"/>
              <a:gd name="connsiteX58" fmla="*/ 42863 w 2967329"/>
              <a:gd name="connsiteY58" fmla="*/ 1712360 h 2429558"/>
              <a:gd name="connsiteX59" fmla="*/ 33338 w 2967329"/>
              <a:gd name="connsiteY59" fmla="*/ 1740935 h 2429558"/>
              <a:gd name="connsiteX60" fmla="*/ 28575 w 2967329"/>
              <a:gd name="connsiteY60" fmla="*/ 1788560 h 2429558"/>
              <a:gd name="connsiteX61" fmla="*/ 14288 w 2967329"/>
              <a:gd name="connsiteY61" fmla="*/ 1798085 h 2429558"/>
              <a:gd name="connsiteX62" fmla="*/ 4763 w 2967329"/>
              <a:gd name="connsiteY62" fmla="*/ 1826660 h 2429558"/>
              <a:gd name="connsiteX63" fmla="*/ 0 w 2967329"/>
              <a:gd name="connsiteY63" fmla="*/ 1840948 h 2429558"/>
              <a:gd name="connsiteX64" fmla="*/ 4763 w 2967329"/>
              <a:gd name="connsiteY64" fmla="*/ 1859998 h 2429558"/>
              <a:gd name="connsiteX65" fmla="*/ 9525 w 2967329"/>
              <a:gd name="connsiteY65" fmla="*/ 1874285 h 2429558"/>
              <a:gd name="connsiteX66" fmla="*/ 14288 w 2967329"/>
              <a:gd name="connsiteY66" fmla="*/ 1902860 h 2429558"/>
              <a:gd name="connsiteX67" fmla="*/ 19050 w 2967329"/>
              <a:gd name="connsiteY67" fmla="*/ 1917148 h 2429558"/>
              <a:gd name="connsiteX68" fmla="*/ 33338 w 2967329"/>
              <a:gd name="connsiteY68" fmla="*/ 1964773 h 2429558"/>
              <a:gd name="connsiteX69" fmla="*/ 52388 w 2967329"/>
              <a:gd name="connsiteY69" fmla="*/ 1993348 h 2429558"/>
              <a:gd name="connsiteX70" fmla="*/ 80963 w 2967329"/>
              <a:gd name="connsiteY70" fmla="*/ 1998110 h 2429558"/>
              <a:gd name="connsiteX71" fmla="*/ 95250 w 2967329"/>
              <a:gd name="connsiteY71" fmla="*/ 2002873 h 2429558"/>
              <a:gd name="connsiteX72" fmla="*/ 109538 w 2967329"/>
              <a:gd name="connsiteY72" fmla="*/ 2012398 h 2429558"/>
              <a:gd name="connsiteX73" fmla="*/ 138113 w 2967329"/>
              <a:gd name="connsiteY73" fmla="*/ 2021923 h 2429558"/>
              <a:gd name="connsiteX74" fmla="*/ 185738 w 2967329"/>
              <a:gd name="connsiteY74" fmla="*/ 2017160 h 2429558"/>
              <a:gd name="connsiteX75" fmla="*/ 204788 w 2967329"/>
              <a:gd name="connsiteY75" fmla="*/ 1993348 h 2429558"/>
              <a:gd name="connsiteX76" fmla="*/ 219075 w 2967329"/>
              <a:gd name="connsiteY76" fmla="*/ 1983823 h 2429558"/>
              <a:gd name="connsiteX77" fmla="*/ 228600 w 2967329"/>
              <a:gd name="connsiteY77" fmla="*/ 1969535 h 2429558"/>
              <a:gd name="connsiteX78" fmla="*/ 233363 w 2967329"/>
              <a:gd name="connsiteY78" fmla="*/ 1955248 h 2429558"/>
              <a:gd name="connsiteX79" fmla="*/ 247650 w 2967329"/>
              <a:gd name="connsiteY79" fmla="*/ 1950485 h 2429558"/>
              <a:gd name="connsiteX80" fmla="*/ 266700 w 2967329"/>
              <a:gd name="connsiteY80" fmla="*/ 1921910 h 2429558"/>
              <a:gd name="connsiteX81" fmla="*/ 280988 w 2967329"/>
              <a:gd name="connsiteY81" fmla="*/ 1879048 h 2429558"/>
              <a:gd name="connsiteX82" fmla="*/ 285750 w 2967329"/>
              <a:gd name="connsiteY82" fmla="*/ 1864760 h 2429558"/>
              <a:gd name="connsiteX83" fmla="*/ 300038 w 2967329"/>
              <a:gd name="connsiteY83" fmla="*/ 1855235 h 2429558"/>
              <a:gd name="connsiteX84" fmla="*/ 309563 w 2967329"/>
              <a:gd name="connsiteY84" fmla="*/ 1840948 h 2429558"/>
              <a:gd name="connsiteX85" fmla="*/ 352425 w 2967329"/>
              <a:gd name="connsiteY85" fmla="*/ 1817135 h 2429558"/>
              <a:gd name="connsiteX86" fmla="*/ 371475 w 2967329"/>
              <a:gd name="connsiteY86" fmla="*/ 1793323 h 2429558"/>
              <a:gd name="connsiteX87" fmla="*/ 385763 w 2967329"/>
              <a:gd name="connsiteY87" fmla="*/ 1764748 h 2429558"/>
              <a:gd name="connsiteX88" fmla="*/ 404813 w 2967329"/>
              <a:gd name="connsiteY88" fmla="*/ 1736173 h 2429558"/>
              <a:gd name="connsiteX89" fmla="*/ 419100 w 2967329"/>
              <a:gd name="connsiteY89" fmla="*/ 1707598 h 2429558"/>
              <a:gd name="connsiteX90" fmla="*/ 428625 w 2967329"/>
              <a:gd name="connsiteY90" fmla="*/ 1674260 h 2429558"/>
              <a:gd name="connsiteX91" fmla="*/ 423863 w 2967329"/>
              <a:gd name="connsiteY91" fmla="*/ 1602823 h 2429558"/>
              <a:gd name="connsiteX92" fmla="*/ 423863 w 2967329"/>
              <a:gd name="connsiteY92" fmla="*/ 1517098 h 2429558"/>
              <a:gd name="connsiteX93" fmla="*/ 438150 w 2967329"/>
              <a:gd name="connsiteY93" fmla="*/ 1512335 h 2429558"/>
              <a:gd name="connsiteX94" fmla="*/ 452438 w 2967329"/>
              <a:gd name="connsiteY94" fmla="*/ 1502810 h 2429558"/>
              <a:gd name="connsiteX95" fmla="*/ 476250 w 2967329"/>
              <a:gd name="connsiteY95" fmla="*/ 1478998 h 2429558"/>
              <a:gd name="connsiteX96" fmla="*/ 500063 w 2967329"/>
              <a:gd name="connsiteY96" fmla="*/ 1459948 h 2429558"/>
              <a:gd name="connsiteX97" fmla="*/ 523875 w 2967329"/>
              <a:gd name="connsiteY97" fmla="*/ 1431373 h 2429558"/>
              <a:gd name="connsiteX98" fmla="*/ 542925 w 2967329"/>
              <a:gd name="connsiteY98" fmla="*/ 1402798 h 2429558"/>
              <a:gd name="connsiteX99" fmla="*/ 552450 w 2967329"/>
              <a:gd name="connsiteY99" fmla="*/ 1388510 h 2429558"/>
              <a:gd name="connsiteX100" fmla="*/ 566738 w 2967329"/>
              <a:gd name="connsiteY100" fmla="*/ 1378985 h 2429558"/>
              <a:gd name="connsiteX101" fmla="*/ 571500 w 2967329"/>
              <a:gd name="connsiteY101" fmla="*/ 1364698 h 2429558"/>
              <a:gd name="connsiteX102" fmla="*/ 581025 w 2967329"/>
              <a:gd name="connsiteY102" fmla="*/ 1331360 h 2429558"/>
              <a:gd name="connsiteX103" fmla="*/ 576263 w 2967329"/>
              <a:gd name="connsiteY103" fmla="*/ 1183723 h 2429558"/>
              <a:gd name="connsiteX104" fmla="*/ 600075 w 2967329"/>
              <a:gd name="connsiteY104" fmla="*/ 1097998 h 2429558"/>
              <a:gd name="connsiteX105" fmla="*/ 614363 w 2967329"/>
              <a:gd name="connsiteY105" fmla="*/ 1093235 h 2429558"/>
              <a:gd name="connsiteX106" fmla="*/ 657225 w 2967329"/>
              <a:gd name="connsiteY106" fmla="*/ 1069423 h 2429558"/>
              <a:gd name="connsiteX107" fmla="*/ 671513 w 2967329"/>
              <a:gd name="connsiteY107" fmla="*/ 1064660 h 2429558"/>
              <a:gd name="connsiteX108" fmla="*/ 738188 w 2967329"/>
              <a:gd name="connsiteY108" fmla="*/ 1069423 h 2429558"/>
              <a:gd name="connsiteX109" fmla="*/ 752475 w 2967329"/>
              <a:gd name="connsiteY109" fmla="*/ 1074185 h 2429558"/>
              <a:gd name="connsiteX110" fmla="*/ 790575 w 2967329"/>
              <a:gd name="connsiteY110" fmla="*/ 1078948 h 2429558"/>
              <a:gd name="connsiteX111" fmla="*/ 976313 w 2967329"/>
              <a:gd name="connsiteY111" fmla="*/ 1107523 h 2429558"/>
              <a:gd name="connsiteX112" fmla="*/ 1004888 w 2967329"/>
              <a:gd name="connsiteY112" fmla="*/ 1117048 h 2429558"/>
              <a:gd name="connsiteX113" fmla="*/ 1047750 w 2967329"/>
              <a:gd name="connsiteY113" fmla="*/ 1131335 h 2429558"/>
              <a:gd name="connsiteX114" fmla="*/ 1062038 w 2967329"/>
              <a:gd name="connsiteY114" fmla="*/ 1136098 h 2429558"/>
              <a:gd name="connsiteX115" fmla="*/ 1104900 w 2967329"/>
              <a:gd name="connsiteY115" fmla="*/ 1159910 h 2429558"/>
              <a:gd name="connsiteX116" fmla="*/ 1133475 w 2967329"/>
              <a:gd name="connsiteY116" fmla="*/ 1178960 h 2429558"/>
              <a:gd name="connsiteX117" fmla="*/ 1157288 w 2967329"/>
              <a:gd name="connsiteY117" fmla="*/ 1198010 h 2429558"/>
              <a:gd name="connsiteX118" fmla="*/ 1166813 w 2967329"/>
              <a:gd name="connsiteY118" fmla="*/ 1212298 h 2429558"/>
              <a:gd name="connsiteX119" fmla="*/ 1195388 w 2967329"/>
              <a:gd name="connsiteY119" fmla="*/ 1231348 h 2429558"/>
              <a:gd name="connsiteX120" fmla="*/ 1209675 w 2967329"/>
              <a:gd name="connsiteY120" fmla="*/ 1240873 h 2429558"/>
              <a:gd name="connsiteX121" fmla="*/ 1238250 w 2967329"/>
              <a:gd name="connsiteY121" fmla="*/ 1259923 h 2429558"/>
              <a:gd name="connsiteX122" fmla="*/ 1262063 w 2967329"/>
              <a:gd name="connsiteY122" fmla="*/ 1288498 h 2429558"/>
              <a:gd name="connsiteX123" fmla="*/ 1281113 w 2967329"/>
              <a:gd name="connsiteY123" fmla="*/ 1317073 h 2429558"/>
              <a:gd name="connsiteX124" fmla="*/ 1290638 w 2967329"/>
              <a:gd name="connsiteY124" fmla="*/ 1331360 h 2429558"/>
              <a:gd name="connsiteX125" fmla="*/ 1319213 w 2967329"/>
              <a:gd name="connsiteY125" fmla="*/ 1374223 h 2429558"/>
              <a:gd name="connsiteX126" fmla="*/ 1328738 w 2967329"/>
              <a:gd name="connsiteY126" fmla="*/ 1388510 h 2429558"/>
              <a:gd name="connsiteX127" fmla="*/ 1343025 w 2967329"/>
              <a:gd name="connsiteY127" fmla="*/ 1398035 h 2429558"/>
              <a:gd name="connsiteX128" fmla="*/ 1362075 w 2967329"/>
              <a:gd name="connsiteY128" fmla="*/ 1421848 h 2429558"/>
              <a:gd name="connsiteX129" fmla="*/ 1381125 w 2967329"/>
              <a:gd name="connsiteY129" fmla="*/ 1450423 h 2429558"/>
              <a:gd name="connsiteX130" fmla="*/ 1390650 w 2967329"/>
              <a:gd name="connsiteY130" fmla="*/ 1464710 h 2429558"/>
              <a:gd name="connsiteX131" fmla="*/ 1404938 w 2967329"/>
              <a:gd name="connsiteY131" fmla="*/ 1469473 h 2429558"/>
              <a:gd name="connsiteX132" fmla="*/ 1428750 w 2967329"/>
              <a:gd name="connsiteY132" fmla="*/ 1493285 h 2429558"/>
              <a:gd name="connsiteX133" fmla="*/ 1438275 w 2967329"/>
              <a:gd name="connsiteY133" fmla="*/ 1507573 h 2429558"/>
              <a:gd name="connsiteX134" fmla="*/ 1452563 w 2967329"/>
              <a:gd name="connsiteY134" fmla="*/ 1517098 h 2429558"/>
              <a:gd name="connsiteX135" fmla="*/ 1466850 w 2967329"/>
              <a:gd name="connsiteY135" fmla="*/ 1531385 h 2429558"/>
              <a:gd name="connsiteX136" fmla="*/ 1495425 w 2967329"/>
              <a:gd name="connsiteY136" fmla="*/ 1540910 h 2429558"/>
              <a:gd name="connsiteX137" fmla="*/ 1528763 w 2967329"/>
              <a:gd name="connsiteY137" fmla="*/ 1550435 h 2429558"/>
              <a:gd name="connsiteX138" fmla="*/ 1557338 w 2967329"/>
              <a:gd name="connsiteY138" fmla="*/ 1555198 h 2429558"/>
              <a:gd name="connsiteX139" fmla="*/ 1571625 w 2967329"/>
              <a:gd name="connsiteY139" fmla="*/ 1559960 h 2429558"/>
              <a:gd name="connsiteX140" fmla="*/ 1590675 w 2967329"/>
              <a:gd name="connsiteY140" fmla="*/ 1564723 h 2429558"/>
              <a:gd name="connsiteX141" fmla="*/ 1619250 w 2967329"/>
              <a:gd name="connsiteY141" fmla="*/ 1583773 h 2429558"/>
              <a:gd name="connsiteX142" fmla="*/ 1633538 w 2967329"/>
              <a:gd name="connsiteY142" fmla="*/ 1593298 h 2429558"/>
              <a:gd name="connsiteX143" fmla="*/ 1657350 w 2967329"/>
              <a:gd name="connsiteY143" fmla="*/ 1617110 h 2429558"/>
              <a:gd name="connsiteX144" fmla="*/ 1681163 w 2967329"/>
              <a:gd name="connsiteY144" fmla="*/ 1636160 h 2429558"/>
              <a:gd name="connsiteX145" fmla="*/ 1704975 w 2967329"/>
              <a:gd name="connsiteY145" fmla="*/ 1679023 h 2429558"/>
              <a:gd name="connsiteX146" fmla="*/ 1714500 w 2967329"/>
              <a:gd name="connsiteY146" fmla="*/ 1693310 h 2429558"/>
              <a:gd name="connsiteX147" fmla="*/ 1728788 w 2967329"/>
              <a:gd name="connsiteY147" fmla="*/ 1698073 h 2429558"/>
              <a:gd name="connsiteX148" fmla="*/ 1752600 w 2967329"/>
              <a:gd name="connsiteY148" fmla="*/ 1721885 h 2429558"/>
              <a:gd name="connsiteX149" fmla="*/ 1776413 w 2967329"/>
              <a:gd name="connsiteY149" fmla="*/ 1745698 h 2429558"/>
              <a:gd name="connsiteX150" fmla="*/ 1785938 w 2967329"/>
              <a:gd name="connsiteY150" fmla="*/ 1759985 h 2429558"/>
              <a:gd name="connsiteX151" fmla="*/ 1809750 w 2967329"/>
              <a:gd name="connsiteY151" fmla="*/ 1783798 h 2429558"/>
              <a:gd name="connsiteX152" fmla="*/ 1819275 w 2967329"/>
              <a:gd name="connsiteY152" fmla="*/ 1812373 h 2429558"/>
              <a:gd name="connsiteX153" fmla="*/ 1824038 w 2967329"/>
              <a:gd name="connsiteY153" fmla="*/ 1826660 h 2429558"/>
              <a:gd name="connsiteX154" fmla="*/ 1828800 w 2967329"/>
              <a:gd name="connsiteY154" fmla="*/ 1912385 h 2429558"/>
              <a:gd name="connsiteX155" fmla="*/ 1843088 w 2967329"/>
              <a:gd name="connsiteY155" fmla="*/ 1960010 h 2429558"/>
              <a:gd name="connsiteX156" fmla="*/ 1857375 w 2967329"/>
              <a:gd name="connsiteY156" fmla="*/ 2002873 h 2429558"/>
              <a:gd name="connsiteX157" fmla="*/ 1866900 w 2967329"/>
              <a:gd name="connsiteY157" fmla="*/ 2031448 h 2429558"/>
              <a:gd name="connsiteX158" fmla="*/ 1881188 w 2967329"/>
              <a:gd name="connsiteY158" fmla="*/ 2083835 h 2429558"/>
              <a:gd name="connsiteX159" fmla="*/ 1885950 w 2967329"/>
              <a:gd name="connsiteY159" fmla="*/ 2098123 h 2429558"/>
              <a:gd name="connsiteX160" fmla="*/ 1900238 w 2967329"/>
              <a:gd name="connsiteY160" fmla="*/ 2107648 h 2429558"/>
              <a:gd name="connsiteX161" fmla="*/ 1919288 w 2967329"/>
              <a:gd name="connsiteY161" fmla="*/ 2150510 h 2429558"/>
              <a:gd name="connsiteX162" fmla="*/ 1924050 w 2967329"/>
              <a:gd name="connsiteY162" fmla="*/ 2164798 h 2429558"/>
              <a:gd name="connsiteX163" fmla="*/ 1943100 w 2967329"/>
              <a:gd name="connsiteY163" fmla="*/ 2193373 h 2429558"/>
              <a:gd name="connsiteX164" fmla="*/ 1966913 w 2967329"/>
              <a:gd name="connsiteY164" fmla="*/ 2221948 h 2429558"/>
              <a:gd name="connsiteX165" fmla="*/ 1981200 w 2967329"/>
              <a:gd name="connsiteY165" fmla="*/ 2231473 h 2429558"/>
              <a:gd name="connsiteX166" fmla="*/ 1995488 w 2967329"/>
              <a:gd name="connsiteY166" fmla="*/ 2245760 h 2429558"/>
              <a:gd name="connsiteX167" fmla="*/ 2009775 w 2967329"/>
              <a:gd name="connsiteY167" fmla="*/ 2250523 h 2429558"/>
              <a:gd name="connsiteX168" fmla="*/ 2052638 w 2967329"/>
              <a:gd name="connsiteY168" fmla="*/ 2269573 h 2429558"/>
              <a:gd name="connsiteX169" fmla="*/ 2119313 w 2967329"/>
              <a:gd name="connsiteY169" fmla="*/ 2288623 h 2429558"/>
              <a:gd name="connsiteX170" fmla="*/ 2147888 w 2967329"/>
              <a:gd name="connsiteY170" fmla="*/ 2307673 h 2429558"/>
              <a:gd name="connsiteX171" fmla="*/ 2176463 w 2967329"/>
              <a:gd name="connsiteY171" fmla="*/ 2317198 h 2429558"/>
              <a:gd name="connsiteX172" fmla="*/ 2190750 w 2967329"/>
              <a:gd name="connsiteY172" fmla="*/ 2326723 h 2429558"/>
              <a:gd name="connsiteX173" fmla="*/ 2233613 w 2967329"/>
              <a:gd name="connsiteY173" fmla="*/ 2336248 h 2429558"/>
              <a:gd name="connsiteX174" fmla="*/ 2262188 w 2967329"/>
              <a:gd name="connsiteY174" fmla="*/ 2345773 h 2429558"/>
              <a:gd name="connsiteX175" fmla="*/ 2290763 w 2967329"/>
              <a:gd name="connsiteY175" fmla="*/ 2355298 h 2429558"/>
              <a:gd name="connsiteX176" fmla="*/ 2319338 w 2967329"/>
              <a:gd name="connsiteY176" fmla="*/ 2369585 h 2429558"/>
              <a:gd name="connsiteX177" fmla="*/ 2347913 w 2967329"/>
              <a:gd name="connsiteY177" fmla="*/ 2383873 h 2429558"/>
              <a:gd name="connsiteX178" fmla="*/ 2362200 w 2967329"/>
              <a:gd name="connsiteY178" fmla="*/ 2393398 h 2429558"/>
              <a:gd name="connsiteX179" fmla="*/ 2390775 w 2967329"/>
              <a:gd name="connsiteY179" fmla="*/ 2402923 h 2429558"/>
              <a:gd name="connsiteX180" fmla="*/ 2419350 w 2967329"/>
              <a:gd name="connsiteY180" fmla="*/ 2412448 h 2429558"/>
              <a:gd name="connsiteX181" fmla="*/ 2433638 w 2967329"/>
              <a:gd name="connsiteY181" fmla="*/ 2417210 h 2429558"/>
              <a:gd name="connsiteX182" fmla="*/ 2624137 w 2967329"/>
              <a:gd name="connsiteY182" fmla="*/ 2424354 h 2429558"/>
              <a:gd name="connsiteX183" fmla="*/ 2678906 w 2967329"/>
              <a:gd name="connsiteY183" fmla="*/ 2331485 h 2429558"/>
              <a:gd name="connsiteX184" fmla="*/ 2626519 w 2967329"/>
              <a:gd name="connsiteY184" fmla="*/ 2198136 h 2429558"/>
              <a:gd name="connsiteX185" fmla="*/ 2566988 w 2967329"/>
              <a:gd name="connsiteY185" fmla="*/ 2031448 h 2429558"/>
              <a:gd name="connsiteX186" fmla="*/ 2571750 w 2967329"/>
              <a:gd name="connsiteY186" fmla="*/ 1983823 h 2429558"/>
              <a:gd name="connsiteX187" fmla="*/ 2576513 w 2967329"/>
              <a:gd name="connsiteY187" fmla="*/ 1964773 h 2429558"/>
              <a:gd name="connsiteX188" fmla="*/ 2581275 w 2967329"/>
              <a:gd name="connsiteY188" fmla="*/ 1940960 h 2429558"/>
              <a:gd name="connsiteX189" fmla="*/ 2586038 w 2967329"/>
              <a:gd name="connsiteY189" fmla="*/ 1926673 h 2429558"/>
              <a:gd name="connsiteX190" fmla="*/ 2605088 w 2967329"/>
              <a:gd name="connsiteY190" fmla="*/ 1898098 h 2429558"/>
              <a:gd name="connsiteX191" fmla="*/ 2619375 w 2967329"/>
              <a:gd name="connsiteY191" fmla="*/ 1855235 h 2429558"/>
              <a:gd name="connsiteX192" fmla="*/ 2624138 w 2967329"/>
              <a:gd name="connsiteY192" fmla="*/ 1840948 h 2429558"/>
              <a:gd name="connsiteX193" fmla="*/ 2628900 w 2967329"/>
              <a:gd name="connsiteY193" fmla="*/ 1826660 h 2429558"/>
              <a:gd name="connsiteX194" fmla="*/ 2633663 w 2967329"/>
              <a:gd name="connsiteY194" fmla="*/ 1793323 h 2429558"/>
              <a:gd name="connsiteX195" fmla="*/ 2638425 w 2967329"/>
              <a:gd name="connsiteY195" fmla="*/ 1769510 h 2429558"/>
              <a:gd name="connsiteX196" fmla="*/ 2643188 w 2967329"/>
              <a:gd name="connsiteY196" fmla="*/ 1664735 h 2429558"/>
              <a:gd name="connsiteX197" fmla="*/ 2652713 w 2967329"/>
              <a:gd name="connsiteY197" fmla="*/ 1636160 h 2429558"/>
              <a:gd name="connsiteX198" fmla="*/ 2657475 w 2967329"/>
              <a:gd name="connsiteY198" fmla="*/ 1621873 h 2429558"/>
              <a:gd name="connsiteX199" fmla="*/ 2676525 w 2967329"/>
              <a:gd name="connsiteY199" fmla="*/ 1564723 h 2429558"/>
              <a:gd name="connsiteX200" fmla="*/ 2690813 w 2967329"/>
              <a:gd name="connsiteY200" fmla="*/ 1536148 h 2429558"/>
              <a:gd name="connsiteX201" fmla="*/ 2705100 w 2967329"/>
              <a:gd name="connsiteY201" fmla="*/ 1526623 h 2429558"/>
              <a:gd name="connsiteX202" fmla="*/ 2714625 w 2967329"/>
              <a:gd name="connsiteY202" fmla="*/ 1512335 h 2429558"/>
              <a:gd name="connsiteX203" fmla="*/ 2728913 w 2967329"/>
              <a:gd name="connsiteY203" fmla="*/ 1507573 h 2429558"/>
              <a:gd name="connsiteX204" fmla="*/ 2733675 w 2967329"/>
              <a:gd name="connsiteY204" fmla="*/ 1493285 h 2429558"/>
              <a:gd name="connsiteX205" fmla="*/ 2743200 w 2967329"/>
              <a:gd name="connsiteY205" fmla="*/ 1478998 h 2429558"/>
              <a:gd name="connsiteX206" fmla="*/ 2752725 w 2967329"/>
              <a:gd name="connsiteY206" fmla="*/ 1450423 h 2429558"/>
              <a:gd name="connsiteX207" fmla="*/ 2767013 w 2967329"/>
              <a:gd name="connsiteY207" fmla="*/ 1421848 h 2429558"/>
              <a:gd name="connsiteX208" fmla="*/ 2809875 w 2967329"/>
              <a:gd name="connsiteY208" fmla="*/ 1402798 h 2429558"/>
              <a:gd name="connsiteX209" fmla="*/ 2838450 w 2967329"/>
              <a:gd name="connsiteY209" fmla="*/ 1393273 h 2429558"/>
              <a:gd name="connsiteX210" fmla="*/ 2881313 w 2967329"/>
              <a:gd name="connsiteY210" fmla="*/ 1383748 h 2429558"/>
              <a:gd name="connsiteX211" fmla="*/ 2895600 w 2967329"/>
              <a:gd name="connsiteY211" fmla="*/ 1374223 h 2429558"/>
              <a:gd name="connsiteX212" fmla="*/ 2909888 w 2967329"/>
              <a:gd name="connsiteY212" fmla="*/ 1369460 h 2429558"/>
              <a:gd name="connsiteX213" fmla="*/ 2919413 w 2967329"/>
              <a:gd name="connsiteY213" fmla="*/ 1355173 h 2429558"/>
              <a:gd name="connsiteX214" fmla="*/ 2947988 w 2967329"/>
              <a:gd name="connsiteY214" fmla="*/ 1345648 h 2429558"/>
              <a:gd name="connsiteX215" fmla="*/ 2962275 w 2967329"/>
              <a:gd name="connsiteY215" fmla="*/ 1331360 h 2429558"/>
              <a:gd name="connsiteX216" fmla="*/ 2962275 w 2967329"/>
              <a:gd name="connsiteY216" fmla="*/ 1288498 h 2429558"/>
              <a:gd name="connsiteX217" fmla="*/ 2947988 w 2967329"/>
              <a:gd name="connsiteY217" fmla="*/ 1278973 h 2429558"/>
              <a:gd name="connsiteX218" fmla="*/ 2919413 w 2967329"/>
              <a:gd name="connsiteY218" fmla="*/ 1274210 h 2429558"/>
              <a:gd name="connsiteX219" fmla="*/ 2905125 w 2967329"/>
              <a:gd name="connsiteY219" fmla="*/ 1269448 h 2429558"/>
              <a:gd name="connsiteX220" fmla="*/ 2886075 w 2967329"/>
              <a:gd name="connsiteY220" fmla="*/ 1240873 h 2429558"/>
              <a:gd name="connsiteX221" fmla="*/ 2876550 w 2967329"/>
              <a:gd name="connsiteY221" fmla="*/ 1226585 h 2429558"/>
              <a:gd name="connsiteX222" fmla="*/ 2871788 w 2967329"/>
              <a:gd name="connsiteY222" fmla="*/ 1212298 h 2429558"/>
              <a:gd name="connsiteX223" fmla="*/ 2852738 w 2967329"/>
              <a:gd name="connsiteY223" fmla="*/ 1183723 h 2429558"/>
              <a:gd name="connsiteX224" fmla="*/ 2833688 w 2967329"/>
              <a:gd name="connsiteY224" fmla="*/ 1155148 h 2429558"/>
              <a:gd name="connsiteX225" fmla="*/ 2819400 w 2967329"/>
              <a:gd name="connsiteY225" fmla="*/ 1126573 h 2429558"/>
              <a:gd name="connsiteX226" fmla="*/ 2814638 w 2967329"/>
              <a:gd name="connsiteY226" fmla="*/ 1112285 h 2429558"/>
              <a:gd name="connsiteX227" fmla="*/ 2795588 w 2967329"/>
              <a:gd name="connsiteY227" fmla="*/ 1083710 h 2429558"/>
              <a:gd name="connsiteX228" fmla="*/ 2786063 w 2967329"/>
              <a:gd name="connsiteY228" fmla="*/ 1069423 h 2429558"/>
              <a:gd name="connsiteX229" fmla="*/ 2771775 w 2967329"/>
              <a:gd name="connsiteY229" fmla="*/ 1040848 h 2429558"/>
              <a:gd name="connsiteX230" fmla="*/ 2757488 w 2967329"/>
              <a:gd name="connsiteY230" fmla="*/ 1036085 h 2429558"/>
              <a:gd name="connsiteX231" fmla="*/ 2743200 w 2967329"/>
              <a:gd name="connsiteY231" fmla="*/ 1026560 h 2429558"/>
              <a:gd name="connsiteX232" fmla="*/ 2686050 w 2967329"/>
              <a:gd name="connsiteY232" fmla="*/ 1031323 h 2429558"/>
              <a:gd name="connsiteX233" fmla="*/ 2657475 w 2967329"/>
              <a:gd name="connsiteY233" fmla="*/ 1050373 h 2429558"/>
              <a:gd name="connsiteX234" fmla="*/ 2643188 w 2967329"/>
              <a:gd name="connsiteY234" fmla="*/ 1055135 h 2429558"/>
              <a:gd name="connsiteX235" fmla="*/ 2633663 w 2967329"/>
              <a:gd name="connsiteY235" fmla="*/ 1069423 h 2429558"/>
              <a:gd name="connsiteX236" fmla="*/ 2605088 w 2967329"/>
              <a:gd name="connsiteY236" fmla="*/ 1078948 h 2429558"/>
              <a:gd name="connsiteX237" fmla="*/ 2547938 w 2967329"/>
              <a:gd name="connsiteY237" fmla="*/ 1069423 h 2429558"/>
              <a:gd name="connsiteX238" fmla="*/ 2533650 w 2967329"/>
              <a:gd name="connsiteY238" fmla="*/ 1064660 h 2429558"/>
              <a:gd name="connsiteX239" fmla="*/ 2519363 w 2967329"/>
              <a:gd name="connsiteY239" fmla="*/ 1055135 h 2429558"/>
              <a:gd name="connsiteX240" fmla="*/ 2495550 w 2967329"/>
              <a:gd name="connsiteY240" fmla="*/ 1026560 h 2429558"/>
              <a:gd name="connsiteX241" fmla="*/ 2481263 w 2967329"/>
              <a:gd name="connsiteY241" fmla="*/ 1017035 h 2429558"/>
              <a:gd name="connsiteX242" fmla="*/ 2471738 w 2967329"/>
              <a:gd name="connsiteY242" fmla="*/ 1002748 h 2429558"/>
              <a:gd name="connsiteX243" fmla="*/ 2457450 w 2967329"/>
              <a:gd name="connsiteY243" fmla="*/ 993223 h 2429558"/>
              <a:gd name="connsiteX244" fmla="*/ 2452688 w 2967329"/>
              <a:gd name="connsiteY244" fmla="*/ 978935 h 2429558"/>
              <a:gd name="connsiteX245" fmla="*/ 2443163 w 2967329"/>
              <a:gd name="connsiteY245" fmla="*/ 964648 h 2429558"/>
              <a:gd name="connsiteX246" fmla="*/ 2438400 w 2967329"/>
              <a:gd name="connsiteY246" fmla="*/ 950360 h 2429558"/>
              <a:gd name="connsiteX247" fmla="*/ 2424113 w 2967329"/>
              <a:gd name="connsiteY247" fmla="*/ 936073 h 2429558"/>
              <a:gd name="connsiteX248" fmla="*/ 2414588 w 2967329"/>
              <a:gd name="connsiteY248" fmla="*/ 921785 h 2429558"/>
              <a:gd name="connsiteX249" fmla="*/ 2400300 w 2967329"/>
              <a:gd name="connsiteY249" fmla="*/ 907498 h 2429558"/>
              <a:gd name="connsiteX250" fmla="*/ 2390775 w 2967329"/>
              <a:gd name="connsiteY250" fmla="*/ 893210 h 2429558"/>
              <a:gd name="connsiteX251" fmla="*/ 2376488 w 2967329"/>
              <a:gd name="connsiteY251" fmla="*/ 888448 h 2429558"/>
              <a:gd name="connsiteX252" fmla="*/ 2352675 w 2967329"/>
              <a:gd name="connsiteY252" fmla="*/ 845585 h 2429558"/>
              <a:gd name="connsiteX253" fmla="*/ 2333625 w 2967329"/>
              <a:gd name="connsiteY253" fmla="*/ 831298 h 2429558"/>
              <a:gd name="connsiteX254" fmla="*/ 2309813 w 2967329"/>
              <a:gd name="connsiteY254" fmla="*/ 802723 h 2429558"/>
              <a:gd name="connsiteX255" fmla="*/ 2281238 w 2967329"/>
              <a:gd name="connsiteY255" fmla="*/ 788435 h 2429558"/>
              <a:gd name="connsiteX256" fmla="*/ 2238375 w 2967329"/>
              <a:gd name="connsiteY256" fmla="*/ 755098 h 2429558"/>
              <a:gd name="connsiteX257" fmla="*/ 2209800 w 2967329"/>
              <a:gd name="connsiteY257" fmla="*/ 736048 h 2429558"/>
              <a:gd name="connsiteX258" fmla="*/ 2195513 w 2967329"/>
              <a:gd name="connsiteY258" fmla="*/ 726523 h 2429558"/>
              <a:gd name="connsiteX259" fmla="*/ 2181225 w 2967329"/>
              <a:gd name="connsiteY259" fmla="*/ 721760 h 2429558"/>
              <a:gd name="connsiteX260" fmla="*/ 2152650 w 2967329"/>
              <a:gd name="connsiteY260" fmla="*/ 702710 h 2429558"/>
              <a:gd name="connsiteX261" fmla="*/ 2081213 w 2967329"/>
              <a:gd name="connsiteY261" fmla="*/ 655085 h 2429558"/>
              <a:gd name="connsiteX262" fmla="*/ 2052638 w 2967329"/>
              <a:gd name="connsiteY262" fmla="*/ 636035 h 2429558"/>
              <a:gd name="connsiteX263" fmla="*/ 2038350 w 2967329"/>
              <a:gd name="connsiteY263" fmla="*/ 626510 h 2429558"/>
              <a:gd name="connsiteX264" fmla="*/ 2009775 w 2967329"/>
              <a:gd name="connsiteY264" fmla="*/ 616985 h 2429558"/>
              <a:gd name="connsiteX265" fmla="*/ 1995488 w 2967329"/>
              <a:gd name="connsiteY265" fmla="*/ 612223 h 2429558"/>
              <a:gd name="connsiteX266" fmla="*/ 1914525 w 2967329"/>
              <a:gd name="connsiteY266" fmla="*/ 621748 h 2429558"/>
              <a:gd name="connsiteX267" fmla="*/ 1900238 w 2967329"/>
              <a:gd name="connsiteY267" fmla="*/ 631273 h 2429558"/>
              <a:gd name="connsiteX268" fmla="*/ 1871663 w 2967329"/>
              <a:gd name="connsiteY268" fmla="*/ 640798 h 2429558"/>
              <a:gd name="connsiteX269" fmla="*/ 1757363 w 2967329"/>
              <a:gd name="connsiteY269" fmla="*/ 636035 h 2429558"/>
              <a:gd name="connsiteX270" fmla="*/ 1728788 w 2967329"/>
              <a:gd name="connsiteY270" fmla="*/ 574123 h 2429558"/>
              <a:gd name="connsiteX271" fmla="*/ 1669256 w 2967329"/>
              <a:gd name="connsiteY271" fmla="*/ 497923 h 2429558"/>
              <a:gd name="connsiteX272" fmla="*/ 1638300 w 2967329"/>
              <a:gd name="connsiteY272" fmla="*/ 445535 h 2429558"/>
              <a:gd name="connsiteX273" fmla="*/ 1619250 w 2967329"/>
              <a:gd name="connsiteY273" fmla="*/ 402673 h 2429558"/>
              <a:gd name="connsiteX274" fmla="*/ 1600200 w 2967329"/>
              <a:gd name="connsiteY274" fmla="*/ 359810 h 2429558"/>
              <a:gd name="connsiteX275" fmla="*/ 1590675 w 2967329"/>
              <a:gd name="connsiteY275" fmla="*/ 331235 h 2429558"/>
              <a:gd name="connsiteX276" fmla="*/ 1576388 w 2967329"/>
              <a:gd name="connsiteY276" fmla="*/ 302660 h 2429558"/>
              <a:gd name="connsiteX277" fmla="*/ 1547813 w 2967329"/>
              <a:gd name="connsiteY277" fmla="*/ 293135 h 2429558"/>
              <a:gd name="connsiteX278" fmla="*/ 1519238 w 2967329"/>
              <a:gd name="connsiteY278" fmla="*/ 278848 h 2429558"/>
              <a:gd name="connsiteX279" fmla="*/ 1504950 w 2967329"/>
              <a:gd name="connsiteY279" fmla="*/ 269323 h 2429558"/>
              <a:gd name="connsiteX280" fmla="*/ 1476375 w 2967329"/>
              <a:gd name="connsiteY280" fmla="*/ 259798 h 2429558"/>
              <a:gd name="connsiteX281" fmla="*/ 1447800 w 2967329"/>
              <a:gd name="connsiteY281" fmla="*/ 274085 h 2429558"/>
              <a:gd name="connsiteX282" fmla="*/ 1433513 w 2967329"/>
              <a:gd name="connsiteY282" fmla="*/ 278848 h 2429558"/>
              <a:gd name="connsiteX283" fmla="*/ 1419225 w 2967329"/>
              <a:gd name="connsiteY283" fmla="*/ 288373 h 2429558"/>
              <a:gd name="connsiteX284" fmla="*/ 1390650 w 2967329"/>
              <a:gd name="connsiteY284" fmla="*/ 297898 h 2429558"/>
              <a:gd name="connsiteX285" fmla="*/ 1333500 w 2967329"/>
              <a:gd name="connsiteY285" fmla="*/ 293135 h 2429558"/>
              <a:gd name="connsiteX286" fmla="*/ 1304925 w 2967329"/>
              <a:gd name="connsiteY286" fmla="*/ 283610 h 2429558"/>
              <a:gd name="connsiteX287" fmla="*/ 1271588 w 2967329"/>
              <a:gd name="connsiteY287" fmla="*/ 274085 h 2429558"/>
              <a:gd name="connsiteX288" fmla="*/ 1062038 w 2967329"/>
              <a:gd name="connsiteY288" fmla="*/ 278848 h 2429558"/>
              <a:gd name="connsiteX289" fmla="*/ 962025 w 2967329"/>
              <a:gd name="connsiteY289" fmla="*/ 278848 h 2429558"/>
              <a:gd name="connsiteX290" fmla="*/ 942975 w 2967329"/>
              <a:gd name="connsiteY290" fmla="*/ 231223 h 2429558"/>
              <a:gd name="connsiteX291" fmla="*/ 985838 w 2967329"/>
              <a:gd name="connsiteY291" fmla="*/ 207410 h 2429558"/>
              <a:gd name="connsiteX292" fmla="*/ 1009650 w 2967329"/>
              <a:gd name="connsiteY292" fmla="*/ 145498 h 2429558"/>
              <a:gd name="connsiteX293" fmla="*/ 1004888 w 2967329"/>
              <a:gd name="connsiteY293" fmla="*/ 107398 h 2429558"/>
              <a:gd name="connsiteX294" fmla="*/ 995363 w 2967329"/>
              <a:gd name="connsiteY294" fmla="*/ 78823 h 2429558"/>
              <a:gd name="connsiteX295" fmla="*/ 952500 w 2967329"/>
              <a:gd name="connsiteY295" fmla="*/ 50248 h 2429558"/>
              <a:gd name="connsiteX296" fmla="*/ 909638 w 2967329"/>
              <a:gd name="connsiteY296" fmla="*/ 2623 h 2429558"/>
              <a:gd name="connsiteX297" fmla="*/ 842963 w 2967329"/>
              <a:gd name="connsiteY297" fmla="*/ 7385 h 2429558"/>
              <a:gd name="connsiteX298" fmla="*/ 823913 w 2967329"/>
              <a:gd name="connsiteY298" fmla="*/ 12148 h 2429558"/>
              <a:gd name="connsiteX299" fmla="*/ 771525 w 2967329"/>
              <a:gd name="connsiteY299" fmla="*/ 16910 h 2429558"/>
              <a:gd name="connsiteX300" fmla="*/ 790575 w 2967329"/>
              <a:gd name="connsiteY300" fmla="*/ 16910 h 2429558"/>
              <a:gd name="connsiteX0" fmla="*/ 785812 w 2962566"/>
              <a:gd name="connsiteY0" fmla="*/ 16910 h 2429558"/>
              <a:gd name="connsiteX1" fmla="*/ 733425 w 2962566"/>
              <a:gd name="connsiteY1" fmla="*/ 35960 h 2429558"/>
              <a:gd name="connsiteX2" fmla="*/ 709612 w 2962566"/>
              <a:gd name="connsiteY2" fmla="*/ 40723 h 2429558"/>
              <a:gd name="connsiteX3" fmla="*/ 690562 w 2962566"/>
              <a:gd name="connsiteY3" fmla="*/ 45485 h 2429558"/>
              <a:gd name="connsiteX4" fmla="*/ 661987 w 2962566"/>
              <a:gd name="connsiteY4" fmla="*/ 55010 h 2429558"/>
              <a:gd name="connsiteX5" fmla="*/ 623887 w 2962566"/>
              <a:gd name="connsiteY5" fmla="*/ 88348 h 2429558"/>
              <a:gd name="connsiteX6" fmla="*/ 623887 w 2962566"/>
              <a:gd name="connsiteY6" fmla="*/ 221698 h 2429558"/>
              <a:gd name="connsiteX7" fmla="*/ 638175 w 2962566"/>
              <a:gd name="connsiteY7" fmla="*/ 226460 h 2429558"/>
              <a:gd name="connsiteX8" fmla="*/ 647700 w 2962566"/>
              <a:gd name="connsiteY8" fmla="*/ 240748 h 2429558"/>
              <a:gd name="connsiteX9" fmla="*/ 652462 w 2962566"/>
              <a:gd name="connsiteY9" fmla="*/ 255035 h 2429558"/>
              <a:gd name="connsiteX10" fmla="*/ 671512 w 2962566"/>
              <a:gd name="connsiteY10" fmla="*/ 283610 h 2429558"/>
              <a:gd name="connsiteX11" fmla="*/ 681037 w 2962566"/>
              <a:gd name="connsiteY11" fmla="*/ 297898 h 2429558"/>
              <a:gd name="connsiteX12" fmla="*/ 690562 w 2962566"/>
              <a:gd name="connsiteY12" fmla="*/ 335998 h 2429558"/>
              <a:gd name="connsiteX13" fmla="*/ 695325 w 2962566"/>
              <a:gd name="connsiteY13" fmla="*/ 350285 h 2429558"/>
              <a:gd name="connsiteX14" fmla="*/ 690562 w 2962566"/>
              <a:gd name="connsiteY14" fmla="*/ 412198 h 2429558"/>
              <a:gd name="connsiteX15" fmla="*/ 676275 w 2962566"/>
              <a:gd name="connsiteY15" fmla="*/ 440773 h 2429558"/>
              <a:gd name="connsiteX16" fmla="*/ 671512 w 2962566"/>
              <a:gd name="connsiteY16" fmla="*/ 455060 h 2429558"/>
              <a:gd name="connsiteX17" fmla="*/ 638175 w 2962566"/>
              <a:gd name="connsiteY17" fmla="*/ 497923 h 2429558"/>
              <a:gd name="connsiteX18" fmla="*/ 604837 w 2962566"/>
              <a:gd name="connsiteY18" fmla="*/ 536023 h 2429558"/>
              <a:gd name="connsiteX19" fmla="*/ 595312 w 2962566"/>
              <a:gd name="connsiteY19" fmla="*/ 550310 h 2429558"/>
              <a:gd name="connsiteX20" fmla="*/ 566737 w 2962566"/>
              <a:gd name="connsiteY20" fmla="*/ 559835 h 2429558"/>
              <a:gd name="connsiteX21" fmla="*/ 552450 w 2962566"/>
              <a:gd name="connsiteY21" fmla="*/ 564598 h 2429558"/>
              <a:gd name="connsiteX22" fmla="*/ 538162 w 2962566"/>
              <a:gd name="connsiteY22" fmla="*/ 569360 h 2429558"/>
              <a:gd name="connsiteX23" fmla="*/ 523875 w 2962566"/>
              <a:gd name="connsiteY23" fmla="*/ 574123 h 2429558"/>
              <a:gd name="connsiteX24" fmla="*/ 500062 w 2962566"/>
              <a:gd name="connsiteY24" fmla="*/ 593173 h 2429558"/>
              <a:gd name="connsiteX25" fmla="*/ 490537 w 2962566"/>
              <a:gd name="connsiteY25" fmla="*/ 607460 h 2429558"/>
              <a:gd name="connsiteX26" fmla="*/ 461962 w 2962566"/>
              <a:gd name="connsiteY26" fmla="*/ 626510 h 2429558"/>
              <a:gd name="connsiteX27" fmla="*/ 447675 w 2962566"/>
              <a:gd name="connsiteY27" fmla="*/ 636035 h 2429558"/>
              <a:gd name="connsiteX28" fmla="*/ 433387 w 2962566"/>
              <a:gd name="connsiteY28" fmla="*/ 645560 h 2429558"/>
              <a:gd name="connsiteX29" fmla="*/ 423862 w 2962566"/>
              <a:gd name="connsiteY29" fmla="*/ 659848 h 2429558"/>
              <a:gd name="connsiteX30" fmla="*/ 390525 w 2962566"/>
              <a:gd name="connsiteY30" fmla="*/ 697948 h 2429558"/>
              <a:gd name="connsiteX31" fmla="*/ 366712 w 2962566"/>
              <a:gd name="connsiteY31" fmla="*/ 736048 h 2429558"/>
              <a:gd name="connsiteX32" fmla="*/ 357187 w 2962566"/>
              <a:gd name="connsiteY32" fmla="*/ 750335 h 2429558"/>
              <a:gd name="connsiteX33" fmla="*/ 328612 w 2962566"/>
              <a:gd name="connsiteY33" fmla="*/ 774148 h 2429558"/>
              <a:gd name="connsiteX34" fmla="*/ 309562 w 2962566"/>
              <a:gd name="connsiteY34" fmla="*/ 802723 h 2429558"/>
              <a:gd name="connsiteX35" fmla="*/ 304800 w 2962566"/>
              <a:gd name="connsiteY35" fmla="*/ 817010 h 2429558"/>
              <a:gd name="connsiteX36" fmla="*/ 314325 w 2962566"/>
              <a:gd name="connsiteY36" fmla="*/ 859873 h 2429558"/>
              <a:gd name="connsiteX37" fmla="*/ 323850 w 2962566"/>
              <a:gd name="connsiteY37" fmla="*/ 874160 h 2429558"/>
              <a:gd name="connsiteX38" fmla="*/ 314325 w 2962566"/>
              <a:gd name="connsiteY38" fmla="*/ 917023 h 2429558"/>
              <a:gd name="connsiteX39" fmla="*/ 300037 w 2962566"/>
              <a:gd name="connsiteY39" fmla="*/ 945598 h 2429558"/>
              <a:gd name="connsiteX40" fmla="*/ 290512 w 2962566"/>
              <a:gd name="connsiteY40" fmla="*/ 997985 h 2429558"/>
              <a:gd name="connsiteX41" fmla="*/ 233362 w 2962566"/>
              <a:gd name="connsiteY41" fmla="*/ 1026561 h 2429558"/>
              <a:gd name="connsiteX42" fmla="*/ 295275 w 2962566"/>
              <a:gd name="connsiteY42" fmla="*/ 1112285 h 2429558"/>
              <a:gd name="connsiteX43" fmla="*/ 259556 w 2962566"/>
              <a:gd name="connsiteY43" fmla="*/ 1224204 h 2429558"/>
              <a:gd name="connsiteX44" fmla="*/ 266700 w 2962566"/>
              <a:gd name="connsiteY44" fmla="*/ 1312310 h 2429558"/>
              <a:gd name="connsiteX45" fmla="*/ 252412 w 2962566"/>
              <a:gd name="connsiteY45" fmla="*/ 1340885 h 2429558"/>
              <a:gd name="connsiteX46" fmla="*/ 190499 w 2962566"/>
              <a:gd name="connsiteY46" fmla="*/ 1388510 h 2429558"/>
              <a:gd name="connsiteX47" fmla="*/ 150019 w 2962566"/>
              <a:gd name="connsiteY47" fmla="*/ 1498048 h 2429558"/>
              <a:gd name="connsiteX48" fmla="*/ 152400 w 2962566"/>
              <a:gd name="connsiteY48" fmla="*/ 1531385 h 2429558"/>
              <a:gd name="connsiteX49" fmla="*/ 138112 w 2962566"/>
              <a:gd name="connsiteY49" fmla="*/ 1540910 h 2429558"/>
              <a:gd name="connsiteX50" fmla="*/ 128587 w 2962566"/>
              <a:gd name="connsiteY50" fmla="*/ 1555198 h 2429558"/>
              <a:gd name="connsiteX51" fmla="*/ 114300 w 2962566"/>
              <a:gd name="connsiteY51" fmla="*/ 1569485 h 2429558"/>
              <a:gd name="connsiteX52" fmla="*/ 104775 w 2962566"/>
              <a:gd name="connsiteY52" fmla="*/ 1598060 h 2429558"/>
              <a:gd name="connsiteX53" fmla="*/ 85725 w 2962566"/>
              <a:gd name="connsiteY53" fmla="*/ 1626635 h 2429558"/>
              <a:gd name="connsiteX54" fmla="*/ 80962 w 2962566"/>
              <a:gd name="connsiteY54" fmla="*/ 1640923 h 2429558"/>
              <a:gd name="connsiteX55" fmla="*/ 66675 w 2962566"/>
              <a:gd name="connsiteY55" fmla="*/ 1655210 h 2429558"/>
              <a:gd name="connsiteX56" fmla="*/ 52387 w 2962566"/>
              <a:gd name="connsiteY56" fmla="*/ 1683785 h 2429558"/>
              <a:gd name="connsiteX57" fmla="*/ 47625 w 2962566"/>
              <a:gd name="connsiteY57" fmla="*/ 1698073 h 2429558"/>
              <a:gd name="connsiteX58" fmla="*/ 38100 w 2962566"/>
              <a:gd name="connsiteY58" fmla="*/ 1712360 h 2429558"/>
              <a:gd name="connsiteX59" fmla="*/ 28575 w 2962566"/>
              <a:gd name="connsiteY59" fmla="*/ 1740935 h 2429558"/>
              <a:gd name="connsiteX60" fmla="*/ 23812 w 2962566"/>
              <a:gd name="connsiteY60" fmla="*/ 1788560 h 2429558"/>
              <a:gd name="connsiteX61" fmla="*/ 9525 w 2962566"/>
              <a:gd name="connsiteY61" fmla="*/ 1798085 h 2429558"/>
              <a:gd name="connsiteX62" fmla="*/ 0 w 2962566"/>
              <a:gd name="connsiteY62" fmla="*/ 1826660 h 2429558"/>
              <a:gd name="connsiteX63" fmla="*/ 0 w 2962566"/>
              <a:gd name="connsiteY63" fmla="*/ 1859998 h 2429558"/>
              <a:gd name="connsiteX64" fmla="*/ 4762 w 2962566"/>
              <a:gd name="connsiteY64" fmla="*/ 1874285 h 2429558"/>
              <a:gd name="connsiteX65" fmla="*/ 9525 w 2962566"/>
              <a:gd name="connsiteY65" fmla="*/ 1902860 h 2429558"/>
              <a:gd name="connsiteX66" fmla="*/ 14287 w 2962566"/>
              <a:gd name="connsiteY66" fmla="*/ 1917148 h 2429558"/>
              <a:gd name="connsiteX67" fmla="*/ 28575 w 2962566"/>
              <a:gd name="connsiteY67" fmla="*/ 1964773 h 2429558"/>
              <a:gd name="connsiteX68" fmla="*/ 47625 w 2962566"/>
              <a:gd name="connsiteY68" fmla="*/ 1993348 h 2429558"/>
              <a:gd name="connsiteX69" fmla="*/ 76200 w 2962566"/>
              <a:gd name="connsiteY69" fmla="*/ 1998110 h 2429558"/>
              <a:gd name="connsiteX70" fmla="*/ 90487 w 2962566"/>
              <a:gd name="connsiteY70" fmla="*/ 2002873 h 2429558"/>
              <a:gd name="connsiteX71" fmla="*/ 104775 w 2962566"/>
              <a:gd name="connsiteY71" fmla="*/ 2012398 h 2429558"/>
              <a:gd name="connsiteX72" fmla="*/ 133350 w 2962566"/>
              <a:gd name="connsiteY72" fmla="*/ 2021923 h 2429558"/>
              <a:gd name="connsiteX73" fmla="*/ 180975 w 2962566"/>
              <a:gd name="connsiteY73" fmla="*/ 2017160 h 2429558"/>
              <a:gd name="connsiteX74" fmla="*/ 200025 w 2962566"/>
              <a:gd name="connsiteY74" fmla="*/ 1993348 h 2429558"/>
              <a:gd name="connsiteX75" fmla="*/ 214312 w 2962566"/>
              <a:gd name="connsiteY75" fmla="*/ 1983823 h 2429558"/>
              <a:gd name="connsiteX76" fmla="*/ 223837 w 2962566"/>
              <a:gd name="connsiteY76" fmla="*/ 1969535 h 2429558"/>
              <a:gd name="connsiteX77" fmla="*/ 228600 w 2962566"/>
              <a:gd name="connsiteY77" fmla="*/ 1955248 h 2429558"/>
              <a:gd name="connsiteX78" fmla="*/ 242887 w 2962566"/>
              <a:gd name="connsiteY78" fmla="*/ 1950485 h 2429558"/>
              <a:gd name="connsiteX79" fmla="*/ 261937 w 2962566"/>
              <a:gd name="connsiteY79" fmla="*/ 1921910 h 2429558"/>
              <a:gd name="connsiteX80" fmla="*/ 276225 w 2962566"/>
              <a:gd name="connsiteY80" fmla="*/ 1879048 h 2429558"/>
              <a:gd name="connsiteX81" fmla="*/ 280987 w 2962566"/>
              <a:gd name="connsiteY81" fmla="*/ 1864760 h 2429558"/>
              <a:gd name="connsiteX82" fmla="*/ 295275 w 2962566"/>
              <a:gd name="connsiteY82" fmla="*/ 1855235 h 2429558"/>
              <a:gd name="connsiteX83" fmla="*/ 304800 w 2962566"/>
              <a:gd name="connsiteY83" fmla="*/ 1840948 h 2429558"/>
              <a:gd name="connsiteX84" fmla="*/ 347662 w 2962566"/>
              <a:gd name="connsiteY84" fmla="*/ 1817135 h 2429558"/>
              <a:gd name="connsiteX85" fmla="*/ 366712 w 2962566"/>
              <a:gd name="connsiteY85" fmla="*/ 1793323 h 2429558"/>
              <a:gd name="connsiteX86" fmla="*/ 381000 w 2962566"/>
              <a:gd name="connsiteY86" fmla="*/ 1764748 h 2429558"/>
              <a:gd name="connsiteX87" fmla="*/ 400050 w 2962566"/>
              <a:gd name="connsiteY87" fmla="*/ 1736173 h 2429558"/>
              <a:gd name="connsiteX88" fmla="*/ 414337 w 2962566"/>
              <a:gd name="connsiteY88" fmla="*/ 1707598 h 2429558"/>
              <a:gd name="connsiteX89" fmla="*/ 423862 w 2962566"/>
              <a:gd name="connsiteY89" fmla="*/ 1674260 h 2429558"/>
              <a:gd name="connsiteX90" fmla="*/ 419100 w 2962566"/>
              <a:gd name="connsiteY90" fmla="*/ 1602823 h 2429558"/>
              <a:gd name="connsiteX91" fmla="*/ 419100 w 2962566"/>
              <a:gd name="connsiteY91" fmla="*/ 1517098 h 2429558"/>
              <a:gd name="connsiteX92" fmla="*/ 433387 w 2962566"/>
              <a:gd name="connsiteY92" fmla="*/ 1512335 h 2429558"/>
              <a:gd name="connsiteX93" fmla="*/ 447675 w 2962566"/>
              <a:gd name="connsiteY93" fmla="*/ 1502810 h 2429558"/>
              <a:gd name="connsiteX94" fmla="*/ 471487 w 2962566"/>
              <a:gd name="connsiteY94" fmla="*/ 1478998 h 2429558"/>
              <a:gd name="connsiteX95" fmla="*/ 495300 w 2962566"/>
              <a:gd name="connsiteY95" fmla="*/ 1459948 h 2429558"/>
              <a:gd name="connsiteX96" fmla="*/ 519112 w 2962566"/>
              <a:gd name="connsiteY96" fmla="*/ 1431373 h 2429558"/>
              <a:gd name="connsiteX97" fmla="*/ 538162 w 2962566"/>
              <a:gd name="connsiteY97" fmla="*/ 1402798 h 2429558"/>
              <a:gd name="connsiteX98" fmla="*/ 547687 w 2962566"/>
              <a:gd name="connsiteY98" fmla="*/ 1388510 h 2429558"/>
              <a:gd name="connsiteX99" fmla="*/ 561975 w 2962566"/>
              <a:gd name="connsiteY99" fmla="*/ 1378985 h 2429558"/>
              <a:gd name="connsiteX100" fmla="*/ 566737 w 2962566"/>
              <a:gd name="connsiteY100" fmla="*/ 1364698 h 2429558"/>
              <a:gd name="connsiteX101" fmla="*/ 576262 w 2962566"/>
              <a:gd name="connsiteY101" fmla="*/ 1331360 h 2429558"/>
              <a:gd name="connsiteX102" fmla="*/ 571500 w 2962566"/>
              <a:gd name="connsiteY102" fmla="*/ 1183723 h 2429558"/>
              <a:gd name="connsiteX103" fmla="*/ 595312 w 2962566"/>
              <a:gd name="connsiteY103" fmla="*/ 1097998 h 2429558"/>
              <a:gd name="connsiteX104" fmla="*/ 609600 w 2962566"/>
              <a:gd name="connsiteY104" fmla="*/ 1093235 h 2429558"/>
              <a:gd name="connsiteX105" fmla="*/ 652462 w 2962566"/>
              <a:gd name="connsiteY105" fmla="*/ 1069423 h 2429558"/>
              <a:gd name="connsiteX106" fmla="*/ 666750 w 2962566"/>
              <a:gd name="connsiteY106" fmla="*/ 1064660 h 2429558"/>
              <a:gd name="connsiteX107" fmla="*/ 733425 w 2962566"/>
              <a:gd name="connsiteY107" fmla="*/ 1069423 h 2429558"/>
              <a:gd name="connsiteX108" fmla="*/ 747712 w 2962566"/>
              <a:gd name="connsiteY108" fmla="*/ 1074185 h 2429558"/>
              <a:gd name="connsiteX109" fmla="*/ 785812 w 2962566"/>
              <a:gd name="connsiteY109" fmla="*/ 1078948 h 2429558"/>
              <a:gd name="connsiteX110" fmla="*/ 971550 w 2962566"/>
              <a:gd name="connsiteY110" fmla="*/ 1107523 h 2429558"/>
              <a:gd name="connsiteX111" fmla="*/ 1000125 w 2962566"/>
              <a:gd name="connsiteY111" fmla="*/ 1117048 h 2429558"/>
              <a:gd name="connsiteX112" fmla="*/ 1042987 w 2962566"/>
              <a:gd name="connsiteY112" fmla="*/ 1131335 h 2429558"/>
              <a:gd name="connsiteX113" fmla="*/ 1057275 w 2962566"/>
              <a:gd name="connsiteY113" fmla="*/ 1136098 h 2429558"/>
              <a:gd name="connsiteX114" fmla="*/ 1100137 w 2962566"/>
              <a:gd name="connsiteY114" fmla="*/ 1159910 h 2429558"/>
              <a:gd name="connsiteX115" fmla="*/ 1128712 w 2962566"/>
              <a:gd name="connsiteY115" fmla="*/ 1178960 h 2429558"/>
              <a:gd name="connsiteX116" fmla="*/ 1152525 w 2962566"/>
              <a:gd name="connsiteY116" fmla="*/ 1198010 h 2429558"/>
              <a:gd name="connsiteX117" fmla="*/ 1162050 w 2962566"/>
              <a:gd name="connsiteY117" fmla="*/ 1212298 h 2429558"/>
              <a:gd name="connsiteX118" fmla="*/ 1190625 w 2962566"/>
              <a:gd name="connsiteY118" fmla="*/ 1231348 h 2429558"/>
              <a:gd name="connsiteX119" fmla="*/ 1204912 w 2962566"/>
              <a:gd name="connsiteY119" fmla="*/ 1240873 h 2429558"/>
              <a:gd name="connsiteX120" fmla="*/ 1233487 w 2962566"/>
              <a:gd name="connsiteY120" fmla="*/ 1259923 h 2429558"/>
              <a:gd name="connsiteX121" fmla="*/ 1257300 w 2962566"/>
              <a:gd name="connsiteY121" fmla="*/ 1288498 h 2429558"/>
              <a:gd name="connsiteX122" fmla="*/ 1276350 w 2962566"/>
              <a:gd name="connsiteY122" fmla="*/ 1317073 h 2429558"/>
              <a:gd name="connsiteX123" fmla="*/ 1285875 w 2962566"/>
              <a:gd name="connsiteY123" fmla="*/ 1331360 h 2429558"/>
              <a:gd name="connsiteX124" fmla="*/ 1314450 w 2962566"/>
              <a:gd name="connsiteY124" fmla="*/ 1374223 h 2429558"/>
              <a:gd name="connsiteX125" fmla="*/ 1323975 w 2962566"/>
              <a:gd name="connsiteY125" fmla="*/ 1388510 h 2429558"/>
              <a:gd name="connsiteX126" fmla="*/ 1338262 w 2962566"/>
              <a:gd name="connsiteY126" fmla="*/ 1398035 h 2429558"/>
              <a:gd name="connsiteX127" fmla="*/ 1357312 w 2962566"/>
              <a:gd name="connsiteY127" fmla="*/ 1421848 h 2429558"/>
              <a:gd name="connsiteX128" fmla="*/ 1376362 w 2962566"/>
              <a:gd name="connsiteY128" fmla="*/ 1450423 h 2429558"/>
              <a:gd name="connsiteX129" fmla="*/ 1385887 w 2962566"/>
              <a:gd name="connsiteY129" fmla="*/ 1464710 h 2429558"/>
              <a:gd name="connsiteX130" fmla="*/ 1400175 w 2962566"/>
              <a:gd name="connsiteY130" fmla="*/ 1469473 h 2429558"/>
              <a:gd name="connsiteX131" fmla="*/ 1423987 w 2962566"/>
              <a:gd name="connsiteY131" fmla="*/ 1493285 h 2429558"/>
              <a:gd name="connsiteX132" fmla="*/ 1433512 w 2962566"/>
              <a:gd name="connsiteY132" fmla="*/ 1507573 h 2429558"/>
              <a:gd name="connsiteX133" fmla="*/ 1447800 w 2962566"/>
              <a:gd name="connsiteY133" fmla="*/ 1517098 h 2429558"/>
              <a:gd name="connsiteX134" fmla="*/ 1462087 w 2962566"/>
              <a:gd name="connsiteY134" fmla="*/ 1531385 h 2429558"/>
              <a:gd name="connsiteX135" fmla="*/ 1490662 w 2962566"/>
              <a:gd name="connsiteY135" fmla="*/ 1540910 h 2429558"/>
              <a:gd name="connsiteX136" fmla="*/ 1524000 w 2962566"/>
              <a:gd name="connsiteY136" fmla="*/ 1550435 h 2429558"/>
              <a:gd name="connsiteX137" fmla="*/ 1552575 w 2962566"/>
              <a:gd name="connsiteY137" fmla="*/ 1555198 h 2429558"/>
              <a:gd name="connsiteX138" fmla="*/ 1566862 w 2962566"/>
              <a:gd name="connsiteY138" fmla="*/ 1559960 h 2429558"/>
              <a:gd name="connsiteX139" fmla="*/ 1585912 w 2962566"/>
              <a:gd name="connsiteY139" fmla="*/ 1564723 h 2429558"/>
              <a:gd name="connsiteX140" fmla="*/ 1614487 w 2962566"/>
              <a:gd name="connsiteY140" fmla="*/ 1583773 h 2429558"/>
              <a:gd name="connsiteX141" fmla="*/ 1628775 w 2962566"/>
              <a:gd name="connsiteY141" fmla="*/ 1593298 h 2429558"/>
              <a:gd name="connsiteX142" fmla="*/ 1652587 w 2962566"/>
              <a:gd name="connsiteY142" fmla="*/ 1617110 h 2429558"/>
              <a:gd name="connsiteX143" fmla="*/ 1676400 w 2962566"/>
              <a:gd name="connsiteY143" fmla="*/ 1636160 h 2429558"/>
              <a:gd name="connsiteX144" fmla="*/ 1700212 w 2962566"/>
              <a:gd name="connsiteY144" fmla="*/ 1679023 h 2429558"/>
              <a:gd name="connsiteX145" fmla="*/ 1709737 w 2962566"/>
              <a:gd name="connsiteY145" fmla="*/ 1693310 h 2429558"/>
              <a:gd name="connsiteX146" fmla="*/ 1724025 w 2962566"/>
              <a:gd name="connsiteY146" fmla="*/ 1698073 h 2429558"/>
              <a:gd name="connsiteX147" fmla="*/ 1747837 w 2962566"/>
              <a:gd name="connsiteY147" fmla="*/ 1721885 h 2429558"/>
              <a:gd name="connsiteX148" fmla="*/ 1771650 w 2962566"/>
              <a:gd name="connsiteY148" fmla="*/ 1745698 h 2429558"/>
              <a:gd name="connsiteX149" fmla="*/ 1781175 w 2962566"/>
              <a:gd name="connsiteY149" fmla="*/ 1759985 h 2429558"/>
              <a:gd name="connsiteX150" fmla="*/ 1804987 w 2962566"/>
              <a:gd name="connsiteY150" fmla="*/ 1783798 h 2429558"/>
              <a:gd name="connsiteX151" fmla="*/ 1814512 w 2962566"/>
              <a:gd name="connsiteY151" fmla="*/ 1812373 h 2429558"/>
              <a:gd name="connsiteX152" fmla="*/ 1819275 w 2962566"/>
              <a:gd name="connsiteY152" fmla="*/ 1826660 h 2429558"/>
              <a:gd name="connsiteX153" fmla="*/ 1824037 w 2962566"/>
              <a:gd name="connsiteY153" fmla="*/ 1912385 h 2429558"/>
              <a:gd name="connsiteX154" fmla="*/ 1838325 w 2962566"/>
              <a:gd name="connsiteY154" fmla="*/ 1960010 h 2429558"/>
              <a:gd name="connsiteX155" fmla="*/ 1852612 w 2962566"/>
              <a:gd name="connsiteY155" fmla="*/ 2002873 h 2429558"/>
              <a:gd name="connsiteX156" fmla="*/ 1862137 w 2962566"/>
              <a:gd name="connsiteY156" fmla="*/ 2031448 h 2429558"/>
              <a:gd name="connsiteX157" fmla="*/ 1876425 w 2962566"/>
              <a:gd name="connsiteY157" fmla="*/ 2083835 h 2429558"/>
              <a:gd name="connsiteX158" fmla="*/ 1881187 w 2962566"/>
              <a:gd name="connsiteY158" fmla="*/ 2098123 h 2429558"/>
              <a:gd name="connsiteX159" fmla="*/ 1895475 w 2962566"/>
              <a:gd name="connsiteY159" fmla="*/ 2107648 h 2429558"/>
              <a:gd name="connsiteX160" fmla="*/ 1914525 w 2962566"/>
              <a:gd name="connsiteY160" fmla="*/ 2150510 h 2429558"/>
              <a:gd name="connsiteX161" fmla="*/ 1919287 w 2962566"/>
              <a:gd name="connsiteY161" fmla="*/ 2164798 h 2429558"/>
              <a:gd name="connsiteX162" fmla="*/ 1938337 w 2962566"/>
              <a:gd name="connsiteY162" fmla="*/ 2193373 h 2429558"/>
              <a:gd name="connsiteX163" fmla="*/ 1962150 w 2962566"/>
              <a:gd name="connsiteY163" fmla="*/ 2221948 h 2429558"/>
              <a:gd name="connsiteX164" fmla="*/ 1976437 w 2962566"/>
              <a:gd name="connsiteY164" fmla="*/ 2231473 h 2429558"/>
              <a:gd name="connsiteX165" fmla="*/ 1990725 w 2962566"/>
              <a:gd name="connsiteY165" fmla="*/ 2245760 h 2429558"/>
              <a:gd name="connsiteX166" fmla="*/ 2005012 w 2962566"/>
              <a:gd name="connsiteY166" fmla="*/ 2250523 h 2429558"/>
              <a:gd name="connsiteX167" fmla="*/ 2047875 w 2962566"/>
              <a:gd name="connsiteY167" fmla="*/ 2269573 h 2429558"/>
              <a:gd name="connsiteX168" fmla="*/ 2114550 w 2962566"/>
              <a:gd name="connsiteY168" fmla="*/ 2288623 h 2429558"/>
              <a:gd name="connsiteX169" fmla="*/ 2143125 w 2962566"/>
              <a:gd name="connsiteY169" fmla="*/ 2307673 h 2429558"/>
              <a:gd name="connsiteX170" fmla="*/ 2171700 w 2962566"/>
              <a:gd name="connsiteY170" fmla="*/ 2317198 h 2429558"/>
              <a:gd name="connsiteX171" fmla="*/ 2185987 w 2962566"/>
              <a:gd name="connsiteY171" fmla="*/ 2326723 h 2429558"/>
              <a:gd name="connsiteX172" fmla="*/ 2228850 w 2962566"/>
              <a:gd name="connsiteY172" fmla="*/ 2336248 h 2429558"/>
              <a:gd name="connsiteX173" fmla="*/ 2257425 w 2962566"/>
              <a:gd name="connsiteY173" fmla="*/ 2345773 h 2429558"/>
              <a:gd name="connsiteX174" fmla="*/ 2286000 w 2962566"/>
              <a:gd name="connsiteY174" fmla="*/ 2355298 h 2429558"/>
              <a:gd name="connsiteX175" fmla="*/ 2314575 w 2962566"/>
              <a:gd name="connsiteY175" fmla="*/ 2369585 h 2429558"/>
              <a:gd name="connsiteX176" fmla="*/ 2343150 w 2962566"/>
              <a:gd name="connsiteY176" fmla="*/ 2383873 h 2429558"/>
              <a:gd name="connsiteX177" fmla="*/ 2357437 w 2962566"/>
              <a:gd name="connsiteY177" fmla="*/ 2393398 h 2429558"/>
              <a:gd name="connsiteX178" fmla="*/ 2386012 w 2962566"/>
              <a:gd name="connsiteY178" fmla="*/ 2402923 h 2429558"/>
              <a:gd name="connsiteX179" fmla="*/ 2414587 w 2962566"/>
              <a:gd name="connsiteY179" fmla="*/ 2412448 h 2429558"/>
              <a:gd name="connsiteX180" fmla="*/ 2428875 w 2962566"/>
              <a:gd name="connsiteY180" fmla="*/ 2417210 h 2429558"/>
              <a:gd name="connsiteX181" fmla="*/ 2619374 w 2962566"/>
              <a:gd name="connsiteY181" fmla="*/ 2424354 h 2429558"/>
              <a:gd name="connsiteX182" fmla="*/ 2674143 w 2962566"/>
              <a:gd name="connsiteY182" fmla="*/ 2331485 h 2429558"/>
              <a:gd name="connsiteX183" fmla="*/ 2621756 w 2962566"/>
              <a:gd name="connsiteY183" fmla="*/ 2198136 h 2429558"/>
              <a:gd name="connsiteX184" fmla="*/ 2562225 w 2962566"/>
              <a:gd name="connsiteY184" fmla="*/ 2031448 h 2429558"/>
              <a:gd name="connsiteX185" fmla="*/ 2566987 w 2962566"/>
              <a:gd name="connsiteY185" fmla="*/ 1983823 h 2429558"/>
              <a:gd name="connsiteX186" fmla="*/ 2571750 w 2962566"/>
              <a:gd name="connsiteY186" fmla="*/ 1964773 h 2429558"/>
              <a:gd name="connsiteX187" fmla="*/ 2576512 w 2962566"/>
              <a:gd name="connsiteY187" fmla="*/ 1940960 h 2429558"/>
              <a:gd name="connsiteX188" fmla="*/ 2581275 w 2962566"/>
              <a:gd name="connsiteY188" fmla="*/ 1926673 h 2429558"/>
              <a:gd name="connsiteX189" fmla="*/ 2600325 w 2962566"/>
              <a:gd name="connsiteY189" fmla="*/ 1898098 h 2429558"/>
              <a:gd name="connsiteX190" fmla="*/ 2614612 w 2962566"/>
              <a:gd name="connsiteY190" fmla="*/ 1855235 h 2429558"/>
              <a:gd name="connsiteX191" fmla="*/ 2619375 w 2962566"/>
              <a:gd name="connsiteY191" fmla="*/ 1840948 h 2429558"/>
              <a:gd name="connsiteX192" fmla="*/ 2624137 w 2962566"/>
              <a:gd name="connsiteY192" fmla="*/ 1826660 h 2429558"/>
              <a:gd name="connsiteX193" fmla="*/ 2628900 w 2962566"/>
              <a:gd name="connsiteY193" fmla="*/ 1793323 h 2429558"/>
              <a:gd name="connsiteX194" fmla="*/ 2633662 w 2962566"/>
              <a:gd name="connsiteY194" fmla="*/ 1769510 h 2429558"/>
              <a:gd name="connsiteX195" fmla="*/ 2638425 w 2962566"/>
              <a:gd name="connsiteY195" fmla="*/ 1664735 h 2429558"/>
              <a:gd name="connsiteX196" fmla="*/ 2647950 w 2962566"/>
              <a:gd name="connsiteY196" fmla="*/ 1636160 h 2429558"/>
              <a:gd name="connsiteX197" fmla="*/ 2652712 w 2962566"/>
              <a:gd name="connsiteY197" fmla="*/ 1621873 h 2429558"/>
              <a:gd name="connsiteX198" fmla="*/ 2671762 w 2962566"/>
              <a:gd name="connsiteY198" fmla="*/ 1564723 h 2429558"/>
              <a:gd name="connsiteX199" fmla="*/ 2686050 w 2962566"/>
              <a:gd name="connsiteY199" fmla="*/ 1536148 h 2429558"/>
              <a:gd name="connsiteX200" fmla="*/ 2700337 w 2962566"/>
              <a:gd name="connsiteY200" fmla="*/ 1526623 h 2429558"/>
              <a:gd name="connsiteX201" fmla="*/ 2709862 w 2962566"/>
              <a:gd name="connsiteY201" fmla="*/ 1512335 h 2429558"/>
              <a:gd name="connsiteX202" fmla="*/ 2724150 w 2962566"/>
              <a:gd name="connsiteY202" fmla="*/ 1507573 h 2429558"/>
              <a:gd name="connsiteX203" fmla="*/ 2728912 w 2962566"/>
              <a:gd name="connsiteY203" fmla="*/ 1493285 h 2429558"/>
              <a:gd name="connsiteX204" fmla="*/ 2738437 w 2962566"/>
              <a:gd name="connsiteY204" fmla="*/ 1478998 h 2429558"/>
              <a:gd name="connsiteX205" fmla="*/ 2747962 w 2962566"/>
              <a:gd name="connsiteY205" fmla="*/ 1450423 h 2429558"/>
              <a:gd name="connsiteX206" fmla="*/ 2762250 w 2962566"/>
              <a:gd name="connsiteY206" fmla="*/ 1421848 h 2429558"/>
              <a:gd name="connsiteX207" fmla="*/ 2805112 w 2962566"/>
              <a:gd name="connsiteY207" fmla="*/ 1402798 h 2429558"/>
              <a:gd name="connsiteX208" fmla="*/ 2833687 w 2962566"/>
              <a:gd name="connsiteY208" fmla="*/ 1393273 h 2429558"/>
              <a:gd name="connsiteX209" fmla="*/ 2876550 w 2962566"/>
              <a:gd name="connsiteY209" fmla="*/ 1383748 h 2429558"/>
              <a:gd name="connsiteX210" fmla="*/ 2890837 w 2962566"/>
              <a:gd name="connsiteY210" fmla="*/ 1374223 h 2429558"/>
              <a:gd name="connsiteX211" fmla="*/ 2905125 w 2962566"/>
              <a:gd name="connsiteY211" fmla="*/ 1369460 h 2429558"/>
              <a:gd name="connsiteX212" fmla="*/ 2914650 w 2962566"/>
              <a:gd name="connsiteY212" fmla="*/ 1355173 h 2429558"/>
              <a:gd name="connsiteX213" fmla="*/ 2943225 w 2962566"/>
              <a:gd name="connsiteY213" fmla="*/ 1345648 h 2429558"/>
              <a:gd name="connsiteX214" fmla="*/ 2957512 w 2962566"/>
              <a:gd name="connsiteY214" fmla="*/ 1331360 h 2429558"/>
              <a:gd name="connsiteX215" fmla="*/ 2957512 w 2962566"/>
              <a:gd name="connsiteY215" fmla="*/ 1288498 h 2429558"/>
              <a:gd name="connsiteX216" fmla="*/ 2943225 w 2962566"/>
              <a:gd name="connsiteY216" fmla="*/ 1278973 h 2429558"/>
              <a:gd name="connsiteX217" fmla="*/ 2914650 w 2962566"/>
              <a:gd name="connsiteY217" fmla="*/ 1274210 h 2429558"/>
              <a:gd name="connsiteX218" fmla="*/ 2900362 w 2962566"/>
              <a:gd name="connsiteY218" fmla="*/ 1269448 h 2429558"/>
              <a:gd name="connsiteX219" fmla="*/ 2881312 w 2962566"/>
              <a:gd name="connsiteY219" fmla="*/ 1240873 h 2429558"/>
              <a:gd name="connsiteX220" fmla="*/ 2871787 w 2962566"/>
              <a:gd name="connsiteY220" fmla="*/ 1226585 h 2429558"/>
              <a:gd name="connsiteX221" fmla="*/ 2867025 w 2962566"/>
              <a:gd name="connsiteY221" fmla="*/ 1212298 h 2429558"/>
              <a:gd name="connsiteX222" fmla="*/ 2847975 w 2962566"/>
              <a:gd name="connsiteY222" fmla="*/ 1183723 h 2429558"/>
              <a:gd name="connsiteX223" fmla="*/ 2828925 w 2962566"/>
              <a:gd name="connsiteY223" fmla="*/ 1155148 h 2429558"/>
              <a:gd name="connsiteX224" fmla="*/ 2814637 w 2962566"/>
              <a:gd name="connsiteY224" fmla="*/ 1126573 h 2429558"/>
              <a:gd name="connsiteX225" fmla="*/ 2809875 w 2962566"/>
              <a:gd name="connsiteY225" fmla="*/ 1112285 h 2429558"/>
              <a:gd name="connsiteX226" fmla="*/ 2790825 w 2962566"/>
              <a:gd name="connsiteY226" fmla="*/ 1083710 h 2429558"/>
              <a:gd name="connsiteX227" fmla="*/ 2781300 w 2962566"/>
              <a:gd name="connsiteY227" fmla="*/ 1069423 h 2429558"/>
              <a:gd name="connsiteX228" fmla="*/ 2767012 w 2962566"/>
              <a:gd name="connsiteY228" fmla="*/ 1040848 h 2429558"/>
              <a:gd name="connsiteX229" fmla="*/ 2752725 w 2962566"/>
              <a:gd name="connsiteY229" fmla="*/ 1036085 h 2429558"/>
              <a:gd name="connsiteX230" fmla="*/ 2738437 w 2962566"/>
              <a:gd name="connsiteY230" fmla="*/ 1026560 h 2429558"/>
              <a:gd name="connsiteX231" fmla="*/ 2681287 w 2962566"/>
              <a:gd name="connsiteY231" fmla="*/ 1031323 h 2429558"/>
              <a:gd name="connsiteX232" fmla="*/ 2652712 w 2962566"/>
              <a:gd name="connsiteY232" fmla="*/ 1050373 h 2429558"/>
              <a:gd name="connsiteX233" fmla="*/ 2638425 w 2962566"/>
              <a:gd name="connsiteY233" fmla="*/ 1055135 h 2429558"/>
              <a:gd name="connsiteX234" fmla="*/ 2628900 w 2962566"/>
              <a:gd name="connsiteY234" fmla="*/ 1069423 h 2429558"/>
              <a:gd name="connsiteX235" fmla="*/ 2600325 w 2962566"/>
              <a:gd name="connsiteY235" fmla="*/ 1078948 h 2429558"/>
              <a:gd name="connsiteX236" fmla="*/ 2543175 w 2962566"/>
              <a:gd name="connsiteY236" fmla="*/ 1069423 h 2429558"/>
              <a:gd name="connsiteX237" fmla="*/ 2528887 w 2962566"/>
              <a:gd name="connsiteY237" fmla="*/ 1064660 h 2429558"/>
              <a:gd name="connsiteX238" fmla="*/ 2514600 w 2962566"/>
              <a:gd name="connsiteY238" fmla="*/ 1055135 h 2429558"/>
              <a:gd name="connsiteX239" fmla="*/ 2490787 w 2962566"/>
              <a:gd name="connsiteY239" fmla="*/ 1026560 h 2429558"/>
              <a:gd name="connsiteX240" fmla="*/ 2476500 w 2962566"/>
              <a:gd name="connsiteY240" fmla="*/ 1017035 h 2429558"/>
              <a:gd name="connsiteX241" fmla="*/ 2466975 w 2962566"/>
              <a:gd name="connsiteY241" fmla="*/ 1002748 h 2429558"/>
              <a:gd name="connsiteX242" fmla="*/ 2452687 w 2962566"/>
              <a:gd name="connsiteY242" fmla="*/ 993223 h 2429558"/>
              <a:gd name="connsiteX243" fmla="*/ 2447925 w 2962566"/>
              <a:gd name="connsiteY243" fmla="*/ 978935 h 2429558"/>
              <a:gd name="connsiteX244" fmla="*/ 2438400 w 2962566"/>
              <a:gd name="connsiteY244" fmla="*/ 964648 h 2429558"/>
              <a:gd name="connsiteX245" fmla="*/ 2433637 w 2962566"/>
              <a:gd name="connsiteY245" fmla="*/ 950360 h 2429558"/>
              <a:gd name="connsiteX246" fmla="*/ 2419350 w 2962566"/>
              <a:gd name="connsiteY246" fmla="*/ 936073 h 2429558"/>
              <a:gd name="connsiteX247" fmla="*/ 2409825 w 2962566"/>
              <a:gd name="connsiteY247" fmla="*/ 921785 h 2429558"/>
              <a:gd name="connsiteX248" fmla="*/ 2395537 w 2962566"/>
              <a:gd name="connsiteY248" fmla="*/ 907498 h 2429558"/>
              <a:gd name="connsiteX249" fmla="*/ 2386012 w 2962566"/>
              <a:gd name="connsiteY249" fmla="*/ 893210 h 2429558"/>
              <a:gd name="connsiteX250" fmla="*/ 2371725 w 2962566"/>
              <a:gd name="connsiteY250" fmla="*/ 888448 h 2429558"/>
              <a:gd name="connsiteX251" fmla="*/ 2347912 w 2962566"/>
              <a:gd name="connsiteY251" fmla="*/ 845585 h 2429558"/>
              <a:gd name="connsiteX252" fmla="*/ 2328862 w 2962566"/>
              <a:gd name="connsiteY252" fmla="*/ 831298 h 2429558"/>
              <a:gd name="connsiteX253" fmla="*/ 2305050 w 2962566"/>
              <a:gd name="connsiteY253" fmla="*/ 802723 h 2429558"/>
              <a:gd name="connsiteX254" fmla="*/ 2276475 w 2962566"/>
              <a:gd name="connsiteY254" fmla="*/ 788435 h 2429558"/>
              <a:gd name="connsiteX255" fmla="*/ 2233612 w 2962566"/>
              <a:gd name="connsiteY255" fmla="*/ 755098 h 2429558"/>
              <a:gd name="connsiteX256" fmla="*/ 2205037 w 2962566"/>
              <a:gd name="connsiteY256" fmla="*/ 736048 h 2429558"/>
              <a:gd name="connsiteX257" fmla="*/ 2190750 w 2962566"/>
              <a:gd name="connsiteY257" fmla="*/ 726523 h 2429558"/>
              <a:gd name="connsiteX258" fmla="*/ 2176462 w 2962566"/>
              <a:gd name="connsiteY258" fmla="*/ 721760 h 2429558"/>
              <a:gd name="connsiteX259" fmla="*/ 2147887 w 2962566"/>
              <a:gd name="connsiteY259" fmla="*/ 702710 h 2429558"/>
              <a:gd name="connsiteX260" fmla="*/ 2076450 w 2962566"/>
              <a:gd name="connsiteY260" fmla="*/ 655085 h 2429558"/>
              <a:gd name="connsiteX261" fmla="*/ 2047875 w 2962566"/>
              <a:gd name="connsiteY261" fmla="*/ 636035 h 2429558"/>
              <a:gd name="connsiteX262" fmla="*/ 2033587 w 2962566"/>
              <a:gd name="connsiteY262" fmla="*/ 626510 h 2429558"/>
              <a:gd name="connsiteX263" fmla="*/ 2005012 w 2962566"/>
              <a:gd name="connsiteY263" fmla="*/ 616985 h 2429558"/>
              <a:gd name="connsiteX264" fmla="*/ 1990725 w 2962566"/>
              <a:gd name="connsiteY264" fmla="*/ 612223 h 2429558"/>
              <a:gd name="connsiteX265" fmla="*/ 1909762 w 2962566"/>
              <a:gd name="connsiteY265" fmla="*/ 621748 h 2429558"/>
              <a:gd name="connsiteX266" fmla="*/ 1895475 w 2962566"/>
              <a:gd name="connsiteY266" fmla="*/ 631273 h 2429558"/>
              <a:gd name="connsiteX267" fmla="*/ 1866900 w 2962566"/>
              <a:gd name="connsiteY267" fmla="*/ 640798 h 2429558"/>
              <a:gd name="connsiteX268" fmla="*/ 1752600 w 2962566"/>
              <a:gd name="connsiteY268" fmla="*/ 636035 h 2429558"/>
              <a:gd name="connsiteX269" fmla="*/ 1724025 w 2962566"/>
              <a:gd name="connsiteY269" fmla="*/ 574123 h 2429558"/>
              <a:gd name="connsiteX270" fmla="*/ 1664493 w 2962566"/>
              <a:gd name="connsiteY270" fmla="*/ 497923 h 2429558"/>
              <a:gd name="connsiteX271" fmla="*/ 1633537 w 2962566"/>
              <a:gd name="connsiteY271" fmla="*/ 445535 h 2429558"/>
              <a:gd name="connsiteX272" fmla="*/ 1614487 w 2962566"/>
              <a:gd name="connsiteY272" fmla="*/ 402673 h 2429558"/>
              <a:gd name="connsiteX273" fmla="*/ 1595437 w 2962566"/>
              <a:gd name="connsiteY273" fmla="*/ 359810 h 2429558"/>
              <a:gd name="connsiteX274" fmla="*/ 1585912 w 2962566"/>
              <a:gd name="connsiteY274" fmla="*/ 331235 h 2429558"/>
              <a:gd name="connsiteX275" fmla="*/ 1571625 w 2962566"/>
              <a:gd name="connsiteY275" fmla="*/ 302660 h 2429558"/>
              <a:gd name="connsiteX276" fmla="*/ 1543050 w 2962566"/>
              <a:gd name="connsiteY276" fmla="*/ 293135 h 2429558"/>
              <a:gd name="connsiteX277" fmla="*/ 1514475 w 2962566"/>
              <a:gd name="connsiteY277" fmla="*/ 278848 h 2429558"/>
              <a:gd name="connsiteX278" fmla="*/ 1500187 w 2962566"/>
              <a:gd name="connsiteY278" fmla="*/ 269323 h 2429558"/>
              <a:gd name="connsiteX279" fmla="*/ 1471612 w 2962566"/>
              <a:gd name="connsiteY279" fmla="*/ 259798 h 2429558"/>
              <a:gd name="connsiteX280" fmla="*/ 1443037 w 2962566"/>
              <a:gd name="connsiteY280" fmla="*/ 274085 h 2429558"/>
              <a:gd name="connsiteX281" fmla="*/ 1428750 w 2962566"/>
              <a:gd name="connsiteY281" fmla="*/ 278848 h 2429558"/>
              <a:gd name="connsiteX282" fmla="*/ 1414462 w 2962566"/>
              <a:gd name="connsiteY282" fmla="*/ 288373 h 2429558"/>
              <a:gd name="connsiteX283" fmla="*/ 1385887 w 2962566"/>
              <a:gd name="connsiteY283" fmla="*/ 297898 h 2429558"/>
              <a:gd name="connsiteX284" fmla="*/ 1328737 w 2962566"/>
              <a:gd name="connsiteY284" fmla="*/ 293135 h 2429558"/>
              <a:gd name="connsiteX285" fmla="*/ 1300162 w 2962566"/>
              <a:gd name="connsiteY285" fmla="*/ 283610 h 2429558"/>
              <a:gd name="connsiteX286" fmla="*/ 1266825 w 2962566"/>
              <a:gd name="connsiteY286" fmla="*/ 274085 h 2429558"/>
              <a:gd name="connsiteX287" fmla="*/ 1057275 w 2962566"/>
              <a:gd name="connsiteY287" fmla="*/ 278848 h 2429558"/>
              <a:gd name="connsiteX288" fmla="*/ 957262 w 2962566"/>
              <a:gd name="connsiteY288" fmla="*/ 278848 h 2429558"/>
              <a:gd name="connsiteX289" fmla="*/ 938212 w 2962566"/>
              <a:gd name="connsiteY289" fmla="*/ 231223 h 2429558"/>
              <a:gd name="connsiteX290" fmla="*/ 981075 w 2962566"/>
              <a:gd name="connsiteY290" fmla="*/ 207410 h 2429558"/>
              <a:gd name="connsiteX291" fmla="*/ 1004887 w 2962566"/>
              <a:gd name="connsiteY291" fmla="*/ 145498 h 2429558"/>
              <a:gd name="connsiteX292" fmla="*/ 1000125 w 2962566"/>
              <a:gd name="connsiteY292" fmla="*/ 107398 h 2429558"/>
              <a:gd name="connsiteX293" fmla="*/ 990600 w 2962566"/>
              <a:gd name="connsiteY293" fmla="*/ 78823 h 2429558"/>
              <a:gd name="connsiteX294" fmla="*/ 947737 w 2962566"/>
              <a:gd name="connsiteY294" fmla="*/ 50248 h 2429558"/>
              <a:gd name="connsiteX295" fmla="*/ 904875 w 2962566"/>
              <a:gd name="connsiteY295" fmla="*/ 2623 h 2429558"/>
              <a:gd name="connsiteX296" fmla="*/ 838200 w 2962566"/>
              <a:gd name="connsiteY296" fmla="*/ 7385 h 2429558"/>
              <a:gd name="connsiteX297" fmla="*/ 819150 w 2962566"/>
              <a:gd name="connsiteY297" fmla="*/ 12148 h 2429558"/>
              <a:gd name="connsiteX298" fmla="*/ 766762 w 2962566"/>
              <a:gd name="connsiteY298" fmla="*/ 16910 h 2429558"/>
              <a:gd name="connsiteX299" fmla="*/ 785812 w 2962566"/>
              <a:gd name="connsiteY299" fmla="*/ 16910 h 2429558"/>
              <a:gd name="connsiteX0" fmla="*/ 785812 w 2962566"/>
              <a:gd name="connsiteY0" fmla="*/ 16910 h 2429558"/>
              <a:gd name="connsiteX1" fmla="*/ 733425 w 2962566"/>
              <a:gd name="connsiteY1" fmla="*/ 35960 h 2429558"/>
              <a:gd name="connsiteX2" fmla="*/ 709612 w 2962566"/>
              <a:gd name="connsiteY2" fmla="*/ 40723 h 2429558"/>
              <a:gd name="connsiteX3" fmla="*/ 690562 w 2962566"/>
              <a:gd name="connsiteY3" fmla="*/ 45485 h 2429558"/>
              <a:gd name="connsiteX4" fmla="*/ 661987 w 2962566"/>
              <a:gd name="connsiteY4" fmla="*/ 55010 h 2429558"/>
              <a:gd name="connsiteX5" fmla="*/ 623887 w 2962566"/>
              <a:gd name="connsiteY5" fmla="*/ 88348 h 2429558"/>
              <a:gd name="connsiteX6" fmla="*/ 623887 w 2962566"/>
              <a:gd name="connsiteY6" fmla="*/ 221698 h 2429558"/>
              <a:gd name="connsiteX7" fmla="*/ 638175 w 2962566"/>
              <a:gd name="connsiteY7" fmla="*/ 226460 h 2429558"/>
              <a:gd name="connsiteX8" fmla="*/ 647700 w 2962566"/>
              <a:gd name="connsiteY8" fmla="*/ 240748 h 2429558"/>
              <a:gd name="connsiteX9" fmla="*/ 652462 w 2962566"/>
              <a:gd name="connsiteY9" fmla="*/ 255035 h 2429558"/>
              <a:gd name="connsiteX10" fmla="*/ 671512 w 2962566"/>
              <a:gd name="connsiteY10" fmla="*/ 283610 h 2429558"/>
              <a:gd name="connsiteX11" fmla="*/ 681037 w 2962566"/>
              <a:gd name="connsiteY11" fmla="*/ 297898 h 2429558"/>
              <a:gd name="connsiteX12" fmla="*/ 690562 w 2962566"/>
              <a:gd name="connsiteY12" fmla="*/ 335998 h 2429558"/>
              <a:gd name="connsiteX13" fmla="*/ 695325 w 2962566"/>
              <a:gd name="connsiteY13" fmla="*/ 350285 h 2429558"/>
              <a:gd name="connsiteX14" fmla="*/ 690562 w 2962566"/>
              <a:gd name="connsiteY14" fmla="*/ 412198 h 2429558"/>
              <a:gd name="connsiteX15" fmla="*/ 676275 w 2962566"/>
              <a:gd name="connsiteY15" fmla="*/ 440773 h 2429558"/>
              <a:gd name="connsiteX16" fmla="*/ 671512 w 2962566"/>
              <a:gd name="connsiteY16" fmla="*/ 455060 h 2429558"/>
              <a:gd name="connsiteX17" fmla="*/ 638175 w 2962566"/>
              <a:gd name="connsiteY17" fmla="*/ 497923 h 2429558"/>
              <a:gd name="connsiteX18" fmla="*/ 604837 w 2962566"/>
              <a:gd name="connsiteY18" fmla="*/ 536023 h 2429558"/>
              <a:gd name="connsiteX19" fmla="*/ 595312 w 2962566"/>
              <a:gd name="connsiteY19" fmla="*/ 550310 h 2429558"/>
              <a:gd name="connsiteX20" fmla="*/ 566737 w 2962566"/>
              <a:gd name="connsiteY20" fmla="*/ 559835 h 2429558"/>
              <a:gd name="connsiteX21" fmla="*/ 552450 w 2962566"/>
              <a:gd name="connsiteY21" fmla="*/ 564598 h 2429558"/>
              <a:gd name="connsiteX22" fmla="*/ 538162 w 2962566"/>
              <a:gd name="connsiteY22" fmla="*/ 569360 h 2429558"/>
              <a:gd name="connsiteX23" fmla="*/ 523875 w 2962566"/>
              <a:gd name="connsiteY23" fmla="*/ 574123 h 2429558"/>
              <a:gd name="connsiteX24" fmla="*/ 500062 w 2962566"/>
              <a:gd name="connsiteY24" fmla="*/ 593173 h 2429558"/>
              <a:gd name="connsiteX25" fmla="*/ 490537 w 2962566"/>
              <a:gd name="connsiteY25" fmla="*/ 607460 h 2429558"/>
              <a:gd name="connsiteX26" fmla="*/ 461962 w 2962566"/>
              <a:gd name="connsiteY26" fmla="*/ 626510 h 2429558"/>
              <a:gd name="connsiteX27" fmla="*/ 447675 w 2962566"/>
              <a:gd name="connsiteY27" fmla="*/ 636035 h 2429558"/>
              <a:gd name="connsiteX28" fmla="*/ 433387 w 2962566"/>
              <a:gd name="connsiteY28" fmla="*/ 645560 h 2429558"/>
              <a:gd name="connsiteX29" fmla="*/ 423862 w 2962566"/>
              <a:gd name="connsiteY29" fmla="*/ 659848 h 2429558"/>
              <a:gd name="connsiteX30" fmla="*/ 390525 w 2962566"/>
              <a:gd name="connsiteY30" fmla="*/ 697948 h 2429558"/>
              <a:gd name="connsiteX31" fmla="*/ 366712 w 2962566"/>
              <a:gd name="connsiteY31" fmla="*/ 736048 h 2429558"/>
              <a:gd name="connsiteX32" fmla="*/ 357187 w 2962566"/>
              <a:gd name="connsiteY32" fmla="*/ 750335 h 2429558"/>
              <a:gd name="connsiteX33" fmla="*/ 328612 w 2962566"/>
              <a:gd name="connsiteY33" fmla="*/ 774148 h 2429558"/>
              <a:gd name="connsiteX34" fmla="*/ 309562 w 2962566"/>
              <a:gd name="connsiteY34" fmla="*/ 802723 h 2429558"/>
              <a:gd name="connsiteX35" fmla="*/ 304800 w 2962566"/>
              <a:gd name="connsiteY35" fmla="*/ 817010 h 2429558"/>
              <a:gd name="connsiteX36" fmla="*/ 314325 w 2962566"/>
              <a:gd name="connsiteY36" fmla="*/ 859873 h 2429558"/>
              <a:gd name="connsiteX37" fmla="*/ 323850 w 2962566"/>
              <a:gd name="connsiteY37" fmla="*/ 874160 h 2429558"/>
              <a:gd name="connsiteX38" fmla="*/ 314325 w 2962566"/>
              <a:gd name="connsiteY38" fmla="*/ 917023 h 2429558"/>
              <a:gd name="connsiteX39" fmla="*/ 300037 w 2962566"/>
              <a:gd name="connsiteY39" fmla="*/ 945598 h 2429558"/>
              <a:gd name="connsiteX40" fmla="*/ 290512 w 2962566"/>
              <a:gd name="connsiteY40" fmla="*/ 997985 h 2429558"/>
              <a:gd name="connsiteX41" fmla="*/ 233362 w 2962566"/>
              <a:gd name="connsiteY41" fmla="*/ 1026561 h 2429558"/>
              <a:gd name="connsiteX42" fmla="*/ 295275 w 2962566"/>
              <a:gd name="connsiteY42" fmla="*/ 1112285 h 2429558"/>
              <a:gd name="connsiteX43" fmla="*/ 259556 w 2962566"/>
              <a:gd name="connsiteY43" fmla="*/ 1224204 h 2429558"/>
              <a:gd name="connsiteX44" fmla="*/ 266700 w 2962566"/>
              <a:gd name="connsiteY44" fmla="*/ 1312310 h 2429558"/>
              <a:gd name="connsiteX45" fmla="*/ 252412 w 2962566"/>
              <a:gd name="connsiteY45" fmla="*/ 1340885 h 2429558"/>
              <a:gd name="connsiteX46" fmla="*/ 190499 w 2962566"/>
              <a:gd name="connsiteY46" fmla="*/ 1388510 h 2429558"/>
              <a:gd name="connsiteX47" fmla="*/ 150019 w 2962566"/>
              <a:gd name="connsiteY47" fmla="*/ 1498048 h 2429558"/>
              <a:gd name="connsiteX48" fmla="*/ 152400 w 2962566"/>
              <a:gd name="connsiteY48" fmla="*/ 1531385 h 2429558"/>
              <a:gd name="connsiteX49" fmla="*/ 138112 w 2962566"/>
              <a:gd name="connsiteY49" fmla="*/ 1540910 h 2429558"/>
              <a:gd name="connsiteX50" fmla="*/ 128587 w 2962566"/>
              <a:gd name="connsiteY50" fmla="*/ 1555198 h 2429558"/>
              <a:gd name="connsiteX51" fmla="*/ 114300 w 2962566"/>
              <a:gd name="connsiteY51" fmla="*/ 1569485 h 2429558"/>
              <a:gd name="connsiteX52" fmla="*/ 104775 w 2962566"/>
              <a:gd name="connsiteY52" fmla="*/ 1598060 h 2429558"/>
              <a:gd name="connsiteX53" fmla="*/ 85725 w 2962566"/>
              <a:gd name="connsiteY53" fmla="*/ 1626635 h 2429558"/>
              <a:gd name="connsiteX54" fmla="*/ 80962 w 2962566"/>
              <a:gd name="connsiteY54" fmla="*/ 1640923 h 2429558"/>
              <a:gd name="connsiteX55" fmla="*/ 66675 w 2962566"/>
              <a:gd name="connsiteY55" fmla="*/ 1655210 h 2429558"/>
              <a:gd name="connsiteX56" fmla="*/ 52387 w 2962566"/>
              <a:gd name="connsiteY56" fmla="*/ 1683785 h 2429558"/>
              <a:gd name="connsiteX57" fmla="*/ 47625 w 2962566"/>
              <a:gd name="connsiteY57" fmla="*/ 1698073 h 2429558"/>
              <a:gd name="connsiteX58" fmla="*/ 38100 w 2962566"/>
              <a:gd name="connsiteY58" fmla="*/ 1712360 h 2429558"/>
              <a:gd name="connsiteX59" fmla="*/ 28575 w 2962566"/>
              <a:gd name="connsiteY59" fmla="*/ 1740935 h 2429558"/>
              <a:gd name="connsiteX60" fmla="*/ 23812 w 2962566"/>
              <a:gd name="connsiteY60" fmla="*/ 1788560 h 2429558"/>
              <a:gd name="connsiteX61" fmla="*/ 9525 w 2962566"/>
              <a:gd name="connsiteY61" fmla="*/ 1798085 h 2429558"/>
              <a:gd name="connsiteX62" fmla="*/ 0 w 2962566"/>
              <a:gd name="connsiteY62" fmla="*/ 1826660 h 2429558"/>
              <a:gd name="connsiteX63" fmla="*/ 4762 w 2962566"/>
              <a:gd name="connsiteY63" fmla="*/ 1874285 h 2429558"/>
              <a:gd name="connsiteX64" fmla="*/ 9525 w 2962566"/>
              <a:gd name="connsiteY64" fmla="*/ 1902860 h 2429558"/>
              <a:gd name="connsiteX65" fmla="*/ 14287 w 2962566"/>
              <a:gd name="connsiteY65" fmla="*/ 1917148 h 2429558"/>
              <a:gd name="connsiteX66" fmla="*/ 28575 w 2962566"/>
              <a:gd name="connsiteY66" fmla="*/ 1964773 h 2429558"/>
              <a:gd name="connsiteX67" fmla="*/ 47625 w 2962566"/>
              <a:gd name="connsiteY67" fmla="*/ 1993348 h 2429558"/>
              <a:gd name="connsiteX68" fmla="*/ 76200 w 2962566"/>
              <a:gd name="connsiteY68" fmla="*/ 1998110 h 2429558"/>
              <a:gd name="connsiteX69" fmla="*/ 90487 w 2962566"/>
              <a:gd name="connsiteY69" fmla="*/ 2002873 h 2429558"/>
              <a:gd name="connsiteX70" fmla="*/ 104775 w 2962566"/>
              <a:gd name="connsiteY70" fmla="*/ 2012398 h 2429558"/>
              <a:gd name="connsiteX71" fmla="*/ 133350 w 2962566"/>
              <a:gd name="connsiteY71" fmla="*/ 2021923 h 2429558"/>
              <a:gd name="connsiteX72" fmla="*/ 180975 w 2962566"/>
              <a:gd name="connsiteY72" fmla="*/ 2017160 h 2429558"/>
              <a:gd name="connsiteX73" fmla="*/ 200025 w 2962566"/>
              <a:gd name="connsiteY73" fmla="*/ 1993348 h 2429558"/>
              <a:gd name="connsiteX74" fmla="*/ 214312 w 2962566"/>
              <a:gd name="connsiteY74" fmla="*/ 1983823 h 2429558"/>
              <a:gd name="connsiteX75" fmla="*/ 223837 w 2962566"/>
              <a:gd name="connsiteY75" fmla="*/ 1969535 h 2429558"/>
              <a:gd name="connsiteX76" fmla="*/ 228600 w 2962566"/>
              <a:gd name="connsiteY76" fmla="*/ 1955248 h 2429558"/>
              <a:gd name="connsiteX77" fmla="*/ 242887 w 2962566"/>
              <a:gd name="connsiteY77" fmla="*/ 1950485 h 2429558"/>
              <a:gd name="connsiteX78" fmla="*/ 261937 w 2962566"/>
              <a:gd name="connsiteY78" fmla="*/ 1921910 h 2429558"/>
              <a:gd name="connsiteX79" fmla="*/ 276225 w 2962566"/>
              <a:gd name="connsiteY79" fmla="*/ 1879048 h 2429558"/>
              <a:gd name="connsiteX80" fmla="*/ 280987 w 2962566"/>
              <a:gd name="connsiteY80" fmla="*/ 1864760 h 2429558"/>
              <a:gd name="connsiteX81" fmla="*/ 295275 w 2962566"/>
              <a:gd name="connsiteY81" fmla="*/ 1855235 h 2429558"/>
              <a:gd name="connsiteX82" fmla="*/ 304800 w 2962566"/>
              <a:gd name="connsiteY82" fmla="*/ 1840948 h 2429558"/>
              <a:gd name="connsiteX83" fmla="*/ 347662 w 2962566"/>
              <a:gd name="connsiteY83" fmla="*/ 1817135 h 2429558"/>
              <a:gd name="connsiteX84" fmla="*/ 366712 w 2962566"/>
              <a:gd name="connsiteY84" fmla="*/ 1793323 h 2429558"/>
              <a:gd name="connsiteX85" fmla="*/ 381000 w 2962566"/>
              <a:gd name="connsiteY85" fmla="*/ 1764748 h 2429558"/>
              <a:gd name="connsiteX86" fmla="*/ 400050 w 2962566"/>
              <a:gd name="connsiteY86" fmla="*/ 1736173 h 2429558"/>
              <a:gd name="connsiteX87" fmla="*/ 414337 w 2962566"/>
              <a:gd name="connsiteY87" fmla="*/ 1707598 h 2429558"/>
              <a:gd name="connsiteX88" fmla="*/ 423862 w 2962566"/>
              <a:gd name="connsiteY88" fmla="*/ 1674260 h 2429558"/>
              <a:gd name="connsiteX89" fmla="*/ 419100 w 2962566"/>
              <a:gd name="connsiteY89" fmla="*/ 1602823 h 2429558"/>
              <a:gd name="connsiteX90" fmla="*/ 419100 w 2962566"/>
              <a:gd name="connsiteY90" fmla="*/ 1517098 h 2429558"/>
              <a:gd name="connsiteX91" fmla="*/ 433387 w 2962566"/>
              <a:gd name="connsiteY91" fmla="*/ 1512335 h 2429558"/>
              <a:gd name="connsiteX92" fmla="*/ 447675 w 2962566"/>
              <a:gd name="connsiteY92" fmla="*/ 1502810 h 2429558"/>
              <a:gd name="connsiteX93" fmla="*/ 471487 w 2962566"/>
              <a:gd name="connsiteY93" fmla="*/ 1478998 h 2429558"/>
              <a:gd name="connsiteX94" fmla="*/ 495300 w 2962566"/>
              <a:gd name="connsiteY94" fmla="*/ 1459948 h 2429558"/>
              <a:gd name="connsiteX95" fmla="*/ 519112 w 2962566"/>
              <a:gd name="connsiteY95" fmla="*/ 1431373 h 2429558"/>
              <a:gd name="connsiteX96" fmla="*/ 538162 w 2962566"/>
              <a:gd name="connsiteY96" fmla="*/ 1402798 h 2429558"/>
              <a:gd name="connsiteX97" fmla="*/ 547687 w 2962566"/>
              <a:gd name="connsiteY97" fmla="*/ 1388510 h 2429558"/>
              <a:gd name="connsiteX98" fmla="*/ 561975 w 2962566"/>
              <a:gd name="connsiteY98" fmla="*/ 1378985 h 2429558"/>
              <a:gd name="connsiteX99" fmla="*/ 566737 w 2962566"/>
              <a:gd name="connsiteY99" fmla="*/ 1364698 h 2429558"/>
              <a:gd name="connsiteX100" fmla="*/ 576262 w 2962566"/>
              <a:gd name="connsiteY100" fmla="*/ 1331360 h 2429558"/>
              <a:gd name="connsiteX101" fmla="*/ 571500 w 2962566"/>
              <a:gd name="connsiteY101" fmla="*/ 1183723 h 2429558"/>
              <a:gd name="connsiteX102" fmla="*/ 595312 w 2962566"/>
              <a:gd name="connsiteY102" fmla="*/ 1097998 h 2429558"/>
              <a:gd name="connsiteX103" fmla="*/ 609600 w 2962566"/>
              <a:gd name="connsiteY103" fmla="*/ 1093235 h 2429558"/>
              <a:gd name="connsiteX104" fmla="*/ 652462 w 2962566"/>
              <a:gd name="connsiteY104" fmla="*/ 1069423 h 2429558"/>
              <a:gd name="connsiteX105" fmla="*/ 666750 w 2962566"/>
              <a:gd name="connsiteY105" fmla="*/ 1064660 h 2429558"/>
              <a:gd name="connsiteX106" fmla="*/ 733425 w 2962566"/>
              <a:gd name="connsiteY106" fmla="*/ 1069423 h 2429558"/>
              <a:gd name="connsiteX107" fmla="*/ 747712 w 2962566"/>
              <a:gd name="connsiteY107" fmla="*/ 1074185 h 2429558"/>
              <a:gd name="connsiteX108" fmla="*/ 785812 w 2962566"/>
              <a:gd name="connsiteY108" fmla="*/ 1078948 h 2429558"/>
              <a:gd name="connsiteX109" fmla="*/ 971550 w 2962566"/>
              <a:gd name="connsiteY109" fmla="*/ 1107523 h 2429558"/>
              <a:gd name="connsiteX110" fmla="*/ 1000125 w 2962566"/>
              <a:gd name="connsiteY110" fmla="*/ 1117048 h 2429558"/>
              <a:gd name="connsiteX111" fmla="*/ 1042987 w 2962566"/>
              <a:gd name="connsiteY111" fmla="*/ 1131335 h 2429558"/>
              <a:gd name="connsiteX112" fmla="*/ 1057275 w 2962566"/>
              <a:gd name="connsiteY112" fmla="*/ 1136098 h 2429558"/>
              <a:gd name="connsiteX113" fmla="*/ 1100137 w 2962566"/>
              <a:gd name="connsiteY113" fmla="*/ 1159910 h 2429558"/>
              <a:gd name="connsiteX114" fmla="*/ 1128712 w 2962566"/>
              <a:gd name="connsiteY114" fmla="*/ 1178960 h 2429558"/>
              <a:gd name="connsiteX115" fmla="*/ 1152525 w 2962566"/>
              <a:gd name="connsiteY115" fmla="*/ 1198010 h 2429558"/>
              <a:gd name="connsiteX116" fmla="*/ 1162050 w 2962566"/>
              <a:gd name="connsiteY116" fmla="*/ 1212298 h 2429558"/>
              <a:gd name="connsiteX117" fmla="*/ 1190625 w 2962566"/>
              <a:gd name="connsiteY117" fmla="*/ 1231348 h 2429558"/>
              <a:gd name="connsiteX118" fmla="*/ 1204912 w 2962566"/>
              <a:gd name="connsiteY118" fmla="*/ 1240873 h 2429558"/>
              <a:gd name="connsiteX119" fmla="*/ 1233487 w 2962566"/>
              <a:gd name="connsiteY119" fmla="*/ 1259923 h 2429558"/>
              <a:gd name="connsiteX120" fmla="*/ 1257300 w 2962566"/>
              <a:gd name="connsiteY120" fmla="*/ 1288498 h 2429558"/>
              <a:gd name="connsiteX121" fmla="*/ 1276350 w 2962566"/>
              <a:gd name="connsiteY121" fmla="*/ 1317073 h 2429558"/>
              <a:gd name="connsiteX122" fmla="*/ 1285875 w 2962566"/>
              <a:gd name="connsiteY122" fmla="*/ 1331360 h 2429558"/>
              <a:gd name="connsiteX123" fmla="*/ 1314450 w 2962566"/>
              <a:gd name="connsiteY123" fmla="*/ 1374223 h 2429558"/>
              <a:gd name="connsiteX124" fmla="*/ 1323975 w 2962566"/>
              <a:gd name="connsiteY124" fmla="*/ 1388510 h 2429558"/>
              <a:gd name="connsiteX125" fmla="*/ 1338262 w 2962566"/>
              <a:gd name="connsiteY125" fmla="*/ 1398035 h 2429558"/>
              <a:gd name="connsiteX126" fmla="*/ 1357312 w 2962566"/>
              <a:gd name="connsiteY126" fmla="*/ 1421848 h 2429558"/>
              <a:gd name="connsiteX127" fmla="*/ 1376362 w 2962566"/>
              <a:gd name="connsiteY127" fmla="*/ 1450423 h 2429558"/>
              <a:gd name="connsiteX128" fmla="*/ 1385887 w 2962566"/>
              <a:gd name="connsiteY128" fmla="*/ 1464710 h 2429558"/>
              <a:gd name="connsiteX129" fmla="*/ 1400175 w 2962566"/>
              <a:gd name="connsiteY129" fmla="*/ 1469473 h 2429558"/>
              <a:gd name="connsiteX130" fmla="*/ 1423987 w 2962566"/>
              <a:gd name="connsiteY130" fmla="*/ 1493285 h 2429558"/>
              <a:gd name="connsiteX131" fmla="*/ 1433512 w 2962566"/>
              <a:gd name="connsiteY131" fmla="*/ 1507573 h 2429558"/>
              <a:gd name="connsiteX132" fmla="*/ 1447800 w 2962566"/>
              <a:gd name="connsiteY132" fmla="*/ 1517098 h 2429558"/>
              <a:gd name="connsiteX133" fmla="*/ 1462087 w 2962566"/>
              <a:gd name="connsiteY133" fmla="*/ 1531385 h 2429558"/>
              <a:gd name="connsiteX134" fmla="*/ 1490662 w 2962566"/>
              <a:gd name="connsiteY134" fmla="*/ 1540910 h 2429558"/>
              <a:gd name="connsiteX135" fmla="*/ 1524000 w 2962566"/>
              <a:gd name="connsiteY135" fmla="*/ 1550435 h 2429558"/>
              <a:gd name="connsiteX136" fmla="*/ 1552575 w 2962566"/>
              <a:gd name="connsiteY136" fmla="*/ 1555198 h 2429558"/>
              <a:gd name="connsiteX137" fmla="*/ 1566862 w 2962566"/>
              <a:gd name="connsiteY137" fmla="*/ 1559960 h 2429558"/>
              <a:gd name="connsiteX138" fmla="*/ 1585912 w 2962566"/>
              <a:gd name="connsiteY138" fmla="*/ 1564723 h 2429558"/>
              <a:gd name="connsiteX139" fmla="*/ 1614487 w 2962566"/>
              <a:gd name="connsiteY139" fmla="*/ 1583773 h 2429558"/>
              <a:gd name="connsiteX140" fmla="*/ 1628775 w 2962566"/>
              <a:gd name="connsiteY140" fmla="*/ 1593298 h 2429558"/>
              <a:gd name="connsiteX141" fmla="*/ 1652587 w 2962566"/>
              <a:gd name="connsiteY141" fmla="*/ 1617110 h 2429558"/>
              <a:gd name="connsiteX142" fmla="*/ 1676400 w 2962566"/>
              <a:gd name="connsiteY142" fmla="*/ 1636160 h 2429558"/>
              <a:gd name="connsiteX143" fmla="*/ 1700212 w 2962566"/>
              <a:gd name="connsiteY143" fmla="*/ 1679023 h 2429558"/>
              <a:gd name="connsiteX144" fmla="*/ 1709737 w 2962566"/>
              <a:gd name="connsiteY144" fmla="*/ 1693310 h 2429558"/>
              <a:gd name="connsiteX145" fmla="*/ 1724025 w 2962566"/>
              <a:gd name="connsiteY145" fmla="*/ 1698073 h 2429558"/>
              <a:gd name="connsiteX146" fmla="*/ 1747837 w 2962566"/>
              <a:gd name="connsiteY146" fmla="*/ 1721885 h 2429558"/>
              <a:gd name="connsiteX147" fmla="*/ 1771650 w 2962566"/>
              <a:gd name="connsiteY147" fmla="*/ 1745698 h 2429558"/>
              <a:gd name="connsiteX148" fmla="*/ 1781175 w 2962566"/>
              <a:gd name="connsiteY148" fmla="*/ 1759985 h 2429558"/>
              <a:gd name="connsiteX149" fmla="*/ 1804987 w 2962566"/>
              <a:gd name="connsiteY149" fmla="*/ 1783798 h 2429558"/>
              <a:gd name="connsiteX150" fmla="*/ 1814512 w 2962566"/>
              <a:gd name="connsiteY150" fmla="*/ 1812373 h 2429558"/>
              <a:gd name="connsiteX151" fmla="*/ 1819275 w 2962566"/>
              <a:gd name="connsiteY151" fmla="*/ 1826660 h 2429558"/>
              <a:gd name="connsiteX152" fmla="*/ 1824037 w 2962566"/>
              <a:gd name="connsiteY152" fmla="*/ 1912385 h 2429558"/>
              <a:gd name="connsiteX153" fmla="*/ 1838325 w 2962566"/>
              <a:gd name="connsiteY153" fmla="*/ 1960010 h 2429558"/>
              <a:gd name="connsiteX154" fmla="*/ 1852612 w 2962566"/>
              <a:gd name="connsiteY154" fmla="*/ 2002873 h 2429558"/>
              <a:gd name="connsiteX155" fmla="*/ 1862137 w 2962566"/>
              <a:gd name="connsiteY155" fmla="*/ 2031448 h 2429558"/>
              <a:gd name="connsiteX156" fmla="*/ 1876425 w 2962566"/>
              <a:gd name="connsiteY156" fmla="*/ 2083835 h 2429558"/>
              <a:gd name="connsiteX157" fmla="*/ 1881187 w 2962566"/>
              <a:gd name="connsiteY157" fmla="*/ 2098123 h 2429558"/>
              <a:gd name="connsiteX158" fmla="*/ 1895475 w 2962566"/>
              <a:gd name="connsiteY158" fmla="*/ 2107648 h 2429558"/>
              <a:gd name="connsiteX159" fmla="*/ 1914525 w 2962566"/>
              <a:gd name="connsiteY159" fmla="*/ 2150510 h 2429558"/>
              <a:gd name="connsiteX160" fmla="*/ 1919287 w 2962566"/>
              <a:gd name="connsiteY160" fmla="*/ 2164798 h 2429558"/>
              <a:gd name="connsiteX161" fmla="*/ 1938337 w 2962566"/>
              <a:gd name="connsiteY161" fmla="*/ 2193373 h 2429558"/>
              <a:gd name="connsiteX162" fmla="*/ 1962150 w 2962566"/>
              <a:gd name="connsiteY162" fmla="*/ 2221948 h 2429558"/>
              <a:gd name="connsiteX163" fmla="*/ 1976437 w 2962566"/>
              <a:gd name="connsiteY163" fmla="*/ 2231473 h 2429558"/>
              <a:gd name="connsiteX164" fmla="*/ 1990725 w 2962566"/>
              <a:gd name="connsiteY164" fmla="*/ 2245760 h 2429558"/>
              <a:gd name="connsiteX165" fmla="*/ 2005012 w 2962566"/>
              <a:gd name="connsiteY165" fmla="*/ 2250523 h 2429558"/>
              <a:gd name="connsiteX166" fmla="*/ 2047875 w 2962566"/>
              <a:gd name="connsiteY166" fmla="*/ 2269573 h 2429558"/>
              <a:gd name="connsiteX167" fmla="*/ 2114550 w 2962566"/>
              <a:gd name="connsiteY167" fmla="*/ 2288623 h 2429558"/>
              <a:gd name="connsiteX168" fmla="*/ 2143125 w 2962566"/>
              <a:gd name="connsiteY168" fmla="*/ 2307673 h 2429558"/>
              <a:gd name="connsiteX169" fmla="*/ 2171700 w 2962566"/>
              <a:gd name="connsiteY169" fmla="*/ 2317198 h 2429558"/>
              <a:gd name="connsiteX170" fmla="*/ 2185987 w 2962566"/>
              <a:gd name="connsiteY170" fmla="*/ 2326723 h 2429558"/>
              <a:gd name="connsiteX171" fmla="*/ 2228850 w 2962566"/>
              <a:gd name="connsiteY171" fmla="*/ 2336248 h 2429558"/>
              <a:gd name="connsiteX172" fmla="*/ 2257425 w 2962566"/>
              <a:gd name="connsiteY172" fmla="*/ 2345773 h 2429558"/>
              <a:gd name="connsiteX173" fmla="*/ 2286000 w 2962566"/>
              <a:gd name="connsiteY173" fmla="*/ 2355298 h 2429558"/>
              <a:gd name="connsiteX174" fmla="*/ 2314575 w 2962566"/>
              <a:gd name="connsiteY174" fmla="*/ 2369585 h 2429558"/>
              <a:gd name="connsiteX175" fmla="*/ 2343150 w 2962566"/>
              <a:gd name="connsiteY175" fmla="*/ 2383873 h 2429558"/>
              <a:gd name="connsiteX176" fmla="*/ 2357437 w 2962566"/>
              <a:gd name="connsiteY176" fmla="*/ 2393398 h 2429558"/>
              <a:gd name="connsiteX177" fmla="*/ 2386012 w 2962566"/>
              <a:gd name="connsiteY177" fmla="*/ 2402923 h 2429558"/>
              <a:gd name="connsiteX178" fmla="*/ 2414587 w 2962566"/>
              <a:gd name="connsiteY178" fmla="*/ 2412448 h 2429558"/>
              <a:gd name="connsiteX179" fmla="*/ 2428875 w 2962566"/>
              <a:gd name="connsiteY179" fmla="*/ 2417210 h 2429558"/>
              <a:gd name="connsiteX180" fmla="*/ 2619374 w 2962566"/>
              <a:gd name="connsiteY180" fmla="*/ 2424354 h 2429558"/>
              <a:gd name="connsiteX181" fmla="*/ 2674143 w 2962566"/>
              <a:gd name="connsiteY181" fmla="*/ 2331485 h 2429558"/>
              <a:gd name="connsiteX182" fmla="*/ 2621756 w 2962566"/>
              <a:gd name="connsiteY182" fmla="*/ 2198136 h 2429558"/>
              <a:gd name="connsiteX183" fmla="*/ 2562225 w 2962566"/>
              <a:gd name="connsiteY183" fmla="*/ 2031448 h 2429558"/>
              <a:gd name="connsiteX184" fmla="*/ 2566987 w 2962566"/>
              <a:gd name="connsiteY184" fmla="*/ 1983823 h 2429558"/>
              <a:gd name="connsiteX185" fmla="*/ 2571750 w 2962566"/>
              <a:gd name="connsiteY185" fmla="*/ 1964773 h 2429558"/>
              <a:gd name="connsiteX186" fmla="*/ 2576512 w 2962566"/>
              <a:gd name="connsiteY186" fmla="*/ 1940960 h 2429558"/>
              <a:gd name="connsiteX187" fmla="*/ 2581275 w 2962566"/>
              <a:gd name="connsiteY187" fmla="*/ 1926673 h 2429558"/>
              <a:gd name="connsiteX188" fmla="*/ 2600325 w 2962566"/>
              <a:gd name="connsiteY188" fmla="*/ 1898098 h 2429558"/>
              <a:gd name="connsiteX189" fmla="*/ 2614612 w 2962566"/>
              <a:gd name="connsiteY189" fmla="*/ 1855235 h 2429558"/>
              <a:gd name="connsiteX190" fmla="*/ 2619375 w 2962566"/>
              <a:gd name="connsiteY190" fmla="*/ 1840948 h 2429558"/>
              <a:gd name="connsiteX191" fmla="*/ 2624137 w 2962566"/>
              <a:gd name="connsiteY191" fmla="*/ 1826660 h 2429558"/>
              <a:gd name="connsiteX192" fmla="*/ 2628900 w 2962566"/>
              <a:gd name="connsiteY192" fmla="*/ 1793323 h 2429558"/>
              <a:gd name="connsiteX193" fmla="*/ 2633662 w 2962566"/>
              <a:gd name="connsiteY193" fmla="*/ 1769510 h 2429558"/>
              <a:gd name="connsiteX194" fmla="*/ 2638425 w 2962566"/>
              <a:gd name="connsiteY194" fmla="*/ 1664735 h 2429558"/>
              <a:gd name="connsiteX195" fmla="*/ 2647950 w 2962566"/>
              <a:gd name="connsiteY195" fmla="*/ 1636160 h 2429558"/>
              <a:gd name="connsiteX196" fmla="*/ 2652712 w 2962566"/>
              <a:gd name="connsiteY196" fmla="*/ 1621873 h 2429558"/>
              <a:gd name="connsiteX197" fmla="*/ 2671762 w 2962566"/>
              <a:gd name="connsiteY197" fmla="*/ 1564723 h 2429558"/>
              <a:gd name="connsiteX198" fmla="*/ 2686050 w 2962566"/>
              <a:gd name="connsiteY198" fmla="*/ 1536148 h 2429558"/>
              <a:gd name="connsiteX199" fmla="*/ 2700337 w 2962566"/>
              <a:gd name="connsiteY199" fmla="*/ 1526623 h 2429558"/>
              <a:gd name="connsiteX200" fmla="*/ 2709862 w 2962566"/>
              <a:gd name="connsiteY200" fmla="*/ 1512335 h 2429558"/>
              <a:gd name="connsiteX201" fmla="*/ 2724150 w 2962566"/>
              <a:gd name="connsiteY201" fmla="*/ 1507573 h 2429558"/>
              <a:gd name="connsiteX202" fmla="*/ 2728912 w 2962566"/>
              <a:gd name="connsiteY202" fmla="*/ 1493285 h 2429558"/>
              <a:gd name="connsiteX203" fmla="*/ 2738437 w 2962566"/>
              <a:gd name="connsiteY203" fmla="*/ 1478998 h 2429558"/>
              <a:gd name="connsiteX204" fmla="*/ 2747962 w 2962566"/>
              <a:gd name="connsiteY204" fmla="*/ 1450423 h 2429558"/>
              <a:gd name="connsiteX205" fmla="*/ 2762250 w 2962566"/>
              <a:gd name="connsiteY205" fmla="*/ 1421848 h 2429558"/>
              <a:gd name="connsiteX206" fmla="*/ 2805112 w 2962566"/>
              <a:gd name="connsiteY206" fmla="*/ 1402798 h 2429558"/>
              <a:gd name="connsiteX207" fmla="*/ 2833687 w 2962566"/>
              <a:gd name="connsiteY207" fmla="*/ 1393273 h 2429558"/>
              <a:gd name="connsiteX208" fmla="*/ 2876550 w 2962566"/>
              <a:gd name="connsiteY208" fmla="*/ 1383748 h 2429558"/>
              <a:gd name="connsiteX209" fmla="*/ 2890837 w 2962566"/>
              <a:gd name="connsiteY209" fmla="*/ 1374223 h 2429558"/>
              <a:gd name="connsiteX210" fmla="*/ 2905125 w 2962566"/>
              <a:gd name="connsiteY210" fmla="*/ 1369460 h 2429558"/>
              <a:gd name="connsiteX211" fmla="*/ 2914650 w 2962566"/>
              <a:gd name="connsiteY211" fmla="*/ 1355173 h 2429558"/>
              <a:gd name="connsiteX212" fmla="*/ 2943225 w 2962566"/>
              <a:gd name="connsiteY212" fmla="*/ 1345648 h 2429558"/>
              <a:gd name="connsiteX213" fmla="*/ 2957512 w 2962566"/>
              <a:gd name="connsiteY213" fmla="*/ 1331360 h 2429558"/>
              <a:gd name="connsiteX214" fmla="*/ 2957512 w 2962566"/>
              <a:gd name="connsiteY214" fmla="*/ 1288498 h 2429558"/>
              <a:gd name="connsiteX215" fmla="*/ 2943225 w 2962566"/>
              <a:gd name="connsiteY215" fmla="*/ 1278973 h 2429558"/>
              <a:gd name="connsiteX216" fmla="*/ 2914650 w 2962566"/>
              <a:gd name="connsiteY216" fmla="*/ 1274210 h 2429558"/>
              <a:gd name="connsiteX217" fmla="*/ 2900362 w 2962566"/>
              <a:gd name="connsiteY217" fmla="*/ 1269448 h 2429558"/>
              <a:gd name="connsiteX218" fmla="*/ 2881312 w 2962566"/>
              <a:gd name="connsiteY218" fmla="*/ 1240873 h 2429558"/>
              <a:gd name="connsiteX219" fmla="*/ 2871787 w 2962566"/>
              <a:gd name="connsiteY219" fmla="*/ 1226585 h 2429558"/>
              <a:gd name="connsiteX220" fmla="*/ 2867025 w 2962566"/>
              <a:gd name="connsiteY220" fmla="*/ 1212298 h 2429558"/>
              <a:gd name="connsiteX221" fmla="*/ 2847975 w 2962566"/>
              <a:gd name="connsiteY221" fmla="*/ 1183723 h 2429558"/>
              <a:gd name="connsiteX222" fmla="*/ 2828925 w 2962566"/>
              <a:gd name="connsiteY222" fmla="*/ 1155148 h 2429558"/>
              <a:gd name="connsiteX223" fmla="*/ 2814637 w 2962566"/>
              <a:gd name="connsiteY223" fmla="*/ 1126573 h 2429558"/>
              <a:gd name="connsiteX224" fmla="*/ 2809875 w 2962566"/>
              <a:gd name="connsiteY224" fmla="*/ 1112285 h 2429558"/>
              <a:gd name="connsiteX225" fmla="*/ 2790825 w 2962566"/>
              <a:gd name="connsiteY225" fmla="*/ 1083710 h 2429558"/>
              <a:gd name="connsiteX226" fmla="*/ 2781300 w 2962566"/>
              <a:gd name="connsiteY226" fmla="*/ 1069423 h 2429558"/>
              <a:gd name="connsiteX227" fmla="*/ 2767012 w 2962566"/>
              <a:gd name="connsiteY227" fmla="*/ 1040848 h 2429558"/>
              <a:gd name="connsiteX228" fmla="*/ 2752725 w 2962566"/>
              <a:gd name="connsiteY228" fmla="*/ 1036085 h 2429558"/>
              <a:gd name="connsiteX229" fmla="*/ 2738437 w 2962566"/>
              <a:gd name="connsiteY229" fmla="*/ 1026560 h 2429558"/>
              <a:gd name="connsiteX230" fmla="*/ 2681287 w 2962566"/>
              <a:gd name="connsiteY230" fmla="*/ 1031323 h 2429558"/>
              <a:gd name="connsiteX231" fmla="*/ 2652712 w 2962566"/>
              <a:gd name="connsiteY231" fmla="*/ 1050373 h 2429558"/>
              <a:gd name="connsiteX232" fmla="*/ 2638425 w 2962566"/>
              <a:gd name="connsiteY232" fmla="*/ 1055135 h 2429558"/>
              <a:gd name="connsiteX233" fmla="*/ 2628900 w 2962566"/>
              <a:gd name="connsiteY233" fmla="*/ 1069423 h 2429558"/>
              <a:gd name="connsiteX234" fmla="*/ 2600325 w 2962566"/>
              <a:gd name="connsiteY234" fmla="*/ 1078948 h 2429558"/>
              <a:gd name="connsiteX235" fmla="*/ 2543175 w 2962566"/>
              <a:gd name="connsiteY235" fmla="*/ 1069423 h 2429558"/>
              <a:gd name="connsiteX236" fmla="*/ 2528887 w 2962566"/>
              <a:gd name="connsiteY236" fmla="*/ 1064660 h 2429558"/>
              <a:gd name="connsiteX237" fmla="*/ 2514600 w 2962566"/>
              <a:gd name="connsiteY237" fmla="*/ 1055135 h 2429558"/>
              <a:gd name="connsiteX238" fmla="*/ 2490787 w 2962566"/>
              <a:gd name="connsiteY238" fmla="*/ 1026560 h 2429558"/>
              <a:gd name="connsiteX239" fmla="*/ 2476500 w 2962566"/>
              <a:gd name="connsiteY239" fmla="*/ 1017035 h 2429558"/>
              <a:gd name="connsiteX240" fmla="*/ 2466975 w 2962566"/>
              <a:gd name="connsiteY240" fmla="*/ 1002748 h 2429558"/>
              <a:gd name="connsiteX241" fmla="*/ 2452687 w 2962566"/>
              <a:gd name="connsiteY241" fmla="*/ 993223 h 2429558"/>
              <a:gd name="connsiteX242" fmla="*/ 2447925 w 2962566"/>
              <a:gd name="connsiteY242" fmla="*/ 978935 h 2429558"/>
              <a:gd name="connsiteX243" fmla="*/ 2438400 w 2962566"/>
              <a:gd name="connsiteY243" fmla="*/ 964648 h 2429558"/>
              <a:gd name="connsiteX244" fmla="*/ 2433637 w 2962566"/>
              <a:gd name="connsiteY244" fmla="*/ 950360 h 2429558"/>
              <a:gd name="connsiteX245" fmla="*/ 2419350 w 2962566"/>
              <a:gd name="connsiteY245" fmla="*/ 936073 h 2429558"/>
              <a:gd name="connsiteX246" fmla="*/ 2409825 w 2962566"/>
              <a:gd name="connsiteY246" fmla="*/ 921785 h 2429558"/>
              <a:gd name="connsiteX247" fmla="*/ 2395537 w 2962566"/>
              <a:gd name="connsiteY247" fmla="*/ 907498 h 2429558"/>
              <a:gd name="connsiteX248" fmla="*/ 2386012 w 2962566"/>
              <a:gd name="connsiteY248" fmla="*/ 893210 h 2429558"/>
              <a:gd name="connsiteX249" fmla="*/ 2371725 w 2962566"/>
              <a:gd name="connsiteY249" fmla="*/ 888448 h 2429558"/>
              <a:gd name="connsiteX250" fmla="*/ 2347912 w 2962566"/>
              <a:gd name="connsiteY250" fmla="*/ 845585 h 2429558"/>
              <a:gd name="connsiteX251" fmla="*/ 2328862 w 2962566"/>
              <a:gd name="connsiteY251" fmla="*/ 831298 h 2429558"/>
              <a:gd name="connsiteX252" fmla="*/ 2305050 w 2962566"/>
              <a:gd name="connsiteY252" fmla="*/ 802723 h 2429558"/>
              <a:gd name="connsiteX253" fmla="*/ 2276475 w 2962566"/>
              <a:gd name="connsiteY253" fmla="*/ 788435 h 2429558"/>
              <a:gd name="connsiteX254" fmla="*/ 2233612 w 2962566"/>
              <a:gd name="connsiteY254" fmla="*/ 755098 h 2429558"/>
              <a:gd name="connsiteX255" fmla="*/ 2205037 w 2962566"/>
              <a:gd name="connsiteY255" fmla="*/ 736048 h 2429558"/>
              <a:gd name="connsiteX256" fmla="*/ 2190750 w 2962566"/>
              <a:gd name="connsiteY256" fmla="*/ 726523 h 2429558"/>
              <a:gd name="connsiteX257" fmla="*/ 2176462 w 2962566"/>
              <a:gd name="connsiteY257" fmla="*/ 721760 h 2429558"/>
              <a:gd name="connsiteX258" fmla="*/ 2147887 w 2962566"/>
              <a:gd name="connsiteY258" fmla="*/ 702710 h 2429558"/>
              <a:gd name="connsiteX259" fmla="*/ 2076450 w 2962566"/>
              <a:gd name="connsiteY259" fmla="*/ 655085 h 2429558"/>
              <a:gd name="connsiteX260" fmla="*/ 2047875 w 2962566"/>
              <a:gd name="connsiteY260" fmla="*/ 636035 h 2429558"/>
              <a:gd name="connsiteX261" fmla="*/ 2033587 w 2962566"/>
              <a:gd name="connsiteY261" fmla="*/ 626510 h 2429558"/>
              <a:gd name="connsiteX262" fmla="*/ 2005012 w 2962566"/>
              <a:gd name="connsiteY262" fmla="*/ 616985 h 2429558"/>
              <a:gd name="connsiteX263" fmla="*/ 1990725 w 2962566"/>
              <a:gd name="connsiteY263" fmla="*/ 612223 h 2429558"/>
              <a:gd name="connsiteX264" fmla="*/ 1909762 w 2962566"/>
              <a:gd name="connsiteY264" fmla="*/ 621748 h 2429558"/>
              <a:gd name="connsiteX265" fmla="*/ 1895475 w 2962566"/>
              <a:gd name="connsiteY265" fmla="*/ 631273 h 2429558"/>
              <a:gd name="connsiteX266" fmla="*/ 1866900 w 2962566"/>
              <a:gd name="connsiteY266" fmla="*/ 640798 h 2429558"/>
              <a:gd name="connsiteX267" fmla="*/ 1752600 w 2962566"/>
              <a:gd name="connsiteY267" fmla="*/ 636035 h 2429558"/>
              <a:gd name="connsiteX268" fmla="*/ 1724025 w 2962566"/>
              <a:gd name="connsiteY268" fmla="*/ 574123 h 2429558"/>
              <a:gd name="connsiteX269" fmla="*/ 1664493 w 2962566"/>
              <a:gd name="connsiteY269" fmla="*/ 497923 h 2429558"/>
              <a:gd name="connsiteX270" fmla="*/ 1633537 w 2962566"/>
              <a:gd name="connsiteY270" fmla="*/ 445535 h 2429558"/>
              <a:gd name="connsiteX271" fmla="*/ 1614487 w 2962566"/>
              <a:gd name="connsiteY271" fmla="*/ 402673 h 2429558"/>
              <a:gd name="connsiteX272" fmla="*/ 1595437 w 2962566"/>
              <a:gd name="connsiteY272" fmla="*/ 359810 h 2429558"/>
              <a:gd name="connsiteX273" fmla="*/ 1585912 w 2962566"/>
              <a:gd name="connsiteY273" fmla="*/ 331235 h 2429558"/>
              <a:gd name="connsiteX274" fmla="*/ 1571625 w 2962566"/>
              <a:gd name="connsiteY274" fmla="*/ 302660 h 2429558"/>
              <a:gd name="connsiteX275" fmla="*/ 1543050 w 2962566"/>
              <a:gd name="connsiteY275" fmla="*/ 293135 h 2429558"/>
              <a:gd name="connsiteX276" fmla="*/ 1514475 w 2962566"/>
              <a:gd name="connsiteY276" fmla="*/ 278848 h 2429558"/>
              <a:gd name="connsiteX277" fmla="*/ 1500187 w 2962566"/>
              <a:gd name="connsiteY277" fmla="*/ 269323 h 2429558"/>
              <a:gd name="connsiteX278" fmla="*/ 1471612 w 2962566"/>
              <a:gd name="connsiteY278" fmla="*/ 259798 h 2429558"/>
              <a:gd name="connsiteX279" fmla="*/ 1443037 w 2962566"/>
              <a:gd name="connsiteY279" fmla="*/ 274085 h 2429558"/>
              <a:gd name="connsiteX280" fmla="*/ 1428750 w 2962566"/>
              <a:gd name="connsiteY280" fmla="*/ 278848 h 2429558"/>
              <a:gd name="connsiteX281" fmla="*/ 1414462 w 2962566"/>
              <a:gd name="connsiteY281" fmla="*/ 288373 h 2429558"/>
              <a:gd name="connsiteX282" fmla="*/ 1385887 w 2962566"/>
              <a:gd name="connsiteY282" fmla="*/ 297898 h 2429558"/>
              <a:gd name="connsiteX283" fmla="*/ 1328737 w 2962566"/>
              <a:gd name="connsiteY283" fmla="*/ 293135 h 2429558"/>
              <a:gd name="connsiteX284" fmla="*/ 1300162 w 2962566"/>
              <a:gd name="connsiteY284" fmla="*/ 283610 h 2429558"/>
              <a:gd name="connsiteX285" fmla="*/ 1266825 w 2962566"/>
              <a:gd name="connsiteY285" fmla="*/ 274085 h 2429558"/>
              <a:gd name="connsiteX286" fmla="*/ 1057275 w 2962566"/>
              <a:gd name="connsiteY286" fmla="*/ 278848 h 2429558"/>
              <a:gd name="connsiteX287" fmla="*/ 957262 w 2962566"/>
              <a:gd name="connsiteY287" fmla="*/ 278848 h 2429558"/>
              <a:gd name="connsiteX288" fmla="*/ 938212 w 2962566"/>
              <a:gd name="connsiteY288" fmla="*/ 231223 h 2429558"/>
              <a:gd name="connsiteX289" fmla="*/ 981075 w 2962566"/>
              <a:gd name="connsiteY289" fmla="*/ 207410 h 2429558"/>
              <a:gd name="connsiteX290" fmla="*/ 1004887 w 2962566"/>
              <a:gd name="connsiteY290" fmla="*/ 145498 h 2429558"/>
              <a:gd name="connsiteX291" fmla="*/ 1000125 w 2962566"/>
              <a:gd name="connsiteY291" fmla="*/ 107398 h 2429558"/>
              <a:gd name="connsiteX292" fmla="*/ 990600 w 2962566"/>
              <a:gd name="connsiteY292" fmla="*/ 78823 h 2429558"/>
              <a:gd name="connsiteX293" fmla="*/ 947737 w 2962566"/>
              <a:gd name="connsiteY293" fmla="*/ 50248 h 2429558"/>
              <a:gd name="connsiteX294" fmla="*/ 904875 w 2962566"/>
              <a:gd name="connsiteY294" fmla="*/ 2623 h 2429558"/>
              <a:gd name="connsiteX295" fmla="*/ 838200 w 2962566"/>
              <a:gd name="connsiteY295" fmla="*/ 7385 h 2429558"/>
              <a:gd name="connsiteX296" fmla="*/ 819150 w 2962566"/>
              <a:gd name="connsiteY296" fmla="*/ 12148 h 2429558"/>
              <a:gd name="connsiteX297" fmla="*/ 766762 w 2962566"/>
              <a:gd name="connsiteY297" fmla="*/ 16910 h 2429558"/>
              <a:gd name="connsiteX298" fmla="*/ 785812 w 2962566"/>
              <a:gd name="connsiteY298" fmla="*/ 16910 h 2429558"/>
              <a:gd name="connsiteX0" fmla="*/ 785812 w 2962566"/>
              <a:gd name="connsiteY0" fmla="*/ 16910 h 2429558"/>
              <a:gd name="connsiteX1" fmla="*/ 733425 w 2962566"/>
              <a:gd name="connsiteY1" fmla="*/ 35960 h 2429558"/>
              <a:gd name="connsiteX2" fmla="*/ 709612 w 2962566"/>
              <a:gd name="connsiteY2" fmla="*/ 40723 h 2429558"/>
              <a:gd name="connsiteX3" fmla="*/ 690562 w 2962566"/>
              <a:gd name="connsiteY3" fmla="*/ 45485 h 2429558"/>
              <a:gd name="connsiteX4" fmla="*/ 661987 w 2962566"/>
              <a:gd name="connsiteY4" fmla="*/ 55010 h 2429558"/>
              <a:gd name="connsiteX5" fmla="*/ 623887 w 2962566"/>
              <a:gd name="connsiteY5" fmla="*/ 88348 h 2429558"/>
              <a:gd name="connsiteX6" fmla="*/ 623887 w 2962566"/>
              <a:gd name="connsiteY6" fmla="*/ 221698 h 2429558"/>
              <a:gd name="connsiteX7" fmla="*/ 638175 w 2962566"/>
              <a:gd name="connsiteY7" fmla="*/ 226460 h 2429558"/>
              <a:gd name="connsiteX8" fmla="*/ 647700 w 2962566"/>
              <a:gd name="connsiteY8" fmla="*/ 240748 h 2429558"/>
              <a:gd name="connsiteX9" fmla="*/ 652462 w 2962566"/>
              <a:gd name="connsiteY9" fmla="*/ 255035 h 2429558"/>
              <a:gd name="connsiteX10" fmla="*/ 671512 w 2962566"/>
              <a:gd name="connsiteY10" fmla="*/ 283610 h 2429558"/>
              <a:gd name="connsiteX11" fmla="*/ 681037 w 2962566"/>
              <a:gd name="connsiteY11" fmla="*/ 297898 h 2429558"/>
              <a:gd name="connsiteX12" fmla="*/ 690562 w 2962566"/>
              <a:gd name="connsiteY12" fmla="*/ 335998 h 2429558"/>
              <a:gd name="connsiteX13" fmla="*/ 695325 w 2962566"/>
              <a:gd name="connsiteY13" fmla="*/ 350285 h 2429558"/>
              <a:gd name="connsiteX14" fmla="*/ 690562 w 2962566"/>
              <a:gd name="connsiteY14" fmla="*/ 412198 h 2429558"/>
              <a:gd name="connsiteX15" fmla="*/ 676275 w 2962566"/>
              <a:gd name="connsiteY15" fmla="*/ 440773 h 2429558"/>
              <a:gd name="connsiteX16" fmla="*/ 671512 w 2962566"/>
              <a:gd name="connsiteY16" fmla="*/ 455060 h 2429558"/>
              <a:gd name="connsiteX17" fmla="*/ 638175 w 2962566"/>
              <a:gd name="connsiteY17" fmla="*/ 497923 h 2429558"/>
              <a:gd name="connsiteX18" fmla="*/ 604837 w 2962566"/>
              <a:gd name="connsiteY18" fmla="*/ 536023 h 2429558"/>
              <a:gd name="connsiteX19" fmla="*/ 595312 w 2962566"/>
              <a:gd name="connsiteY19" fmla="*/ 550310 h 2429558"/>
              <a:gd name="connsiteX20" fmla="*/ 566737 w 2962566"/>
              <a:gd name="connsiteY20" fmla="*/ 559835 h 2429558"/>
              <a:gd name="connsiteX21" fmla="*/ 552450 w 2962566"/>
              <a:gd name="connsiteY21" fmla="*/ 564598 h 2429558"/>
              <a:gd name="connsiteX22" fmla="*/ 538162 w 2962566"/>
              <a:gd name="connsiteY22" fmla="*/ 569360 h 2429558"/>
              <a:gd name="connsiteX23" fmla="*/ 523875 w 2962566"/>
              <a:gd name="connsiteY23" fmla="*/ 574123 h 2429558"/>
              <a:gd name="connsiteX24" fmla="*/ 500062 w 2962566"/>
              <a:gd name="connsiteY24" fmla="*/ 593173 h 2429558"/>
              <a:gd name="connsiteX25" fmla="*/ 490537 w 2962566"/>
              <a:gd name="connsiteY25" fmla="*/ 607460 h 2429558"/>
              <a:gd name="connsiteX26" fmla="*/ 461962 w 2962566"/>
              <a:gd name="connsiteY26" fmla="*/ 626510 h 2429558"/>
              <a:gd name="connsiteX27" fmla="*/ 447675 w 2962566"/>
              <a:gd name="connsiteY27" fmla="*/ 636035 h 2429558"/>
              <a:gd name="connsiteX28" fmla="*/ 433387 w 2962566"/>
              <a:gd name="connsiteY28" fmla="*/ 645560 h 2429558"/>
              <a:gd name="connsiteX29" fmla="*/ 423862 w 2962566"/>
              <a:gd name="connsiteY29" fmla="*/ 659848 h 2429558"/>
              <a:gd name="connsiteX30" fmla="*/ 390525 w 2962566"/>
              <a:gd name="connsiteY30" fmla="*/ 697948 h 2429558"/>
              <a:gd name="connsiteX31" fmla="*/ 366712 w 2962566"/>
              <a:gd name="connsiteY31" fmla="*/ 736048 h 2429558"/>
              <a:gd name="connsiteX32" fmla="*/ 357187 w 2962566"/>
              <a:gd name="connsiteY32" fmla="*/ 750335 h 2429558"/>
              <a:gd name="connsiteX33" fmla="*/ 328612 w 2962566"/>
              <a:gd name="connsiteY33" fmla="*/ 774148 h 2429558"/>
              <a:gd name="connsiteX34" fmla="*/ 309562 w 2962566"/>
              <a:gd name="connsiteY34" fmla="*/ 802723 h 2429558"/>
              <a:gd name="connsiteX35" fmla="*/ 304800 w 2962566"/>
              <a:gd name="connsiteY35" fmla="*/ 817010 h 2429558"/>
              <a:gd name="connsiteX36" fmla="*/ 314325 w 2962566"/>
              <a:gd name="connsiteY36" fmla="*/ 859873 h 2429558"/>
              <a:gd name="connsiteX37" fmla="*/ 323850 w 2962566"/>
              <a:gd name="connsiteY37" fmla="*/ 874160 h 2429558"/>
              <a:gd name="connsiteX38" fmla="*/ 314325 w 2962566"/>
              <a:gd name="connsiteY38" fmla="*/ 917023 h 2429558"/>
              <a:gd name="connsiteX39" fmla="*/ 300037 w 2962566"/>
              <a:gd name="connsiteY39" fmla="*/ 945598 h 2429558"/>
              <a:gd name="connsiteX40" fmla="*/ 290512 w 2962566"/>
              <a:gd name="connsiteY40" fmla="*/ 997985 h 2429558"/>
              <a:gd name="connsiteX41" fmla="*/ 233362 w 2962566"/>
              <a:gd name="connsiteY41" fmla="*/ 1026561 h 2429558"/>
              <a:gd name="connsiteX42" fmla="*/ 295275 w 2962566"/>
              <a:gd name="connsiteY42" fmla="*/ 1112285 h 2429558"/>
              <a:gd name="connsiteX43" fmla="*/ 259556 w 2962566"/>
              <a:gd name="connsiteY43" fmla="*/ 1224204 h 2429558"/>
              <a:gd name="connsiteX44" fmla="*/ 266700 w 2962566"/>
              <a:gd name="connsiteY44" fmla="*/ 1312310 h 2429558"/>
              <a:gd name="connsiteX45" fmla="*/ 252412 w 2962566"/>
              <a:gd name="connsiteY45" fmla="*/ 1340885 h 2429558"/>
              <a:gd name="connsiteX46" fmla="*/ 190499 w 2962566"/>
              <a:gd name="connsiteY46" fmla="*/ 1388510 h 2429558"/>
              <a:gd name="connsiteX47" fmla="*/ 150019 w 2962566"/>
              <a:gd name="connsiteY47" fmla="*/ 1498048 h 2429558"/>
              <a:gd name="connsiteX48" fmla="*/ 152400 w 2962566"/>
              <a:gd name="connsiteY48" fmla="*/ 1531385 h 2429558"/>
              <a:gd name="connsiteX49" fmla="*/ 138112 w 2962566"/>
              <a:gd name="connsiteY49" fmla="*/ 1540910 h 2429558"/>
              <a:gd name="connsiteX50" fmla="*/ 128587 w 2962566"/>
              <a:gd name="connsiteY50" fmla="*/ 1555198 h 2429558"/>
              <a:gd name="connsiteX51" fmla="*/ 114300 w 2962566"/>
              <a:gd name="connsiteY51" fmla="*/ 1569485 h 2429558"/>
              <a:gd name="connsiteX52" fmla="*/ 104775 w 2962566"/>
              <a:gd name="connsiteY52" fmla="*/ 1598060 h 2429558"/>
              <a:gd name="connsiteX53" fmla="*/ 85725 w 2962566"/>
              <a:gd name="connsiteY53" fmla="*/ 1626635 h 2429558"/>
              <a:gd name="connsiteX54" fmla="*/ 80962 w 2962566"/>
              <a:gd name="connsiteY54" fmla="*/ 1640923 h 2429558"/>
              <a:gd name="connsiteX55" fmla="*/ 66675 w 2962566"/>
              <a:gd name="connsiteY55" fmla="*/ 1655210 h 2429558"/>
              <a:gd name="connsiteX56" fmla="*/ 52387 w 2962566"/>
              <a:gd name="connsiteY56" fmla="*/ 1683785 h 2429558"/>
              <a:gd name="connsiteX57" fmla="*/ 47625 w 2962566"/>
              <a:gd name="connsiteY57" fmla="*/ 1698073 h 2429558"/>
              <a:gd name="connsiteX58" fmla="*/ 38100 w 2962566"/>
              <a:gd name="connsiteY58" fmla="*/ 1712360 h 2429558"/>
              <a:gd name="connsiteX59" fmla="*/ 28575 w 2962566"/>
              <a:gd name="connsiteY59" fmla="*/ 1740935 h 2429558"/>
              <a:gd name="connsiteX60" fmla="*/ 23812 w 2962566"/>
              <a:gd name="connsiteY60" fmla="*/ 1788560 h 2429558"/>
              <a:gd name="connsiteX61" fmla="*/ 9525 w 2962566"/>
              <a:gd name="connsiteY61" fmla="*/ 1798085 h 2429558"/>
              <a:gd name="connsiteX62" fmla="*/ 0 w 2962566"/>
              <a:gd name="connsiteY62" fmla="*/ 1826660 h 2429558"/>
              <a:gd name="connsiteX63" fmla="*/ 4762 w 2962566"/>
              <a:gd name="connsiteY63" fmla="*/ 1874285 h 2429558"/>
              <a:gd name="connsiteX64" fmla="*/ 14287 w 2962566"/>
              <a:gd name="connsiteY64" fmla="*/ 1917148 h 2429558"/>
              <a:gd name="connsiteX65" fmla="*/ 28575 w 2962566"/>
              <a:gd name="connsiteY65" fmla="*/ 1964773 h 2429558"/>
              <a:gd name="connsiteX66" fmla="*/ 47625 w 2962566"/>
              <a:gd name="connsiteY66" fmla="*/ 1993348 h 2429558"/>
              <a:gd name="connsiteX67" fmla="*/ 76200 w 2962566"/>
              <a:gd name="connsiteY67" fmla="*/ 1998110 h 2429558"/>
              <a:gd name="connsiteX68" fmla="*/ 90487 w 2962566"/>
              <a:gd name="connsiteY68" fmla="*/ 2002873 h 2429558"/>
              <a:gd name="connsiteX69" fmla="*/ 104775 w 2962566"/>
              <a:gd name="connsiteY69" fmla="*/ 2012398 h 2429558"/>
              <a:gd name="connsiteX70" fmla="*/ 133350 w 2962566"/>
              <a:gd name="connsiteY70" fmla="*/ 2021923 h 2429558"/>
              <a:gd name="connsiteX71" fmla="*/ 180975 w 2962566"/>
              <a:gd name="connsiteY71" fmla="*/ 2017160 h 2429558"/>
              <a:gd name="connsiteX72" fmla="*/ 200025 w 2962566"/>
              <a:gd name="connsiteY72" fmla="*/ 1993348 h 2429558"/>
              <a:gd name="connsiteX73" fmla="*/ 214312 w 2962566"/>
              <a:gd name="connsiteY73" fmla="*/ 1983823 h 2429558"/>
              <a:gd name="connsiteX74" fmla="*/ 223837 w 2962566"/>
              <a:gd name="connsiteY74" fmla="*/ 1969535 h 2429558"/>
              <a:gd name="connsiteX75" fmla="*/ 228600 w 2962566"/>
              <a:gd name="connsiteY75" fmla="*/ 1955248 h 2429558"/>
              <a:gd name="connsiteX76" fmla="*/ 242887 w 2962566"/>
              <a:gd name="connsiteY76" fmla="*/ 1950485 h 2429558"/>
              <a:gd name="connsiteX77" fmla="*/ 261937 w 2962566"/>
              <a:gd name="connsiteY77" fmla="*/ 1921910 h 2429558"/>
              <a:gd name="connsiteX78" fmla="*/ 276225 w 2962566"/>
              <a:gd name="connsiteY78" fmla="*/ 1879048 h 2429558"/>
              <a:gd name="connsiteX79" fmla="*/ 280987 w 2962566"/>
              <a:gd name="connsiteY79" fmla="*/ 1864760 h 2429558"/>
              <a:gd name="connsiteX80" fmla="*/ 295275 w 2962566"/>
              <a:gd name="connsiteY80" fmla="*/ 1855235 h 2429558"/>
              <a:gd name="connsiteX81" fmla="*/ 304800 w 2962566"/>
              <a:gd name="connsiteY81" fmla="*/ 1840948 h 2429558"/>
              <a:gd name="connsiteX82" fmla="*/ 347662 w 2962566"/>
              <a:gd name="connsiteY82" fmla="*/ 1817135 h 2429558"/>
              <a:gd name="connsiteX83" fmla="*/ 366712 w 2962566"/>
              <a:gd name="connsiteY83" fmla="*/ 1793323 h 2429558"/>
              <a:gd name="connsiteX84" fmla="*/ 381000 w 2962566"/>
              <a:gd name="connsiteY84" fmla="*/ 1764748 h 2429558"/>
              <a:gd name="connsiteX85" fmla="*/ 400050 w 2962566"/>
              <a:gd name="connsiteY85" fmla="*/ 1736173 h 2429558"/>
              <a:gd name="connsiteX86" fmla="*/ 414337 w 2962566"/>
              <a:gd name="connsiteY86" fmla="*/ 1707598 h 2429558"/>
              <a:gd name="connsiteX87" fmla="*/ 423862 w 2962566"/>
              <a:gd name="connsiteY87" fmla="*/ 1674260 h 2429558"/>
              <a:gd name="connsiteX88" fmla="*/ 419100 w 2962566"/>
              <a:gd name="connsiteY88" fmla="*/ 1602823 h 2429558"/>
              <a:gd name="connsiteX89" fmla="*/ 419100 w 2962566"/>
              <a:gd name="connsiteY89" fmla="*/ 1517098 h 2429558"/>
              <a:gd name="connsiteX90" fmla="*/ 433387 w 2962566"/>
              <a:gd name="connsiteY90" fmla="*/ 1512335 h 2429558"/>
              <a:gd name="connsiteX91" fmla="*/ 447675 w 2962566"/>
              <a:gd name="connsiteY91" fmla="*/ 1502810 h 2429558"/>
              <a:gd name="connsiteX92" fmla="*/ 471487 w 2962566"/>
              <a:gd name="connsiteY92" fmla="*/ 1478998 h 2429558"/>
              <a:gd name="connsiteX93" fmla="*/ 495300 w 2962566"/>
              <a:gd name="connsiteY93" fmla="*/ 1459948 h 2429558"/>
              <a:gd name="connsiteX94" fmla="*/ 519112 w 2962566"/>
              <a:gd name="connsiteY94" fmla="*/ 1431373 h 2429558"/>
              <a:gd name="connsiteX95" fmla="*/ 538162 w 2962566"/>
              <a:gd name="connsiteY95" fmla="*/ 1402798 h 2429558"/>
              <a:gd name="connsiteX96" fmla="*/ 547687 w 2962566"/>
              <a:gd name="connsiteY96" fmla="*/ 1388510 h 2429558"/>
              <a:gd name="connsiteX97" fmla="*/ 561975 w 2962566"/>
              <a:gd name="connsiteY97" fmla="*/ 1378985 h 2429558"/>
              <a:gd name="connsiteX98" fmla="*/ 566737 w 2962566"/>
              <a:gd name="connsiteY98" fmla="*/ 1364698 h 2429558"/>
              <a:gd name="connsiteX99" fmla="*/ 576262 w 2962566"/>
              <a:gd name="connsiteY99" fmla="*/ 1331360 h 2429558"/>
              <a:gd name="connsiteX100" fmla="*/ 571500 w 2962566"/>
              <a:gd name="connsiteY100" fmla="*/ 1183723 h 2429558"/>
              <a:gd name="connsiteX101" fmla="*/ 595312 w 2962566"/>
              <a:gd name="connsiteY101" fmla="*/ 1097998 h 2429558"/>
              <a:gd name="connsiteX102" fmla="*/ 609600 w 2962566"/>
              <a:gd name="connsiteY102" fmla="*/ 1093235 h 2429558"/>
              <a:gd name="connsiteX103" fmla="*/ 652462 w 2962566"/>
              <a:gd name="connsiteY103" fmla="*/ 1069423 h 2429558"/>
              <a:gd name="connsiteX104" fmla="*/ 666750 w 2962566"/>
              <a:gd name="connsiteY104" fmla="*/ 1064660 h 2429558"/>
              <a:gd name="connsiteX105" fmla="*/ 733425 w 2962566"/>
              <a:gd name="connsiteY105" fmla="*/ 1069423 h 2429558"/>
              <a:gd name="connsiteX106" fmla="*/ 747712 w 2962566"/>
              <a:gd name="connsiteY106" fmla="*/ 1074185 h 2429558"/>
              <a:gd name="connsiteX107" fmla="*/ 785812 w 2962566"/>
              <a:gd name="connsiteY107" fmla="*/ 1078948 h 2429558"/>
              <a:gd name="connsiteX108" fmla="*/ 971550 w 2962566"/>
              <a:gd name="connsiteY108" fmla="*/ 1107523 h 2429558"/>
              <a:gd name="connsiteX109" fmla="*/ 1000125 w 2962566"/>
              <a:gd name="connsiteY109" fmla="*/ 1117048 h 2429558"/>
              <a:gd name="connsiteX110" fmla="*/ 1042987 w 2962566"/>
              <a:gd name="connsiteY110" fmla="*/ 1131335 h 2429558"/>
              <a:gd name="connsiteX111" fmla="*/ 1057275 w 2962566"/>
              <a:gd name="connsiteY111" fmla="*/ 1136098 h 2429558"/>
              <a:gd name="connsiteX112" fmla="*/ 1100137 w 2962566"/>
              <a:gd name="connsiteY112" fmla="*/ 1159910 h 2429558"/>
              <a:gd name="connsiteX113" fmla="*/ 1128712 w 2962566"/>
              <a:gd name="connsiteY113" fmla="*/ 1178960 h 2429558"/>
              <a:gd name="connsiteX114" fmla="*/ 1152525 w 2962566"/>
              <a:gd name="connsiteY114" fmla="*/ 1198010 h 2429558"/>
              <a:gd name="connsiteX115" fmla="*/ 1162050 w 2962566"/>
              <a:gd name="connsiteY115" fmla="*/ 1212298 h 2429558"/>
              <a:gd name="connsiteX116" fmla="*/ 1190625 w 2962566"/>
              <a:gd name="connsiteY116" fmla="*/ 1231348 h 2429558"/>
              <a:gd name="connsiteX117" fmla="*/ 1204912 w 2962566"/>
              <a:gd name="connsiteY117" fmla="*/ 1240873 h 2429558"/>
              <a:gd name="connsiteX118" fmla="*/ 1233487 w 2962566"/>
              <a:gd name="connsiteY118" fmla="*/ 1259923 h 2429558"/>
              <a:gd name="connsiteX119" fmla="*/ 1257300 w 2962566"/>
              <a:gd name="connsiteY119" fmla="*/ 1288498 h 2429558"/>
              <a:gd name="connsiteX120" fmla="*/ 1276350 w 2962566"/>
              <a:gd name="connsiteY120" fmla="*/ 1317073 h 2429558"/>
              <a:gd name="connsiteX121" fmla="*/ 1285875 w 2962566"/>
              <a:gd name="connsiteY121" fmla="*/ 1331360 h 2429558"/>
              <a:gd name="connsiteX122" fmla="*/ 1314450 w 2962566"/>
              <a:gd name="connsiteY122" fmla="*/ 1374223 h 2429558"/>
              <a:gd name="connsiteX123" fmla="*/ 1323975 w 2962566"/>
              <a:gd name="connsiteY123" fmla="*/ 1388510 h 2429558"/>
              <a:gd name="connsiteX124" fmla="*/ 1338262 w 2962566"/>
              <a:gd name="connsiteY124" fmla="*/ 1398035 h 2429558"/>
              <a:gd name="connsiteX125" fmla="*/ 1357312 w 2962566"/>
              <a:gd name="connsiteY125" fmla="*/ 1421848 h 2429558"/>
              <a:gd name="connsiteX126" fmla="*/ 1376362 w 2962566"/>
              <a:gd name="connsiteY126" fmla="*/ 1450423 h 2429558"/>
              <a:gd name="connsiteX127" fmla="*/ 1385887 w 2962566"/>
              <a:gd name="connsiteY127" fmla="*/ 1464710 h 2429558"/>
              <a:gd name="connsiteX128" fmla="*/ 1400175 w 2962566"/>
              <a:gd name="connsiteY128" fmla="*/ 1469473 h 2429558"/>
              <a:gd name="connsiteX129" fmla="*/ 1423987 w 2962566"/>
              <a:gd name="connsiteY129" fmla="*/ 1493285 h 2429558"/>
              <a:gd name="connsiteX130" fmla="*/ 1433512 w 2962566"/>
              <a:gd name="connsiteY130" fmla="*/ 1507573 h 2429558"/>
              <a:gd name="connsiteX131" fmla="*/ 1447800 w 2962566"/>
              <a:gd name="connsiteY131" fmla="*/ 1517098 h 2429558"/>
              <a:gd name="connsiteX132" fmla="*/ 1462087 w 2962566"/>
              <a:gd name="connsiteY132" fmla="*/ 1531385 h 2429558"/>
              <a:gd name="connsiteX133" fmla="*/ 1490662 w 2962566"/>
              <a:gd name="connsiteY133" fmla="*/ 1540910 h 2429558"/>
              <a:gd name="connsiteX134" fmla="*/ 1524000 w 2962566"/>
              <a:gd name="connsiteY134" fmla="*/ 1550435 h 2429558"/>
              <a:gd name="connsiteX135" fmla="*/ 1552575 w 2962566"/>
              <a:gd name="connsiteY135" fmla="*/ 1555198 h 2429558"/>
              <a:gd name="connsiteX136" fmla="*/ 1566862 w 2962566"/>
              <a:gd name="connsiteY136" fmla="*/ 1559960 h 2429558"/>
              <a:gd name="connsiteX137" fmla="*/ 1585912 w 2962566"/>
              <a:gd name="connsiteY137" fmla="*/ 1564723 h 2429558"/>
              <a:gd name="connsiteX138" fmla="*/ 1614487 w 2962566"/>
              <a:gd name="connsiteY138" fmla="*/ 1583773 h 2429558"/>
              <a:gd name="connsiteX139" fmla="*/ 1628775 w 2962566"/>
              <a:gd name="connsiteY139" fmla="*/ 1593298 h 2429558"/>
              <a:gd name="connsiteX140" fmla="*/ 1652587 w 2962566"/>
              <a:gd name="connsiteY140" fmla="*/ 1617110 h 2429558"/>
              <a:gd name="connsiteX141" fmla="*/ 1676400 w 2962566"/>
              <a:gd name="connsiteY141" fmla="*/ 1636160 h 2429558"/>
              <a:gd name="connsiteX142" fmla="*/ 1700212 w 2962566"/>
              <a:gd name="connsiteY142" fmla="*/ 1679023 h 2429558"/>
              <a:gd name="connsiteX143" fmla="*/ 1709737 w 2962566"/>
              <a:gd name="connsiteY143" fmla="*/ 1693310 h 2429558"/>
              <a:gd name="connsiteX144" fmla="*/ 1724025 w 2962566"/>
              <a:gd name="connsiteY144" fmla="*/ 1698073 h 2429558"/>
              <a:gd name="connsiteX145" fmla="*/ 1747837 w 2962566"/>
              <a:gd name="connsiteY145" fmla="*/ 1721885 h 2429558"/>
              <a:gd name="connsiteX146" fmla="*/ 1771650 w 2962566"/>
              <a:gd name="connsiteY146" fmla="*/ 1745698 h 2429558"/>
              <a:gd name="connsiteX147" fmla="*/ 1781175 w 2962566"/>
              <a:gd name="connsiteY147" fmla="*/ 1759985 h 2429558"/>
              <a:gd name="connsiteX148" fmla="*/ 1804987 w 2962566"/>
              <a:gd name="connsiteY148" fmla="*/ 1783798 h 2429558"/>
              <a:gd name="connsiteX149" fmla="*/ 1814512 w 2962566"/>
              <a:gd name="connsiteY149" fmla="*/ 1812373 h 2429558"/>
              <a:gd name="connsiteX150" fmla="*/ 1819275 w 2962566"/>
              <a:gd name="connsiteY150" fmla="*/ 1826660 h 2429558"/>
              <a:gd name="connsiteX151" fmla="*/ 1824037 w 2962566"/>
              <a:gd name="connsiteY151" fmla="*/ 1912385 h 2429558"/>
              <a:gd name="connsiteX152" fmla="*/ 1838325 w 2962566"/>
              <a:gd name="connsiteY152" fmla="*/ 1960010 h 2429558"/>
              <a:gd name="connsiteX153" fmla="*/ 1852612 w 2962566"/>
              <a:gd name="connsiteY153" fmla="*/ 2002873 h 2429558"/>
              <a:gd name="connsiteX154" fmla="*/ 1862137 w 2962566"/>
              <a:gd name="connsiteY154" fmla="*/ 2031448 h 2429558"/>
              <a:gd name="connsiteX155" fmla="*/ 1876425 w 2962566"/>
              <a:gd name="connsiteY155" fmla="*/ 2083835 h 2429558"/>
              <a:gd name="connsiteX156" fmla="*/ 1881187 w 2962566"/>
              <a:gd name="connsiteY156" fmla="*/ 2098123 h 2429558"/>
              <a:gd name="connsiteX157" fmla="*/ 1895475 w 2962566"/>
              <a:gd name="connsiteY157" fmla="*/ 2107648 h 2429558"/>
              <a:gd name="connsiteX158" fmla="*/ 1914525 w 2962566"/>
              <a:gd name="connsiteY158" fmla="*/ 2150510 h 2429558"/>
              <a:gd name="connsiteX159" fmla="*/ 1919287 w 2962566"/>
              <a:gd name="connsiteY159" fmla="*/ 2164798 h 2429558"/>
              <a:gd name="connsiteX160" fmla="*/ 1938337 w 2962566"/>
              <a:gd name="connsiteY160" fmla="*/ 2193373 h 2429558"/>
              <a:gd name="connsiteX161" fmla="*/ 1962150 w 2962566"/>
              <a:gd name="connsiteY161" fmla="*/ 2221948 h 2429558"/>
              <a:gd name="connsiteX162" fmla="*/ 1976437 w 2962566"/>
              <a:gd name="connsiteY162" fmla="*/ 2231473 h 2429558"/>
              <a:gd name="connsiteX163" fmla="*/ 1990725 w 2962566"/>
              <a:gd name="connsiteY163" fmla="*/ 2245760 h 2429558"/>
              <a:gd name="connsiteX164" fmla="*/ 2005012 w 2962566"/>
              <a:gd name="connsiteY164" fmla="*/ 2250523 h 2429558"/>
              <a:gd name="connsiteX165" fmla="*/ 2047875 w 2962566"/>
              <a:gd name="connsiteY165" fmla="*/ 2269573 h 2429558"/>
              <a:gd name="connsiteX166" fmla="*/ 2114550 w 2962566"/>
              <a:gd name="connsiteY166" fmla="*/ 2288623 h 2429558"/>
              <a:gd name="connsiteX167" fmla="*/ 2143125 w 2962566"/>
              <a:gd name="connsiteY167" fmla="*/ 2307673 h 2429558"/>
              <a:gd name="connsiteX168" fmla="*/ 2171700 w 2962566"/>
              <a:gd name="connsiteY168" fmla="*/ 2317198 h 2429558"/>
              <a:gd name="connsiteX169" fmla="*/ 2185987 w 2962566"/>
              <a:gd name="connsiteY169" fmla="*/ 2326723 h 2429558"/>
              <a:gd name="connsiteX170" fmla="*/ 2228850 w 2962566"/>
              <a:gd name="connsiteY170" fmla="*/ 2336248 h 2429558"/>
              <a:gd name="connsiteX171" fmla="*/ 2257425 w 2962566"/>
              <a:gd name="connsiteY171" fmla="*/ 2345773 h 2429558"/>
              <a:gd name="connsiteX172" fmla="*/ 2286000 w 2962566"/>
              <a:gd name="connsiteY172" fmla="*/ 2355298 h 2429558"/>
              <a:gd name="connsiteX173" fmla="*/ 2314575 w 2962566"/>
              <a:gd name="connsiteY173" fmla="*/ 2369585 h 2429558"/>
              <a:gd name="connsiteX174" fmla="*/ 2343150 w 2962566"/>
              <a:gd name="connsiteY174" fmla="*/ 2383873 h 2429558"/>
              <a:gd name="connsiteX175" fmla="*/ 2357437 w 2962566"/>
              <a:gd name="connsiteY175" fmla="*/ 2393398 h 2429558"/>
              <a:gd name="connsiteX176" fmla="*/ 2386012 w 2962566"/>
              <a:gd name="connsiteY176" fmla="*/ 2402923 h 2429558"/>
              <a:gd name="connsiteX177" fmla="*/ 2414587 w 2962566"/>
              <a:gd name="connsiteY177" fmla="*/ 2412448 h 2429558"/>
              <a:gd name="connsiteX178" fmla="*/ 2428875 w 2962566"/>
              <a:gd name="connsiteY178" fmla="*/ 2417210 h 2429558"/>
              <a:gd name="connsiteX179" fmla="*/ 2619374 w 2962566"/>
              <a:gd name="connsiteY179" fmla="*/ 2424354 h 2429558"/>
              <a:gd name="connsiteX180" fmla="*/ 2674143 w 2962566"/>
              <a:gd name="connsiteY180" fmla="*/ 2331485 h 2429558"/>
              <a:gd name="connsiteX181" fmla="*/ 2621756 w 2962566"/>
              <a:gd name="connsiteY181" fmla="*/ 2198136 h 2429558"/>
              <a:gd name="connsiteX182" fmla="*/ 2562225 w 2962566"/>
              <a:gd name="connsiteY182" fmla="*/ 2031448 h 2429558"/>
              <a:gd name="connsiteX183" fmla="*/ 2566987 w 2962566"/>
              <a:gd name="connsiteY183" fmla="*/ 1983823 h 2429558"/>
              <a:gd name="connsiteX184" fmla="*/ 2571750 w 2962566"/>
              <a:gd name="connsiteY184" fmla="*/ 1964773 h 2429558"/>
              <a:gd name="connsiteX185" fmla="*/ 2576512 w 2962566"/>
              <a:gd name="connsiteY185" fmla="*/ 1940960 h 2429558"/>
              <a:gd name="connsiteX186" fmla="*/ 2581275 w 2962566"/>
              <a:gd name="connsiteY186" fmla="*/ 1926673 h 2429558"/>
              <a:gd name="connsiteX187" fmla="*/ 2600325 w 2962566"/>
              <a:gd name="connsiteY187" fmla="*/ 1898098 h 2429558"/>
              <a:gd name="connsiteX188" fmla="*/ 2614612 w 2962566"/>
              <a:gd name="connsiteY188" fmla="*/ 1855235 h 2429558"/>
              <a:gd name="connsiteX189" fmla="*/ 2619375 w 2962566"/>
              <a:gd name="connsiteY189" fmla="*/ 1840948 h 2429558"/>
              <a:gd name="connsiteX190" fmla="*/ 2624137 w 2962566"/>
              <a:gd name="connsiteY190" fmla="*/ 1826660 h 2429558"/>
              <a:gd name="connsiteX191" fmla="*/ 2628900 w 2962566"/>
              <a:gd name="connsiteY191" fmla="*/ 1793323 h 2429558"/>
              <a:gd name="connsiteX192" fmla="*/ 2633662 w 2962566"/>
              <a:gd name="connsiteY192" fmla="*/ 1769510 h 2429558"/>
              <a:gd name="connsiteX193" fmla="*/ 2638425 w 2962566"/>
              <a:gd name="connsiteY193" fmla="*/ 1664735 h 2429558"/>
              <a:gd name="connsiteX194" fmla="*/ 2647950 w 2962566"/>
              <a:gd name="connsiteY194" fmla="*/ 1636160 h 2429558"/>
              <a:gd name="connsiteX195" fmla="*/ 2652712 w 2962566"/>
              <a:gd name="connsiteY195" fmla="*/ 1621873 h 2429558"/>
              <a:gd name="connsiteX196" fmla="*/ 2671762 w 2962566"/>
              <a:gd name="connsiteY196" fmla="*/ 1564723 h 2429558"/>
              <a:gd name="connsiteX197" fmla="*/ 2686050 w 2962566"/>
              <a:gd name="connsiteY197" fmla="*/ 1536148 h 2429558"/>
              <a:gd name="connsiteX198" fmla="*/ 2700337 w 2962566"/>
              <a:gd name="connsiteY198" fmla="*/ 1526623 h 2429558"/>
              <a:gd name="connsiteX199" fmla="*/ 2709862 w 2962566"/>
              <a:gd name="connsiteY199" fmla="*/ 1512335 h 2429558"/>
              <a:gd name="connsiteX200" fmla="*/ 2724150 w 2962566"/>
              <a:gd name="connsiteY200" fmla="*/ 1507573 h 2429558"/>
              <a:gd name="connsiteX201" fmla="*/ 2728912 w 2962566"/>
              <a:gd name="connsiteY201" fmla="*/ 1493285 h 2429558"/>
              <a:gd name="connsiteX202" fmla="*/ 2738437 w 2962566"/>
              <a:gd name="connsiteY202" fmla="*/ 1478998 h 2429558"/>
              <a:gd name="connsiteX203" fmla="*/ 2747962 w 2962566"/>
              <a:gd name="connsiteY203" fmla="*/ 1450423 h 2429558"/>
              <a:gd name="connsiteX204" fmla="*/ 2762250 w 2962566"/>
              <a:gd name="connsiteY204" fmla="*/ 1421848 h 2429558"/>
              <a:gd name="connsiteX205" fmla="*/ 2805112 w 2962566"/>
              <a:gd name="connsiteY205" fmla="*/ 1402798 h 2429558"/>
              <a:gd name="connsiteX206" fmla="*/ 2833687 w 2962566"/>
              <a:gd name="connsiteY206" fmla="*/ 1393273 h 2429558"/>
              <a:gd name="connsiteX207" fmla="*/ 2876550 w 2962566"/>
              <a:gd name="connsiteY207" fmla="*/ 1383748 h 2429558"/>
              <a:gd name="connsiteX208" fmla="*/ 2890837 w 2962566"/>
              <a:gd name="connsiteY208" fmla="*/ 1374223 h 2429558"/>
              <a:gd name="connsiteX209" fmla="*/ 2905125 w 2962566"/>
              <a:gd name="connsiteY209" fmla="*/ 1369460 h 2429558"/>
              <a:gd name="connsiteX210" fmla="*/ 2914650 w 2962566"/>
              <a:gd name="connsiteY210" fmla="*/ 1355173 h 2429558"/>
              <a:gd name="connsiteX211" fmla="*/ 2943225 w 2962566"/>
              <a:gd name="connsiteY211" fmla="*/ 1345648 h 2429558"/>
              <a:gd name="connsiteX212" fmla="*/ 2957512 w 2962566"/>
              <a:gd name="connsiteY212" fmla="*/ 1331360 h 2429558"/>
              <a:gd name="connsiteX213" fmla="*/ 2957512 w 2962566"/>
              <a:gd name="connsiteY213" fmla="*/ 1288498 h 2429558"/>
              <a:gd name="connsiteX214" fmla="*/ 2943225 w 2962566"/>
              <a:gd name="connsiteY214" fmla="*/ 1278973 h 2429558"/>
              <a:gd name="connsiteX215" fmla="*/ 2914650 w 2962566"/>
              <a:gd name="connsiteY215" fmla="*/ 1274210 h 2429558"/>
              <a:gd name="connsiteX216" fmla="*/ 2900362 w 2962566"/>
              <a:gd name="connsiteY216" fmla="*/ 1269448 h 2429558"/>
              <a:gd name="connsiteX217" fmla="*/ 2881312 w 2962566"/>
              <a:gd name="connsiteY217" fmla="*/ 1240873 h 2429558"/>
              <a:gd name="connsiteX218" fmla="*/ 2871787 w 2962566"/>
              <a:gd name="connsiteY218" fmla="*/ 1226585 h 2429558"/>
              <a:gd name="connsiteX219" fmla="*/ 2867025 w 2962566"/>
              <a:gd name="connsiteY219" fmla="*/ 1212298 h 2429558"/>
              <a:gd name="connsiteX220" fmla="*/ 2847975 w 2962566"/>
              <a:gd name="connsiteY220" fmla="*/ 1183723 h 2429558"/>
              <a:gd name="connsiteX221" fmla="*/ 2828925 w 2962566"/>
              <a:gd name="connsiteY221" fmla="*/ 1155148 h 2429558"/>
              <a:gd name="connsiteX222" fmla="*/ 2814637 w 2962566"/>
              <a:gd name="connsiteY222" fmla="*/ 1126573 h 2429558"/>
              <a:gd name="connsiteX223" fmla="*/ 2809875 w 2962566"/>
              <a:gd name="connsiteY223" fmla="*/ 1112285 h 2429558"/>
              <a:gd name="connsiteX224" fmla="*/ 2790825 w 2962566"/>
              <a:gd name="connsiteY224" fmla="*/ 1083710 h 2429558"/>
              <a:gd name="connsiteX225" fmla="*/ 2781300 w 2962566"/>
              <a:gd name="connsiteY225" fmla="*/ 1069423 h 2429558"/>
              <a:gd name="connsiteX226" fmla="*/ 2767012 w 2962566"/>
              <a:gd name="connsiteY226" fmla="*/ 1040848 h 2429558"/>
              <a:gd name="connsiteX227" fmla="*/ 2752725 w 2962566"/>
              <a:gd name="connsiteY227" fmla="*/ 1036085 h 2429558"/>
              <a:gd name="connsiteX228" fmla="*/ 2738437 w 2962566"/>
              <a:gd name="connsiteY228" fmla="*/ 1026560 h 2429558"/>
              <a:gd name="connsiteX229" fmla="*/ 2681287 w 2962566"/>
              <a:gd name="connsiteY229" fmla="*/ 1031323 h 2429558"/>
              <a:gd name="connsiteX230" fmla="*/ 2652712 w 2962566"/>
              <a:gd name="connsiteY230" fmla="*/ 1050373 h 2429558"/>
              <a:gd name="connsiteX231" fmla="*/ 2638425 w 2962566"/>
              <a:gd name="connsiteY231" fmla="*/ 1055135 h 2429558"/>
              <a:gd name="connsiteX232" fmla="*/ 2628900 w 2962566"/>
              <a:gd name="connsiteY232" fmla="*/ 1069423 h 2429558"/>
              <a:gd name="connsiteX233" fmla="*/ 2600325 w 2962566"/>
              <a:gd name="connsiteY233" fmla="*/ 1078948 h 2429558"/>
              <a:gd name="connsiteX234" fmla="*/ 2543175 w 2962566"/>
              <a:gd name="connsiteY234" fmla="*/ 1069423 h 2429558"/>
              <a:gd name="connsiteX235" fmla="*/ 2528887 w 2962566"/>
              <a:gd name="connsiteY235" fmla="*/ 1064660 h 2429558"/>
              <a:gd name="connsiteX236" fmla="*/ 2514600 w 2962566"/>
              <a:gd name="connsiteY236" fmla="*/ 1055135 h 2429558"/>
              <a:gd name="connsiteX237" fmla="*/ 2490787 w 2962566"/>
              <a:gd name="connsiteY237" fmla="*/ 1026560 h 2429558"/>
              <a:gd name="connsiteX238" fmla="*/ 2476500 w 2962566"/>
              <a:gd name="connsiteY238" fmla="*/ 1017035 h 2429558"/>
              <a:gd name="connsiteX239" fmla="*/ 2466975 w 2962566"/>
              <a:gd name="connsiteY239" fmla="*/ 1002748 h 2429558"/>
              <a:gd name="connsiteX240" fmla="*/ 2452687 w 2962566"/>
              <a:gd name="connsiteY240" fmla="*/ 993223 h 2429558"/>
              <a:gd name="connsiteX241" fmla="*/ 2447925 w 2962566"/>
              <a:gd name="connsiteY241" fmla="*/ 978935 h 2429558"/>
              <a:gd name="connsiteX242" fmla="*/ 2438400 w 2962566"/>
              <a:gd name="connsiteY242" fmla="*/ 964648 h 2429558"/>
              <a:gd name="connsiteX243" fmla="*/ 2433637 w 2962566"/>
              <a:gd name="connsiteY243" fmla="*/ 950360 h 2429558"/>
              <a:gd name="connsiteX244" fmla="*/ 2419350 w 2962566"/>
              <a:gd name="connsiteY244" fmla="*/ 936073 h 2429558"/>
              <a:gd name="connsiteX245" fmla="*/ 2409825 w 2962566"/>
              <a:gd name="connsiteY245" fmla="*/ 921785 h 2429558"/>
              <a:gd name="connsiteX246" fmla="*/ 2395537 w 2962566"/>
              <a:gd name="connsiteY246" fmla="*/ 907498 h 2429558"/>
              <a:gd name="connsiteX247" fmla="*/ 2386012 w 2962566"/>
              <a:gd name="connsiteY247" fmla="*/ 893210 h 2429558"/>
              <a:gd name="connsiteX248" fmla="*/ 2371725 w 2962566"/>
              <a:gd name="connsiteY248" fmla="*/ 888448 h 2429558"/>
              <a:gd name="connsiteX249" fmla="*/ 2347912 w 2962566"/>
              <a:gd name="connsiteY249" fmla="*/ 845585 h 2429558"/>
              <a:gd name="connsiteX250" fmla="*/ 2328862 w 2962566"/>
              <a:gd name="connsiteY250" fmla="*/ 831298 h 2429558"/>
              <a:gd name="connsiteX251" fmla="*/ 2305050 w 2962566"/>
              <a:gd name="connsiteY251" fmla="*/ 802723 h 2429558"/>
              <a:gd name="connsiteX252" fmla="*/ 2276475 w 2962566"/>
              <a:gd name="connsiteY252" fmla="*/ 788435 h 2429558"/>
              <a:gd name="connsiteX253" fmla="*/ 2233612 w 2962566"/>
              <a:gd name="connsiteY253" fmla="*/ 755098 h 2429558"/>
              <a:gd name="connsiteX254" fmla="*/ 2205037 w 2962566"/>
              <a:gd name="connsiteY254" fmla="*/ 736048 h 2429558"/>
              <a:gd name="connsiteX255" fmla="*/ 2190750 w 2962566"/>
              <a:gd name="connsiteY255" fmla="*/ 726523 h 2429558"/>
              <a:gd name="connsiteX256" fmla="*/ 2176462 w 2962566"/>
              <a:gd name="connsiteY256" fmla="*/ 721760 h 2429558"/>
              <a:gd name="connsiteX257" fmla="*/ 2147887 w 2962566"/>
              <a:gd name="connsiteY257" fmla="*/ 702710 h 2429558"/>
              <a:gd name="connsiteX258" fmla="*/ 2076450 w 2962566"/>
              <a:gd name="connsiteY258" fmla="*/ 655085 h 2429558"/>
              <a:gd name="connsiteX259" fmla="*/ 2047875 w 2962566"/>
              <a:gd name="connsiteY259" fmla="*/ 636035 h 2429558"/>
              <a:gd name="connsiteX260" fmla="*/ 2033587 w 2962566"/>
              <a:gd name="connsiteY260" fmla="*/ 626510 h 2429558"/>
              <a:gd name="connsiteX261" fmla="*/ 2005012 w 2962566"/>
              <a:gd name="connsiteY261" fmla="*/ 616985 h 2429558"/>
              <a:gd name="connsiteX262" fmla="*/ 1990725 w 2962566"/>
              <a:gd name="connsiteY262" fmla="*/ 612223 h 2429558"/>
              <a:gd name="connsiteX263" fmla="*/ 1909762 w 2962566"/>
              <a:gd name="connsiteY263" fmla="*/ 621748 h 2429558"/>
              <a:gd name="connsiteX264" fmla="*/ 1895475 w 2962566"/>
              <a:gd name="connsiteY264" fmla="*/ 631273 h 2429558"/>
              <a:gd name="connsiteX265" fmla="*/ 1866900 w 2962566"/>
              <a:gd name="connsiteY265" fmla="*/ 640798 h 2429558"/>
              <a:gd name="connsiteX266" fmla="*/ 1752600 w 2962566"/>
              <a:gd name="connsiteY266" fmla="*/ 636035 h 2429558"/>
              <a:gd name="connsiteX267" fmla="*/ 1724025 w 2962566"/>
              <a:gd name="connsiteY267" fmla="*/ 574123 h 2429558"/>
              <a:gd name="connsiteX268" fmla="*/ 1664493 w 2962566"/>
              <a:gd name="connsiteY268" fmla="*/ 497923 h 2429558"/>
              <a:gd name="connsiteX269" fmla="*/ 1633537 w 2962566"/>
              <a:gd name="connsiteY269" fmla="*/ 445535 h 2429558"/>
              <a:gd name="connsiteX270" fmla="*/ 1614487 w 2962566"/>
              <a:gd name="connsiteY270" fmla="*/ 402673 h 2429558"/>
              <a:gd name="connsiteX271" fmla="*/ 1595437 w 2962566"/>
              <a:gd name="connsiteY271" fmla="*/ 359810 h 2429558"/>
              <a:gd name="connsiteX272" fmla="*/ 1585912 w 2962566"/>
              <a:gd name="connsiteY272" fmla="*/ 331235 h 2429558"/>
              <a:gd name="connsiteX273" fmla="*/ 1571625 w 2962566"/>
              <a:gd name="connsiteY273" fmla="*/ 302660 h 2429558"/>
              <a:gd name="connsiteX274" fmla="*/ 1543050 w 2962566"/>
              <a:gd name="connsiteY274" fmla="*/ 293135 h 2429558"/>
              <a:gd name="connsiteX275" fmla="*/ 1514475 w 2962566"/>
              <a:gd name="connsiteY275" fmla="*/ 278848 h 2429558"/>
              <a:gd name="connsiteX276" fmla="*/ 1500187 w 2962566"/>
              <a:gd name="connsiteY276" fmla="*/ 269323 h 2429558"/>
              <a:gd name="connsiteX277" fmla="*/ 1471612 w 2962566"/>
              <a:gd name="connsiteY277" fmla="*/ 259798 h 2429558"/>
              <a:gd name="connsiteX278" fmla="*/ 1443037 w 2962566"/>
              <a:gd name="connsiteY278" fmla="*/ 274085 h 2429558"/>
              <a:gd name="connsiteX279" fmla="*/ 1428750 w 2962566"/>
              <a:gd name="connsiteY279" fmla="*/ 278848 h 2429558"/>
              <a:gd name="connsiteX280" fmla="*/ 1414462 w 2962566"/>
              <a:gd name="connsiteY280" fmla="*/ 288373 h 2429558"/>
              <a:gd name="connsiteX281" fmla="*/ 1385887 w 2962566"/>
              <a:gd name="connsiteY281" fmla="*/ 297898 h 2429558"/>
              <a:gd name="connsiteX282" fmla="*/ 1328737 w 2962566"/>
              <a:gd name="connsiteY282" fmla="*/ 293135 h 2429558"/>
              <a:gd name="connsiteX283" fmla="*/ 1300162 w 2962566"/>
              <a:gd name="connsiteY283" fmla="*/ 283610 h 2429558"/>
              <a:gd name="connsiteX284" fmla="*/ 1266825 w 2962566"/>
              <a:gd name="connsiteY284" fmla="*/ 274085 h 2429558"/>
              <a:gd name="connsiteX285" fmla="*/ 1057275 w 2962566"/>
              <a:gd name="connsiteY285" fmla="*/ 278848 h 2429558"/>
              <a:gd name="connsiteX286" fmla="*/ 957262 w 2962566"/>
              <a:gd name="connsiteY286" fmla="*/ 278848 h 2429558"/>
              <a:gd name="connsiteX287" fmla="*/ 938212 w 2962566"/>
              <a:gd name="connsiteY287" fmla="*/ 231223 h 2429558"/>
              <a:gd name="connsiteX288" fmla="*/ 981075 w 2962566"/>
              <a:gd name="connsiteY288" fmla="*/ 207410 h 2429558"/>
              <a:gd name="connsiteX289" fmla="*/ 1004887 w 2962566"/>
              <a:gd name="connsiteY289" fmla="*/ 145498 h 2429558"/>
              <a:gd name="connsiteX290" fmla="*/ 1000125 w 2962566"/>
              <a:gd name="connsiteY290" fmla="*/ 107398 h 2429558"/>
              <a:gd name="connsiteX291" fmla="*/ 990600 w 2962566"/>
              <a:gd name="connsiteY291" fmla="*/ 78823 h 2429558"/>
              <a:gd name="connsiteX292" fmla="*/ 947737 w 2962566"/>
              <a:gd name="connsiteY292" fmla="*/ 50248 h 2429558"/>
              <a:gd name="connsiteX293" fmla="*/ 904875 w 2962566"/>
              <a:gd name="connsiteY293" fmla="*/ 2623 h 2429558"/>
              <a:gd name="connsiteX294" fmla="*/ 838200 w 2962566"/>
              <a:gd name="connsiteY294" fmla="*/ 7385 h 2429558"/>
              <a:gd name="connsiteX295" fmla="*/ 819150 w 2962566"/>
              <a:gd name="connsiteY295" fmla="*/ 12148 h 2429558"/>
              <a:gd name="connsiteX296" fmla="*/ 766762 w 2962566"/>
              <a:gd name="connsiteY296" fmla="*/ 16910 h 2429558"/>
              <a:gd name="connsiteX297" fmla="*/ 785812 w 2962566"/>
              <a:gd name="connsiteY297" fmla="*/ 16910 h 2429558"/>
              <a:gd name="connsiteX0" fmla="*/ 785812 w 2962566"/>
              <a:gd name="connsiteY0" fmla="*/ 16910 h 2429558"/>
              <a:gd name="connsiteX1" fmla="*/ 733425 w 2962566"/>
              <a:gd name="connsiteY1" fmla="*/ 35960 h 2429558"/>
              <a:gd name="connsiteX2" fmla="*/ 709612 w 2962566"/>
              <a:gd name="connsiteY2" fmla="*/ 40723 h 2429558"/>
              <a:gd name="connsiteX3" fmla="*/ 690562 w 2962566"/>
              <a:gd name="connsiteY3" fmla="*/ 45485 h 2429558"/>
              <a:gd name="connsiteX4" fmla="*/ 661987 w 2962566"/>
              <a:gd name="connsiteY4" fmla="*/ 55010 h 2429558"/>
              <a:gd name="connsiteX5" fmla="*/ 623887 w 2962566"/>
              <a:gd name="connsiteY5" fmla="*/ 88348 h 2429558"/>
              <a:gd name="connsiteX6" fmla="*/ 623887 w 2962566"/>
              <a:gd name="connsiteY6" fmla="*/ 221698 h 2429558"/>
              <a:gd name="connsiteX7" fmla="*/ 638175 w 2962566"/>
              <a:gd name="connsiteY7" fmla="*/ 226460 h 2429558"/>
              <a:gd name="connsiteX8" fmla="*/ 647700 w 2962566"/>
              <a:gd name="connsiteY8" fmla="*/ 240748 h 2429558"/>
              <a:gd name="connsiteX9" fmla="*/ 652462 w 2962566"/>
              <a:gd name="connsiteY9" fmla="*/ 255035 h 2429558"/>
              <a:gd name="connsiteX10" fmla="*/ 671512 w 2962566"/>
              <a:gd name="connsiteY10" fmla="*/ 283610 h 2429558"/>
              <a:gd name="connsiteX11" fmla="*/ 681037 w 2962566"/>
              <a:gd name="connsiteY11" fmla="*/ 297898 h 2429558"/>
              <a:gd name="connsiteX12" fmla="*/ 690562 w 2962566"/>
              <a:gd name="connsiteY12" fmla="*/ 335998 h 2429558"/>
              <a:gd name="connsiteX13" fmla="*/ 695325 w 2962566"/>
              <a:gd name="connsiteY13" fmla="*/ 350285 h 2429558"/>
              <a:gd name="connsiteX14" fmla="*/ 690562 w 2962566"/>
              <a:gd name="connsiteY14" fmla="*/ 412198 h 2429558"/>
              <a:gd name="connsiteX15" fmla="*/ 676275 w 2962566"/>
              <a:gd name="connsiteY15" fmla="*/ 440773 h 2429558"/>
              <a:gd name="connsiteX16" fmla="*/ 671512 w 2962566"/>
              <a:gd name="connsiteY16" fmla="*/ 455060 h 2429558"/>
              <a:gd name="connsiteX17" fmla="*/ 638175 w 2962566"/>
              <a:gd name="connsiteY17" fmla="*/ 497923 h 2429558"/>
              <a:gd name="connsiteX18" fmla="*/ 604837 w 2962566"/>
              <a:gd name="connsiteY18" fmla="*/ 536023 h 2429558"/>
              <a:gd name="connsiteX19" fmla="*/ 595312 w 2962566"/>
              <a:gd name="connsiteY19" fmla="*/ 550310 h 2429558"/>
              <a:gd name="connsiteX20" fmla="*/ 566737 w 2962566"/>
              <a:gd name="connsiteY20" fmla="*/ 559835 h 2429558"/>
              <a:gd name="connsiteX21" fmla="*/ 552450 w 2962566"/>
              <a:gd name="connsiteY21" fmla="*/ 564598 h 2429558"/>
              <a:gd name="connsiteX22" fmla="*/ 538162 w 2962566"/>
              <a:gd name="connsiteY22" fmla="*/ 569360 h 2429558"/>
              <a:gd name="connsiteX23" fmla="*/ 523875 w 2962566"/>
              <a:gd name="connsiteY23" fmla="*/ 574123 h 2429558"/>
              <a:gd name="connsiteX24" fmla="*/ 500062 w 2962566"/>
              <a:gd name="connsiteY24" fmla="*/ 593173 h 2429558"/>
              <a:gd name="connsiteX25" fmla="*/ 490537 w 2962566"/>
              <a:gd name="connsiteY25" fmla="*/ 607460 h 2429558"/>
              <a:gd name="connsiteX26" fmla="*/ 461962 w 2962566"/>
              <a:gd name="connsiteY26" fmla="*/ 626510 h 2429558"/>
              <a:gd name="connsiteX27" fmla="*/ 447675 w 2962566"/>
              <a:gd name="connsiteY27" fmla="*/ 636035 h 2429558"/>
              <a:gd name="connsiteX28" fmla="*/ 433387 w 2962566"/>
              <a:gd name="connsiteY28" fmla="*/ 645560 h 2429558"/>
              <a:gd name="connsiteX29" fmla="*/ 423862 w 2962566"/>
              <a:gd name="connsiteY29" fmla="*/ 659848 h 2429558"/>
              <a:gd name="connsiteX30" fmla="*/ 390525 w 2962566"/>
              <a:gd name="connsiteY30" fmla="*/ 697948 h 2429558"/>
              <a:gd name="connsiteX31" fmla="*/ 366712 w 2962566"/>
              <a:gd name="connsiteY31" fmla="*/ 736048 h 2429558"/>
              <a:gd name="connsiteX32" fmla="*/ 357187 w 2962566"/>
              <a:gd name="connsiteY32" fmla="*/ 750335 h 2429558"/>
              <a:gd name="connsiteX33" fmla="*/ 328612 w 2962566"/>
              <a:gd name="connsiteY33" fmla="*/ 774148 h 2429558"/>
              <a:gd name="connsiteX34" fmla="*/ 309562 w 2962566"/>
              <a:gd name="connsiteY34" fmla="*/ 802723 h 2429558"/>
              <a:gd name="connsiteX35" fmla="*/ 304800 w 2962566"/>
              <a:gd name="connsiteY35" fmla="*/ 817010 h 2429558"/>
              <a:gd name="connsiteX36" fmla="*/ 314325 w 2962566"/>
              <a:gd name="connsiteY36" fmla="*/ 859873 h 2429558"/>
              <a:gd name="connsiteX37" fmla="*/ 323850 w 2962566"/>
              <a:gd name="connsiteY37" fmla="*/ 874160 h 2429558"/>
              <a:gd name="connsiteX38" fmla="*/ 314325 w 2962566"/>
              <a:gd name="connsiteY38" fmla="*/ 917023 h 2429558"/>
              <a:gd name="connsiteX39" fmla="*/ 300037 w 2962566"/>
              <a:gd name="connsiteY39" fmla="*/ 945598 h 2429558"/>
              <a:gd name="connsiteX40" fmla="*/ 290512 w 2962566"/>
              <a:gd name="connsiteY40" fmla="*/ 997985 h 2429558"/>
              <a:gd name="connsiteX41" fmla="*/ 233362 w 2962566"/>
              <a:gd name="connsiteY41" fmla="*/ 1026561 h 2429558"/>
              <a:gd name="connsiteX42" fmla="*/ 295275 w 2962566"/>
              <a:gd name="connsiteY42" fmla="*/ 1112285 h 2429558"/>
              <a:gd name="connsiteX43" fmla="*/ 259556 w 2962566"/>
              <a:gd name="connsiteY43" fmla="*/ 1224204 h 2429558"/>
              <a:gd name="connsiteX44" fmla="*/ 266700 w 2962566"/>
              <a:gd name="connsiteY44" fmla="*/ 1312310 h 2429558"/>
              <a:gd name="connsiteX45" fmla="*/ 252412 w 2962566"/>
              <a:gd name="connsiteY45" fmla="*/ 1340885 h 2429558"/>
              <a:gd name="connsiteX46" fmla="*/ 190499 w 2962566"/>
              <a:gd name="connsiteY46" fmla="*/ 1388510 h 2429558"/>
              <a:gd name="connsiteX47" fmla="*/ 150019 w 2962566"/>
              <a:gd name="connsiteY47" fmla="*/ 1498048 h 2429558"/>
              <a:gd name="connsiteX48" fmla="*/ 152400 w 2962566"/>
              <a:gd name="connsiteY48" fmla="*/ 1531385 h 2429558"/>
              <a:gd name="connsiteX49" fmla="*/ 138112 w 2962566"/>
              <a:gd name="connsiteY49" fmla="*/ 1540910 h 2429558"/>
              <a:gd name="connsiteX50" fmla="*/ 128587 w 2962566"/>
              <a:gd name="connsiteY50" fmla="*/ 1555198 h 2429558"/>
              <a:gd name="connsiteX51" fmla="*/ 114300 w 2962566"/>
              <a:gd name="connsiteY51" fmla="*/ 1569485 h 2429558"/>
              <a:gd name="connsiteX52" fmla="*/ 104775 w 2962566"/>
              <a:gd name="connsiteY52" fmla="*/ 1598060 h 2429558"/>
              <a:gd name="connsiteX53" fmla="*/ 85725 w 2962566"/>
              <a:gd name="connsiteY53" fmla="*/ 1626635 h 2429558"/>
              <a:gd name="connsiteX54" fmla="*/ 80962 w 2962566"/>
              <a:gd name="connsiteY54" fmla="*/ 1640923 h 2429558"/>
              <a:gd name="connsiteX55" fmla="*/ 66675 w 2962566"/>
              <a:gd name="connsiteY55" fmla="*/ 1655210 h 2429558"/>
              <a:gd name="connsiteX56" fmla="*/ 52387 w 2962566"/>
              <a:gd name="connsiteY56" fmla="*/ 1683785 h 2429558"/>
              <a:gd name="connsiteX57" fmla="*/ 47625 w 2962566"/>
              <a:gd name="connsiteY57" fmla="*/ 1698073 h 2429558"/>
              <a:gd name="connsiteX58" fmla="*/ 38100 w 2962566"/>
              <a:gd name="connsiteY58" fmla="*/ 1712360 h 2429558"/>
              <a:gd name="connsiteX59" fmla="*/ 28575 w 2962566"/>
              <a:gd name="connsiteY59" fmla="*/ 1740935 h 2429558"/>
              <a:gd name="connsiteX60" fmla="*/ 23812 w 2962566"/>
              <a:gd name="connsiteY60" fmla="*/ 1788560 h 2429558"/>
              <a:gd name="connsiteX61" fmla="*/ 9525 w 2962566"/>
              <a:gd name="connsiteY61" fmla="*/ 1798085 h 2429558"/>
              <a:gd name="connsiteX62" fmla="*/ 0 w 2962566"/>
              <a:gd name="connsiteY62" fmla="*/ 1826660 h 2429558"/>
              <a:gd name="connsiteX63" fmla="*/ 4762 w 2962566"/>
              <a:gd name="connsiteY63" fmla="*/ 1874285 h 2429558"/>
              <a:gd name="connsiteX64" fmla="*/ 14287 w 2962566"/>
              <a:gd name="connsiteY64" fmla="*/ 1917148 h 2429558"/>
              <a:gd name="connsiteX65" fmla="*/ 28575 w 2962566"/>
              <a:gd name="connsiteY65" fmla="*/ 1964773 h 2429558"/>
              <a:gd name="connsiteX66" fmla="*/ 47625 w 2962566"/>
              <a:gd name="connsiteY66" fmla="*/ 1993348 h 2429558"/>
              <a:gd name="connsiteX67" fmla="*/ 76200 w 2962566"/>
              <a:gd name="connsiteY67" fmla="*/ 1998110 h 2429558"/>
              <a:gd name="connsiteX68" fmla="*/ 104775 w 2962566"/>
              <a:gd name="connsiteY68" fmla="*/ 2012398 h 2429558"/>
              <a:gd name="connsiteX69" fmla="*/ 133350 w 2962566"/>
              <a:gd name="connsiteY69" fmla="*/ 2021923 h 2429558"/>
              <a:gd name="connsiteX70" fmla="*/ 180975 w 2962566"/>
              <a:gd name="connsiteY70" fmla="*/ 2017160 h 2429558"/>
              <a:gd name="connsiteX71" fmla="*/ 200025 w 2962566"/>
              <a:gd name="connsiteY71" fmla="*/ 1993348 h 2429558"/>
              <a:gd name="connsiteX72" fmla="*/ 214312 w 2962566"/>
              <a:gd name="connsiteY72" fmla="*/ 1983823 h 2429558"/>
              <a:gd name="connsiteX73" fmla="*/ 223837 w 2962566"/>
              <a:gd name="connsiteY73" fmla="*/ 1969535 h 2429558"/>
              <a:gd name="connsiteX74" fmla="*/ 228600 w 2962566"/>
              <a:gd name="connsiteY74" fmla="*/ 1955248 h 2429558"/>
              <a:gd name="connsiteX75" fmla="*/ 242887 w 2962566"/>
              <a:gd name="connsiteY75" fmla="*/ 1950485 h 2429558"/>
              <a:gd name="connsiteX76" fmla="*/ 261937 w 2962566"/>
              <a:gd name="connsiteY76" fmla="*/ 1921910 h 2429558"/>
              <a:gd name="connsiteX77" fmla="*/ 276225 w 2962566"/>
              <a:gd name="connsiteY77" fmla="*/ 1879048 h 2429558"/>
              <a:gd name="connsiteX78" fmla="*/ 280987 w 2962566"/>
              <a:gd name="connsiteY78" fmla="*/ 1864760 h 2429558"/>
              <a:gd name="connsiteX79" fmla="*/ 295275 w 2962566"/>
              <a:gd name="connsiteY79" fmla="*/ 1855235 h 2429558"/>
              <a:gd name="connsiteX80" fmla="*/ 304800 w 2962566"/>
              <a:gd name="connsiteY80" fmla="*/ 1840948 h 2429558"/>
              <a:gd name="connsiteX81" fmla="*/ 347662 w 2962566"/>
              <a:gd name="connsiteY81" fmla="*/ 1817135 h 2429558"/>
              <a:gd name="connsiteX82" fmla="*/ 366712 w 2962566"/>
              <a:gd name="connsiteY82" fmla="*/ 1793323 h 2429558"/>
              <a:gd name="connsiteX83" fmla="*/ 381000 w 2962566"/>
              <a:gd name="connsiteY83" fmla="*/ 1764748 h 2429558"/>
              <a:gd name="connsiteX84" fmla="*/ 400050 w 2962566"/>
              <a:gd name="connsiteY84" fmla="*/ 1736173 h 2429558"/>
              <a:gd name="connsiteX85" fmla="*/ 414337 w 2962566"/>
              <a:gd name="connsiteY85" fmla="*/ 1707598 h 2429558"/>
              <a:gd name="connsiteX86" fmla="*/ 423862 w 2962566"/>
              <a:gd name="connsiteY86" fmla="*/ 1674260 h 2429558"/>
              <a:gd name="connsiteX87" fmla="*/ 419100 w 2962566"/>
              <a:gd name="connsiteY87" fmla="*/ 1602823 h 2429558"/>
              <a:gd name="connsiteX88" fmla="*/ 419100 w 2962566"/>
              <a:gd name="connsiteY88" fmla="*/ 1517098 h 2429558"/>
              <a:gd name="connsiteX89" fmla="*/ 433387 w 2962566"/>
              <a:gd name="connsiteY89" fmla="*/ 1512335 h 2429558"/>
              <a:gd name="connsiteX90" fmla="*/ 447675 w 2962566"/>
              <a:gd name="connsiteY90" fmla="*/ 1502810 h 2429558"/>
              <a:gd name="connsiteX91" fmla="*/ 471487 w 2962566"/>
              <a:gd name="connsiteY91" fmla="*/ 1478998 h 2429558"/>
              <a:gd name="connsiteX92" fmla="*/ 495300 w 2962566"/>
              <a:gd name="connsiteY92" fmla="*/ 1459948 h 2429558"/>
              <a:gd name="connsiteX93" fmla="*/ 519112 w 2962566"/>
              <a:gd name="connsiteY93" fmla="*/ 1431373 h 2429558"/>
              <a:gd name="connsiteX94" fmla="*/ 538162 w 2962566"/>
              <a:gd name="connsiteY94" fmla="*/ 1402798 h 2429558"/>
              <a:gd name="connsiteX95" fmla="*/ 547687 w 2962566"/>
              <a:gd name="connsiteY95" fmla="*/ 1388510 h 2429558"/>
              <a:gd name="connsiteX96" fmla="*/ 561975 w 2962566"/>
              <a:gd name="connsiteY96" fmla="*/ 1378985 h 2429558"/>
              <a:gd name="connsiteX97" fmla="*/ 566737 w 2962566"/>
              <a:gd name="connsiteY97" fmla="*/ 1364698 h 2429558"/>
              <a:gd name="connsiteX98" fmla="*/ 576262 w 2962566"/>
              <a:gd name="connsiteY98" fmla="*/ 1331360 h 2429558"/>
              <a:gd name="connsiteX99" fmla="*/ 571500 w 2962566"/>
              <a:gd name="connsiteY99" fmla="*/ 1183723 h 2429558"/>
              <a:gd name="connsiteX100" fmla="*/ 595312 w 2962566"/>
              <a:gd name="connsiteY100" fmla="*/ 1097998 h 2429558"/>
              <a:gd name="connsiteX101" fmla="*/ 609600 w 2962566"/>
              <a:gd name="connsiteY101" fmla="*/ 1093235 h 2429558"/>
              <a:gd name="connsiteX102" fmla="*/ 652462 w 2962566"/>
              <a:gd name="connsiteY102" fmla="*/ 1069423 h 2429558"/>
              <a:gd name="connsiteX103" fmla="*/ 666750 w 2962566"/>
              <a:gd name="connsiteY103" fmla="*/ 1064660 h 2429558"/>
              <a:gd name="connsiteX104" fmla="*/ 733425 w 2962566"/>
              <a:gd name="connsiteY104" fmla="*/ 1069423 h 2429558"/>
              <a:gd name="connsiteX105" fmla="*/ 747712 w 2962566"/>
              <a:gd name="connsiteY105" fmla="*/ 1074185 h 2429558"/>
              <a:gd name="connsiteX106" fmla="*/ 785812 w 2962566"/>
              <a:gd name="connsiteY106" fmla="*/ 1078948 h 2429558"/>
              <a:gd name="connsiteX107" fmla="*/ 971550 w 2962566"/>
              <a:gd name="connsiteY107" fmla="*/ 1107523 h 2429558"/>
              <a:gd name="connsiteX108" fmla="*/ 1000125 w 2962566"/>
              <a:gd name="connsiteY108" fmla="*/ 1117048 h 2429558"/>
              <a:gd name="connsiteX109" fmla="*/ 1042987 w 2962566"/>
              <a:gd name="connsiteY109" fmla="*/ 1131335 h 2429558"/>
              <a:gd name="connsiteX110" fmla="*/ 1057275 w 2962566"/>
              <a:gd name="connsiteY110" fmla="*/ 1136098 h 2429558"/>
              <a:gd name="connsiteX111" fmla="*/ 1100137 w 2962566"/>
              <a:gd name="connsiteY111" fmla="*/ 1159910 h 2429558"/>
              <a:gd name="connsiteX112" fmla="*/ 1128712 w 2962566"/>
              <a:gd name="connsiteY112" fmla="*/ 1178960 h 2429558"/>
              <a:gd name="connsiteX113" fmla="*/ 1152525 w 2962566"/>
              <a:gd name="connsiteY113" fmla="*/ 1198010 h 2429558"/>
              <a:gd name="connsiteX114" fmla="*/ 1162050 w 2962566"/>
              <a:gd name="connsiteY114" fmla="*/ 1212298 h 2429558"/>
              <a:gd name="connsiteX115" fmla="*/ 1190625 w 2962566"/>
              <a:gd name="connsiteY115" fmla="*/ 1231348 h 2429558"/>
              <a:gd name="connsiteX116" fmla="*/ 1204912 w 2962566"/>
              <a:gd name="connsiteY116" fmla="*/ 1240873 h 2429558"/>
              <a:gd name="connsiteX117" fmla="*/ 1233487 w 2962566"/>
              <a:gd name="connsiteY117" fmla="*/ 1259923 h 2429558"/>
              <a:gd name="connsiteX118" fmla="*/ 1257300 w 2962566"/>
              <a:gd name="connsiteY118" fmla="*/ 1288498 h 2429558"/>
              <a:gd name="connsiteX119" fmla="*/ 1276350 w 2962566"/>
              <a:gd name="connsiteY119" fmla="*/ 1317073 h 2429558"/>
              <a:gd name="connsiteX120" fmla="*/ 1285875 w 2962566"/>
              <a:gd name="connsiteY120" fmla="*/ 1331360 h 2429558"/>
              <a:gd name="connsiteX121" fmla="*/ 1314450 w 2962566"/>
              <a:gd name="connsiteY121" fmla="*/ 1374223 h 2429558"/>
              <a:gd name="connsiteX122" fmla="*/ 1323975 w 2962566"/>
              <a:gd name="connsiteY122" fmla="*/ 1388510 h 2429558"/>
              <a:gd name="connsiteX123" fmla="*/ 1338262 w 2962566"/>
              <a:gd name="connsiteY123" fmla="*/ 1398035 h 2429558"/>
              <a:gd name="connsiteX124" fmla="*/ 1357312 w 2962566"/>
              <a:gd name="connsiteY124" fmla="*/ 1421848 h 2429558"/>
              <a:gd name="connsiteX125" fmla="*/ 1376362 w 2962566"/>
              <a:gd name="connsiteY125" fmla="*/ 1450423 h 2429558"/>
              <a:gd name="connsiteX126" fmla="*/ 1385887 w 2962566"/>
              <a:gd name="connsiteY126" fmla="*/ 1464710 h 2429558"/>
              <a:gd name="connsiteX127" fmla="*/ 1400175 w 2962566"/>
              <a:gd name="connsiteY127" fmla="*/ 1469473 h 2429558"/>
              <a:gd name="connsiteX128" fmla="*/ 1423987 w 2962566"/>
              <a:gd name="connsiteY128" fmla="*/ 1493285 h 2429558"/>
              <a:gd name="connsiteX129" fmla="*/ 1433512 w 2962566"/>
              <a:gd name="connsiteY129" fmla="*/ 1507573 h 2429558"/>
              <a:gd name="connsiteX130" fmla="*/ 1447800 w 2962566"/>
              <a:gd name="connsiteY130" fmla="*/ 1517098 h 2429558"/>
              <a:gd name="connsiteX131" fmla="*/ 1462087 w 2962566"/>
              <a:gd name="connsiteY131" fmla="*/ 1531385 h 2429558"/>
              <a:gd name="connsiteX132" fmla="*/ 1490662 w 2962566"/>
              <a:gd name="connsiteY132" fmla="*/ 1540910 h 2429558"/>
              <a:gd name="connsiteX133" fmla="*/ 1524000 w 2962566"/>
              <a:gd name="connsiteY133" fmla="*/ 1550435 h 2429558"/>
              <a:gd name="connsiteX134" fmla="*/ 1552575 w 2962566"/>
              <a:gd name="connsiteY134" fmla="*/ 1555198 h 2429558"/>
              <a:gd name="connsiteX135" fmla="*/ 1566862 w 2962566"/>
              <a:gd name="connsiteY135" fmla="*/ 1559960 h 2429558"/>
              <a:gd name="connsiteX136" fmla="*/ 1585912 w 2962566"/>
              <a:gd name="connsiteY136" fmla="*/ 1564723 h 2429558"/>
              <a:gd name="connsiteX137" fmla="*/ 1614487 w 2962566"/>
              <a:gd name="connsiteY137" fmla="*/ 1583773 h 2429558"/>
              <a:gd name="connsiteX138" fmla="*/ 1628775 w 2962566"/>
              <a:gd name="connsiteY138" fmla="*/ 1593298 h 2429558"/>
              <a:gd name="connsiteX139" fmla="*/ 1652587 w 2962566"/>
              <a:gd name="connsiteY139" fmla="*/ 1617110 h 2429558"/>
              <a:gd name="connsiteX140" fmla="*/ 1676400 w 2962566"/>
              <a:gd name="connsiteY140" fmla="*/ 1636160 h 2429558"/>
              <a:gd name="connsiteX141" fmla="*/ 1700212 w 2962566"/>
              <a:gd name="connsiteY141" fmla="*/ 1679023 h 2429558"/>
              <a:gd name="connsiteX142" fmla="*/ 1709737 w 2962566"/>
              <a:gd name="connsiteY142" fmla="*/ 1693310 h 2429558"/>
              <a:gd name="connsiteX143" fmla="*/ 1724025 w 2962566"/>
              <a:gd name="connsiteY143" fmla="*/ 1698073 h 2429558"/>
              <a:gd name="connsiteX144" fmla="*/ 1747837 w 2962566"/>
              <a:gd name="connsiteY144" fmla="*/ 1721885 h 2429558"/>
              <a:gd name="connsiteX145" fmla="*/ 1771650 w 2962566"/>
              <a:gd name="connsiteY145" fmla="*/ 1745698 h 2429558"/>
              <a:gd name="connsiteX146" fmla="*/ 1781175 w 2962566"/>
              <a:gd name="connsiteY146" fmla="*/ 1759985 h 2429558"/>
              <a:gd name="connsiteX147" fmla="*/ 1804987 w 2962566"/>
              <a:gd name="connsiteY147" fmla="*/ 1783798 h 2429558"/>
              <a:gd name="connsiteX148" fmla="*/ 1814512 w 2962566"/>
              <a:gd name="connsiteY148" fmla="*/ 1812373 h 2429558"/>
              <a:gd name="connsiteX149" fmla="*/ 1819275 w 2962566"/>
              <a:gd name="connsiteY149" fmla="*/ 1826660 h 2429558"/>
              <a:gd name="connsiteX150" fmla="*/ 1824037 w 2962566"/>
              <a:gd name="connsiteY150" fmla="*/ 1912385 h 2429558"/>
              <a:gd name="connsiteX151" fmla="*/ 1838325 w 2962566"/>
              <a:gd name="connsiteY151" fmla="*/ 1960010 h 2429558"/>
              <a:gd name="connsiteX152" fmla="*/ 1852612 w 2962566"/>
              <a:gd name="connsiteY152" fmla="*/ 2002873 h 2429558"/>
              <a:gd name="connsiteX153" fmla="*/ 1862137 w 2962566"/>
              <a:gd name="connsiteY153" fmla="*/ 2031448 h 2429558"/>
              <a:gd name="connsiteX154" fmla="*/ 1876425 w 2962566"/>
              <a:gd name="connsiteY154" fmla="*/ 2083835 h 2429558"/>
              <a:gd name="connsiteX155" fmla="*/ 1881187 w 2962566"/>
              <a:gd name="connsiteY155" fmla="*/ 2098123 h 2429558"/>
              <a:gd name="connsiteX156" fmla="*/ 1895475 w 2962566"/>
              <a:gd name="connsiteY156" fmla="*/ 2107648 h 2429558"/>
              <a:gd name="connsiteX157" fmla="*/ 1914525 w 2962566"/>
              <a:gd name="connsiteY157" fmla="*/ 2150510 h 2429558"/>
              <a:gd name="connsiteX158" fmla="*/ 1919287 w 2962566"/>
              <a:gd name="connsiteY158" fmla="*/ 2164798 h 2429558"/>
              <a:gd name="connsiteX159" fmla="*/ 1938337 w 2962566"/>
              <a:gd name="connsiteY159" fmla="*/ 2193373 h 2429558"/>
              <a:gd name="connsiteX160" fmla="*/ 1962150 w 2962566"/>
              <a:gd name="connsiteY160" fmla="*/ 2221948 h 2429558"/>
              <a:gd name="connsiteX161" fmla="*/ 1976437 w 2962566"/>
              <a:gd name="connsiteY161" fmla="*/ 2231473 h 2429558"/>
              <a:gd name="connsiteX162" fmla="*/ 1990725 w 2962566"/>
              <a:gd name="connsiteY162" fmla="*/ 2245760 h 2429558"/>
              <a:gd name="connsiteX163" fmla="*/ 2005012 w 2962566"/>
              <a:gd name="connsiteY163" fmla="*/ 2250523 h 2429558"/>
              <a:gd name="connsiteX164" fmla="*/ 2047875 w 2962566"/>
              <a:gd name="connsiteY164" fmla="*/ 2269573 h 2429558"/>
              <a:gd name="connsiteX165" fmla="*/ 2114550 w 2962566"/>
              <a:gd name="connsiteY165" fmla="*/ 2288623 h 2429558"/>
              <a:gd name="connsiteX166" fmla="*/ 2143125 w 2962566"/>
              <a:gd name="connsiteY166" fmla="*/ 2307673 h 2429558"/>
              <a:gd name="connsiteX167" fmla="*/ 2171700 w 2962566"/>
              <a:gd name="connsiteY167" fmla="*/ 2317198 h 2429558"/>
              <a:gd name="connsiteX168" fmla="*/ 2185987 w 2962566"/>
              <a:gd name="connsiteY168" fmla="*/ 2326723 h 2429558"/>
              <a:gd name="connsiteX169" fmla="*/ 2228850 w 2962566"/>
              <a:gd name="connsiteY169" fmla="*/ 2336248 h 2429558"/>
              <a:gd name="connsiteX170" fmla="*/ 2257425 w 2962566"/>
              <a:gd name="connsiteY170" fmla="*/ 2345773 h 2429558"/>
              <a:gd name="connsiteX171" fmla="*/ 2286000 w 2962566"/>
              <a:gd name="connsiteY171" fmla="*/ 2355298 h 2429558"/>
              <a:gd name="connsiteX172" fmla="*/ 2314575 w 2962566"/>
              <a:gd name="connsiteY172" fmla="*/ 2369585 h 2429558"/>
              <a:gd name="connsiteX173" fmla="*/ 2343150 w 2962566"/>
              <a:gd name="connsiteY173" fmla="*/ 2383873 h 2429558"/>
              <a:gd name="connsiteX174" fmla="*/ 2357437 w 2962566"/>
              <a:gd name="connsiteY174" fmla="*/ 2393398 h 2429558"/>
              <a:gd name="connsiteX175" fmla="*/ 2386012 w 2962566"/>
              <a:gd name="connsiteY175" fmla="*/ 2402923 h 2429558"/>
              <a:gd name="connsiteX176" fmla="*/ 2414587 w 2962566"/>
              <a:gd name="connsiteY176" fmla="*/ 2412448 h 2429558"/>
              <a:gd name="connsiteX177" fmla="*/ 2428875 w 2962566"/>
              <a:gd name="connsiteY177" fmla="*/ 2417210 h 2429558"/>
              <a:gd name="connsiteX178" fmla="*/ 2619374 w 2962566"/>
              <a:gd name="connsiteY178" fmla="*/ 2424354 h 2429558"/>
              <a:gd name="connsiteX179" fmla="*/ 2674143 w 2962566"/>
              <a:gd name="connsiteY179" fmla="*/ 2331485 h 2429558"/>
              <a:gd name="connsiteX180" fmla="*/ 2621756 w 2962566"/>
              <a:gd name="connsiteY180" fmla="*/ 2198136 h 2429558"/>
              <a:gd name="connsiteX181" fmla="*/ 2562225 w 2962566"/>
              <a:gd name="connsiteY181" fmla="*/ 2031448 h 2429558"/>
              <a:gd name="connsiteX182" fmla="*/ 2566987 w 2962566"/>
              <a:gd name="connsiteY182" fmla="*/ 1983823 h 2429558"/>
              <a:gd name="connsiteX183" fmla="*/ 2571750 w 2962566"/>
              <a:gd name="connsiteY183" fmla="*/ 1964773 h 2429558"/>
              <a:gd name="connsiteX184" fmla="*/ 2576512 w 2962566"/>
              <a:gd name="connsiteY184" fmla="*/ 1940960 h 2429558"/>
              <a:gd name="connsiteX185" fmla="*/ 2581275 w 2962566"/>
              <a:gd name="connsiteY185" fmla="*/ 1926673 h 2429558"/>
              <a:gd name="connsiteX186" fmla="*/ 2600325 w 2962566"/>
              <a:gd name="connsiteY186" fmla="*/ 1898098 h 2429558"/>
              <a:gd name="connsiteX187" fmla="*/ 2614612 w 2962566"/>
              <a:gd name="connsiteY187" fmla="*/ 1855235 h 2429558"/>
              <a:gd name="connsiteX188" fmla="*/ 2619375 w 2962566"/>
              <a:gd name="connsiteY188" fmla="*/ 1840948 h 2429558"/>
              <a:gd name="connsiteX189" fmla="*/ 2624137 w 2962566"/>
              <a:gd name="connsiteY189" fmla="*/ 1826660 h 2429558"/>
              <a:gd name="connsiteX190" fmla="*/ 2628900 w 2962566"/>
              <a:gd name="connsiteY190" fmla="*/ 1793323 h 2429558"/>
              <a:gd name="connsiteX191" fmla="*/ 2633662 w 2962566"/>
              <a:gd name="connsiteY191" fmla="*/ 1769510 h 2429558"/>
              <a:gd name="connsiteX192" fmla="*/ 2638425 w 2962566"/>
              <a:gd name="connsiteY192" fmla="*/ 1664735 h 2429558"/>
              <a:gd name="connsiteX193" fmla="*/ 2647950 w 2962566"/>
              <a:gd name="connsiteY193" fmla="*/ 1636160 h 2429558"/>
              <a:gd name="connsiteX194" fmla="*/ 2652712 w 2962566"/>
              <a:gd name="connsiteY194" fmla="*/ 1621873 h 2429558"/>
              <a:gd name="connsiteX195" fmla="*/ 2671762 w 2962566"/>
              <a:gd name="connsiteY195" fmla="*/ 1564723 h 2429558"/>
              <a:gd name="connsiteX196" fmla="*/ 2686050 w 2962566"/>
              <a:gd name="connsiteY196" fmla="*/ 1536148 h 2429558"/>
              <a:gd name="connsiteX197" fmla="*/ 2700337 w 2962566"/>
              <a:gd name="connsiteY197" fmla="*/ 1526623 h 2429558"/>
              <a:gd name="connsiteX198" fmla="*/ 2709862 w 2962566"/>
              <a:gd name="connsiteY198" fmla="*/ 1512335 h 2429558"/>
              <a:gd name="connsiteX199" fmla="*/ 2724150 w 2962566"/>
              <a:gd name="connsiteY199" fmla="*/ 1507573 h 2429558"/>
              <a:gd name="connsiteX200" fmla="*/ 2728912 w 2962566"/>
              <a:gd name="connsiteY200" fmla="*/ 1493285 h 2429558"/>
              <a:gd name="connsiteX201" fmla="*/ 2738437 w 2962566"/>
              <a:gd name="connsiteY201" fmla="*/ 1478998 h 2429558"/>
              <a:gd name="connsiteX202" fmla="*/ 2747962 w 2962566"/>
              <a:gd name="connsiteY202" fmla="*/ 1450423 h 2429558"/>
              <a:gd name="connsiteX203" fmla="*/ 2762250 w 2962566"/>
              <a:gd name="connsiteY203" fmla="*/ 1421848 h 2429558"/>
              <a:gd name="connsiteX204" fmla="*/ 2805112 w 2962566"/>
              <a:gd name="connsiteY204" fmla="*/ 1402798 h 2429558"/>
              <a:gd name="connsiteX205" fmla="*/ 2833687 w 2962566"/>
              <a:gd name="connsiteY205" fmla="*/ 1393273 h 2429558"/>
              <a:gd name="connsiteX206" fmla="*/ 2876550 w 2962566"/>
              <a:gd name="connsiteY206" fmla="*/ 1383748 h 2429558"/>
              <a:gd name="connsiteX207" fmla="*/ 2890837 w 2962566"/>
              <a:gd name="connsiteY207" fmla="*/ 1374223 h 2429558"/>
              <a:gd name="connsiteX208" fmla="*/ 2905125 w 2962566"/>
              <a:gd name="connsiteY208" fmla="*/ 1369460 h 2429558"/>
              <a:gd name="connsiteX209" fmla="*/ 2914650 w 2962566"/>
              <a:gd name="connsiteY209" fmla="*/ 1355173 h 2429558"/>
              <a:gd name="connsiteX210" fmla="*/ 2943225 w 2962566"/>
              <a:gd name="connsiteY210" fmla="*/ 1345648 h 2429558"/>
              <a:gd name="connsiteX211" fmla="*/ 2957512 w 2962566"/>
              <a:gd name="connsiteY211" fmla="*/ 1331360 h 2429558"/>
              <a:gd name="connsiteX212" fmla="*/ 2957512 w 2962566"/>
              <a:gd name="connsiteY212" fmla="*/ 1288498 h 2429558"/>
              <a:gd name="connsiteX213" fmla="*/ 2943225 w 2962566"/>
              <a:gd name="connsiteY213" fmla="*/ 1278973 h 2429558"/>
              <a:gd name="connsiteX214" fmla="*/ 2914650 w 2962566"/>
              <a:gd name="connsiteY214" fmla="*/ 1274210 h 2429558"/>
              <a:gd name="connsiteX215" fmla="*/ 2900362 w 2962566"/>
              <a:gd name="connsiteY215" fmla="*/ 1269448 h 2429558"/>
              <a:gd name="connsiteX216" fmla="*/ 2881312 w 2962566"/>
              <a:gd name="connsiteY216" fmla="*/ 1240873 h 2429558"/>
              <a:gd name="connsiteX217" fmla="*/ 2871787 w 2962566"/>
              <a:gd name="connsiteY217" fmla="*/ 1226585 h 2429558"/>
              <a:gd name="connsiteX218" fmla="*/ 2867025 w 2962566"/>
              <a:gd name="connsiteY218" fmla="*/ 1212298 h 2429558"/>
              <a:gd name="connsiteX219" fmla="*/ 2847975 w 2962566"/>
              <a:gd name="connsiteY219" fmla="*/ 1183723 h 2429558"/>
              <a:gd name="connsiteX220" fmla="*/ 2828925 w 2962566"/>
              <a:gd name="connsiteY220" fmla="*/ 1155148 h 2429558"/>
              <a:gd name="connsiteX221" fmla="*/ 2814637 w 2962566"/>
              <a:gd name="connsiteY221" fmla="*/ 1126573 h 2429558"/>
              <a:gd name="connsiteX222" fmla="*/ 2809875 w 2962566"/>
              <a:gd name="connsiteY222" fmla="*/ 1112285 h 2429558"/>
              <a:gd name="connsiteX223" fmla="*/ 2790825 w 2962566"/>
              <a:gd name="connsiteY223" fmla="*/ 1083710 h 2429558"/>
              <a:gd name="connsiteX224" fmla="*/ 2781300 w 2962566"/>
              <a:gd name="connsiteY224" fmla="*/ 1069423 h 2429558"/>
              <a:gd name="connsiteX225" fmla="*/ 2767012 w 2962566"/>
              <a:gd name="connsiteY225" fmla="*/ 1040848 h 2429558"/>
              <a:gd name="connsiteX226" fmla="*/ 2752725 w 2962566"/>
              <a:gd name="connsiteY226" fmla="*/ 1036085 h 2429558"/>
              <a:gd name="connsiteX227" fmla="*/ 2738437 w 2962566"/>
              <a:gd name="connsiteY227" fmla="*/ 1026560 h 2429558"/>
              <a:gd name="connsiteX228" fmla="*/ 2681287 w 2962566"/>
              <a:gd name="connsiteY228" fmla="*/ 1031323 h 2429558"/>
              <a:gd name="connsiteX229" fmla="*/ 2652712 w 2962566"/>
              <a:gd name="connsiteY229" fmla="*/ 1050373 h 2429558"/>
              <a:gd name="connsiteX230" fmla="*/ 2638425 w 2962566"/>
              <a:gd name="connsiteY230" fmla="*/ 1055135 h 2429558"/>
              <a:gd name="connsiteX231" fmla="*/ 2628900 w 2962566"/>
              <a:gd name="connsiteY231" fmla="*/ 1069423 h 2429558"/>
              <a:gd name="connsiteX232" fmla="*/ 2600325 w 2962566"/>
              <a:gd name="connsiteY232" fmla="*/ 1078948 h 2429558"/>
              <a:gd name="connsiteX233" fmla="*/ 2543175 w 2962566"/>
              <a:gd name="connsiteY233" fmla="*/ 1069423 h 2429558"/>
              <a:gd name="connsiteX234" fmla="*/ 2528887 w 2962566"/>
              <a:gd name="connsiteY234" fmla="*/ 1064660 h 2429558"/>
              <a:gd name="connsiteX235" fmla="*/ 2514600 w 2962566"/>
              <a:gd name="connsiteY235" fmla="*/ 1055135 h 2429558"/>
              <a:gd name="connsiteX236" fmla="*/ 2490787 w 2962566"/>
              <a:gd name="connsiteY236" fmla="*/ 1026560 h 2429558"/>
              <a:gd name="connsiteX237" fmla="*/ 2476500 w 2962566"/>
              <a:gd name="connsiteY237" fmla="*/ 1017035 h 2429558"/>
              <a:gd name="connsiteX238" fmla="*/ 2466975 w 2962566"/>
              <a:gd name="connsiteY238" fmla="*/ 1002748 h 2429558"/>
              <a:gd name="connsiteX239" fmla="*/ 2452687 w 2962566"/>
              <a:gd name="connsiteY239" fmla="*/ 993223 h 2429558"/>
              <a:gd name="connsiteX240" fmla="*/ 2447925 w 2962566"/>
              <a:gd name="connsiteY240" fmla="*/ 978935 h 2429558"/>
              <a:gd name="connsiteX241" fmla="*/ 2438400 w 2962566"/>
              <a:gd name="connsiteY241" fmla="*/ 964648 h 2429558"/>
              <a:gd name="connsiteX242" fmla="*/ 2433637 w 2962566"/>
              <a:gd name="connsiteY242" fmla="*/ 950360 h 2429558"/>
              <a:gd name="connsiteX243" fmla="*/ 2419350 w 2962566"/>
              <a:gd name="connsiteY243" fmla="*/ 936073 h 2429558"/>
              <a:gd name="connsiteX244" fmla="*/ 2409825 w 2962566"/>
              <a:gd name="connsiteY244" fmla="*/ 921785 h 2429558"/>
              <a:gd name="connsiteX245" fmla="*/ 2395537 w 2962566"/>
              <a:gd name="connsiteY245" fmla="*/ 907498 h 2429558"/>
              <a:gd name="connsiteX246" fmla="*/ 2386012 w 2962566"/>
              <a:gd name="connsiteY246" fmla="*/ 893210 h 2429558"/>
              <a:gd name="connsiteX247" fmla="*/ 2371725 w 2962566"/>
              <a:gd name="connsiteY247" fmla="*/ 888448 h 2429558"/>
              <a:gd name="connsiteX248" fmla="*/ 2347912 w 2962566"/>
              <a:gd name="connsiteY248" fmla="*/ 845585 h 2429558"/>
              <a:gd name="connsiteX249" fmla="*/ 2328862 w 2962566"/>
              <a:gd name="connsiteY249" fmla="*/ 831298 h 2429558"/>
              <a:gd name="connsiteX250" fmla="*/ 2305050 w 2962566"/>
              <a:gd name="connsiteY250" fmla="*/ 802723 h 2429558"/>
              <a:gd name="connsiteX251" fmla="*/ 2276475 w 2962566"/>
              <a:gd name="connsiteY251" fmla="*/ 788435 h 2429558"/>
              <a:gd name="connsiteX252" fmla="*/ 2233612 w 2962566"/>
              <a:gd name="connsiteY252" fmla="*/ 755098 h 2429558"/>
              <a:gd name="connsiteX253" fmla="*/ 2205037 w 2962566"/>
              <a:gd name="connsiteY253" fmla="*/ 736048 h 2429558"/>
              <a:gd name="connsiteX254" fmla="*/ 2190750 w 2962566"/>
              <a:gd name="connsiteY254" fmla="*/ 726523 h 2429558"/>
              <a:gd name="connsiteX255" fmla="*/ 2176462 w 2962566"/>
              <a:gd name="connsiteY255" fmla="*/ 721760 h 2429558"/>
              <a:gd name="connsiteX256" fmla="*/ 2147887 w 2962566"/>
              <a:gd name="connsiteY256" fmla="*/ 702710 h 2429558"/>
              <a:gd name="connsiteX257" fmla="*/ 2076450 w 2962566"/>
              <a:gd name="connsiteY257" fmla="*/ 655085 h 2429558"/>
              <a:gd name="connsiteX258" fmla="*/ 2047875 w 2962566"/>
              <a:gd name="connsiteY258" fmla="*/ 636035 h 2429558"/>
              <a:gd name="connsiteX259" fmla="*/ 2033587 w 2962566"/>
              <a:gd name="connsiteY259" fmla="*/ 626510 h 2429558"/>
              <a:gd name="connsiteX260" fmla="*/ 2005012 w 2962566"/>
              <a:gd name="connsiteY260" fmla="*/ 616985 h 2429558"/>
              <a:gd name="connsiteX261" fmla="*/ 1990725 w 2962566"/>
              <a:gd name="connsiteY261" fmla="*/ 612223 h 2429558"/>
              <a:gd name="connsiteX262" fmla="*/ 1909762 w 2962566"/>
              <a:gd name="connsiteY262" fmla="*/ 621748 h 2429558"/>
              <a:gd name="connsiteX263" fmla="*/ 1895475 w 2962566"/>
              <a:gd name="connsiteY263" fmla="*/ 631273 h 2429558"/>
              <a:gd name="connsiteX264" fmla="*/ 1866900 w 2962566"/>
              <a:gd name="connsiteY264" fmla="*/ 640798 h 2429558"/>
              <a:gd name="connsiteX265" fmla="*/ 1752600 w 2962566"/>
              <a:gd name="connsiteY265" fmla="*/ 636035 h 2429558"/>
              <a:gd name="connsiteX266" fmla="*/ 1724025 w 2962566"/>
              <a:gd name="connsiteY266" fmla="*/ 574123 h 2429558"/>
              <a:gd name="connsiteX267" fmla="*/ 1664493 w 2962566"/>
              <a:gd name="connsiteY267" fmla="*/ 497923 h 2429558"/>
              <a:gd name="connsiteX268" fmla="*/ 1633537 w 2962566"/>
              <a:gd name="connsiteY268" fmla="*/ 445535 h 2429558"/>
              <a:gd name="connsiteX269" fmla="*/ 1614487 w 2962566"/>
              <a:gd name="connsiteY269" fmla="*/ 402673 h 2429558"/>
              <a:gd name="connsiteX270" fmla="*/ 1595437 w 2962566"/>
              <a:gd name="connsiteY270" fmla="*/ 359810 h 2429558"/>
              <a:gd name="connsiteX271" fmla="*/ 1585912 w 2962566"/>
              <a:gd name="connsiteY271" fmla="*/ 331235 h 2429558"/>
              <a:gd name="connsiteX272" fmla="*/ 1571625 w 2962566"/>
              <a:gd name="connsiteY272" fmla="*/ 302660 h 2429558"/>
              <a:gd name="connsiteX273" fmla="*/ 1543050 w 2962566"/>
              <a:gd name="connsiteY273" fmla="*/ 293135 h 2429558"/>
              <a:gd name="connsiteX274" fmla="*/ 1514475 w 2962566"/>
              <a:gd name="connsiteY274" fmla="*/ 278848 h 2429558"/>
              <a:gd name="connsiteX275" fmla="*/ 1500187 w 2962566"/>
              <a:gd name="connsiteY275" fmla="*/ 269323 h 2429558"/>
              <a:gd name="connsiteX276" fmla="*/ 1471612 w 2962566"/>
              <a:gd name="connsiteY276" fmla="*/ 259798 h 2429558"/>
              <a:gd name="connsiteX277" fmla="*/ 1443037 w 2962566"/>
              <a:gd name="connsiteY277" fmla="*/ 274085 h 2429558"/>
              <a:gd name="connsiteX278" fmla="*/ 1428750 w 2962566"/>
              <a:gd name="connsiteY278" fmla="*/ 278848 h 2429558"/>
              <a:gd name="connsiteX279" fmla="*/ 1414462 w 2962566"/>
              <a:gd name="connsiteY279" fmla="*/ 288373 h 2429558"/>
              <a:gd name="connsiteX280" fmla="*/ 1385887 w 2962566"/>
              <a:gd name="connsiteY280" fmla="*/ 297898 h 2429558"/>
              <a:gd name="connsiteX281" fmla="*/ 1328737 w 2962566"/>
              <a:gd name="connsiteY281" fmla="*/ 293135 h 2429558"/>
              <a:gd name="connsiteX282" fmla="*/ 1300162 w 2962566"/>
              <a:gd name="connsiteY282" fmla="*/ 283610 h 2429558"/>
              <a:gd name="connsiteX283" fmla="*/ 1266825 w 2962566"/>
              <a:gd name="connsiteY283" fmla="*/ 274085 h 2429558"/>
              <a:gd name="connsiteX284" fmla="*/ 1057275 w 2962566"/>
              <a:gd name="connsiteY284" fmla="*/ 278848 h 2429558"/>
              <a:gd name="connsiteX285" fmla="*/ 957262 w 2962566"/>
              <a:gd name="connsiteY285" fmla="*/ 278848 h 2429558"/>
              <a:gd name="connsiteX286" fmla="*/ 938212 w 2962566"/>
              <a:gd name="connsiteY286" fmla="*/ 231223 h 2429558"/>
              <a:gd name="connsiteX287" fmla="*/ 981075 w 2962566"/>
              <a:gd name="connsiteY287" fmla="*/ 207410 h 2429558"/>
              <a:gd name="connsiteX288" fmla="*/ 1004887 w 2962566"/>
              <a:gd name="connsiteY288" fmla="*/ 145498 h 2429558"/>
              <a:gd name="connsiteX289" fmla="*/ 1000125 w 2962566"/>
              <a:gd name="connsiteY289" fmla="*/ 107398 h 2429558"/>
              <a:gd name="connsiteX290" fmla="*/ 990600 w 2962566"/>
              <a:gd name="connsiteY290" fmla="*/ 78823 h 2429558"/>
              <a:gd name="connsiteX291" fmla="*/ 947737 w 2962566"/>
              <a:gd name="connsiteY291" fmla="*/ 50248 h 2429558"/>
              <a:gd name="connsiteX292" fmla="*/ 904875 w 2962566"/>
              <a:gd name="connsiteY292" fmla="*/ 2623 h 2429558"/>
              <a:gd name="connsiteX293" fmla="*/ 838200 w 2962566"/>
              <a:gd name="connsiteY293" fmla="*/ 7385 h 2429558"/>
              <a:gd name="connsiteX294" fmla="*/ 819150 w 2962566"/>
              <a:gd name="connsiteY294" fmla="*/ 12148 h 2429558"/>
              <a:gd name="connsiteX295" fmla="*/ 766762 w 2962566"/>
              <a:gd name="connsiteY295" fmla="*/ 16910 h 2429558"/>
              <a:gd name="connsiteX296" fmla="*/ 785812 w 2962566"/>
              <a:gd name="connsiteY296" fmla="*/ 16910 h 2429558"/>
              <a:gd name="connsiteX0" fmla="*/ 828786 w 3005540"/>
              <a:gd name="connsiteY0" fmla="*/ 16910 h 2429558"/>
              <a:gd name="connsiteX1" fmla="*/ 776399 w 3005540"/>
              <a:gd name="connsiteY1" fmla="*/ 35960 h 2429558"/>
              <a:gd name="connsiteX2" fmla="*/ 752586 w 3005540"/>
              <a:gd name="connsiteY2" fmla="*/ 40723 h 2429558"/>
              <a:gd name="connsiteX3" fmla="*/ 733536 w 3005540"/>
              <a:gd name="connsiteY3" fmla="*/ 45485 h 2429558"/>
              <a:gd name="connsiteX4" fmla="*/ 704961 w 3005540"/>
              <a:gd name="connsiteY4" fmla="*/ 55010 h 2429558"/>
              <a:gd name="connsiteX5" fmla="*/ 666861 w 3005540"/>
              <a:gd name="connsiteY5" fmla="*/ 88348 h 2429558"/>
              <a:gd name="connsiteX6" fmla="*/ 666861 w 3005540"/>
              <a:gd name="connsiteY6" fmla="*/ 221698 h 2429558"/>
              <a:gd name="connsiteX7" fmla="*/ 681149 w 3005540"/>
              <a:gd name="connsiteY7" fmla="*/ 226460 h 2429558"/>
              <a:gd name="connsiteX8" fmla="*/ 690674 w 3005540"/>
              <a:gd name="connsiteY8" fmla="*/ 240748 h 2429558"/>
              <a:gd name="connsiteX9" fmla="*/ 695436 w 3005540"/>
              <a:gd name="connsiteY9" fmla="*/ 255035 h 2429558"/>
              <a:gd name="connsiteX10" fmla="*/ 714486 w 3005540"/>
              <a:gd name="connsiteY10" fmla="*/ 283610 h 2429558"/>
              <a:gd name="connsiteX11" fmla="*/ 724011 w 3005540"/>
              <a:gd name="connsiteY11" fmla="*/ 297898 h 2429558"/>
              <a:gd name="connsiteX12" fmla="*/ 733536 w 3005540"/>
              <a:gd name="connsiteY12" fmla="*/ 335998 h 2429558"/>
              <a:gd name="connsiteX13" fmla="*/ 738299 w 3005540"/>
              <a:gd name="connsiteY13" fmla="*/ 350285 h 2429558"/>
              <a:gd name="connsiteX14" fmla="*/ 733536 w 3005540"/>
              <a:gd name="connsiteY14" fmla="*/ 412198 h 2429558"/>
              <a:gd name="connsiteX15" fmla="*/ 719249 w 3005540"/>
              <a:gd name="connsiteY15" fmla="*/ 440773 h 2429558"/>
              <a:gd name="connsiteX16" fmla="*/ 714486 w 3005540"/>
              <a:gd name="connsiteY16" fmla="*/ 455060 h 2429558"/>
              <a:gd name="connsiteX17" fmla="*/ 681149 w 3005540"/>
              <a:gd name="connsiteY17" fmla="*/ 497923 h 2429558"/>
              <a:gd name="connsiteX18" fmla="*/ 647811 w 3005540"/>
              <a:gd name="connsiteY18" fmla="*/ 536023 h 2429558"/>
              <a:gd name="connsiteX19" fmla="*/ 638286 w 3005540"/>
              <a:gd name="connsiteY19" fmla="*/ 550310 h 2429558"/>
              <a:gd name="connsiteX20" fmla="*/ 609711 w 3005540"/>
              <a:gd name="connsiteY20" fmla="*/ 559835 h 2429558"/>
              <a:gd name="connsiteX21" fmla="*/ 595424 w 3005540"/>
              <a:gd name="connsiteY21" fmla="*/ 564598 h 2429558"/>
              <a:gd name="connsiteX22" fmla="*/ 581136 w 3005540"/>
              <a:gd name="connsiteY22" fmla="*/ 569360 h 2429558"/>
              <a:gd name="connsiteX23" fmla="*/ 566849 w 3005540"/>
              <a:gd name="connsiteY23" fmla="*/ 574123 h 2429558"/>
              <a:gd name="connsiteX24" fmla="*/ 543036 w 3005540"/>
              <a:gd name="connsiteY24" fmla="*/ 593173 h 2429558"/>
              <a:gd name="connsiteX25" fmla="*/ 533511 w 3005540"/>
              <a:gd name="connsiteY25" fmla="*/ 607460 h 2429558"/>
              <a:gd name="connsiteX26" fmla="*/ 504936 w 3005540"/>
              <a:gd name="connsiteY26" fmla="*/ 626510 h 2429558"/>
              <a:gd name="connsiteX27" fmla="*/ 490649 w 3005540"/>
              <a:gd name="connsiteY27" fmla="*/ 636035 h 2429558"/>
              <a:gd name="connsiteX28" fmla="*/ 476361 w 3005540"/>
              <a:gd name="connsiteY28" fmla="*/ 645560 h 2429558"/>
              <a:gd name="connsiteX29" fmla="*/ 466836 w 3005540"/>
              <a:gd name="connsiteY29" fmla="*/ 659848 h 2429558"/>
              <a:gd name="connsiteX30" fmla="*/ 433499 w 3005540"/>
              <a:gd name="connsiteY30" fmla="*/ 697948 h 2429558"/>
              <a:gd name="connsiteX31" fmla="*/ 409686 w 3005540"/>
              <a:gd name="connsiteY31" fmla="*/ 736048 h 2429558"/>
              <a:gd name="connsiteX32" fmla="*/ 400161 w 3005540"/>
              <a:gd name="connsiteY32" fmla="*/ 750335 h 2429558"/>
              <a:gd name="connsiteX33" fmla="*/ 371586 w 3005540"/>
              <a:gd name="connsiteY33" fmla="*/ 774148 h 2429558"/>
              <a:gd name="connsiteX34" fmla="*/ 352536 w 3005540"/>
              <a:gd name="connsiteY34" fmla="*/ 802723 h 2429558"/>
              <a:gd name="connsiteX35" fmla="*/ 347774 w 3005540"/>
              <a:gd name="connsiteY35" fmla="*/ 817010 h 2429558"/>
              <a:gd name="connsiteX36" fmla="*/ 357299 w 3005540"/>
              <a:gd name="connsiteY36" fmla="*/ 859873 h 2429558"/>
              <a:gd name="connsiteX37" fmla="*/ 366824 w 3005540"/>
              <a:gd name="connsiteY37" fmla="*/ 874160 h 2429558"/>
              <a:gd name="connsiteX38" fmla="*/ 357299 w 3005540"/>
              <a:gd name="connsiteY38" fmla="*/ 917023 h 2429558"/>
              <a:gd name="connsiteX39" fmla="*/ 343011 w 3005540"/>
              <a:gd name="connsiteY39" fmla="*/ 945598 h 2429558"/>
              <a:gd name="connsiteX40" fmla="*/ 333486 w 3005540"/>
              <a:gd name="connsiteY40" fmla="*/ 997985 h 2429558"/>
              <a:gd name="connsiteX41" fmla="*/ 276336 w 3005540"/>
              <a:gd name="connsiteY41" fmla="*/ 1026561 h 2429558"/>
              <a:gd name="connsiteX42" fmla="*/ 338249 w 3005540"/>
              <a:gd name="connsiteY42" fmla="*/ 1112285 h 2429558"/>
              <a:gd name="connsiteX43" fmla="*/ 302530 w 3005540"/>
              <a:gd name="connsiteY43" fmla="*/ 1224204 h 2429558"/>
              <a:gd name="connsiteX44" fmla="*/ 309674 w 3005540"/>
              <a:gd name="connsiteY44" fmla="*/ 1312310 h 2429558"/>
              <a:gd name="connsiteX45" fmla="*/ 295386 w 3005540"/>
              <a:gd name="connsiteY45" fmla="*/ 1340885 h 2429558"/>
              <a:gd name="connsiteX46" fmla="*/ 233473 w 3005540"/>
              <a:gd name="connsiteY46" fmla="*/ 1388510 h 2429558"/>
              <a:gd name="connsiteX47" fmla="*/ 192993 w 3005540"/>
              <a:gd name="connsiteY47" fmla="*/ 1498048 h 2429558"/>
              <a:gd name="connsiteX48" fmla="*/ 195374 w 3005540"/>
              <a:gd name="connsiteY48" fmla="*/ 1531385 h 2429558"/>
              <a:gd name="connsiteX49" fmla="*/ 181086 w 3005540"/>
              <a:gd name="connsiteY49" fmla="*/ 1540910 h 2429558"/>
              <a:gd name="connsiteX50" fmla="*/ 171561 w 3005540"/>
              <a:gd name="connsiteY50" fmla="*/ 1555198 h 2429558"/>
              <a:gd name="connsiteX51" fmla="*/ 157274 w 3005540"/>
              <a:gd name="connsiteY51" fmla="*/ 1569485 h 2429558"/>
              <a:gd name="connsiteX52" fmla="*/ 147749 w 3005540"/>
              <a:gd name="connsiteY52" fmla="*/ 1598060 h 2429558"/>
              <a:gd name="connsiteX53" fmla="*/ 128699 w 3005540"/>
              <a:gd name="connsiteY53" fmla="*/ 1626635 h 2429558"/>
              <a:gd name="connsiteX54" fmla="*/ 123936 w 3005540"/>
              <a:gd name="connsiteY54" fmla="*/ 1640923 h 2429558"/>
              <a:gd name="connsiteX55" fmla="*/ 109649 w 3005540"/>
              <a:gd name="connsiteY55" fmla="*/ 1655210 h 2429558"/>
              <a:gd name="connsiteX56" fmla="*/ 95361 w 3005540"/>
              <a:gd name="connsiteY56" fmla="*/ 1683785 h 2429558"/>
              <a:gd name="connsiteX57" fmla="*/ 90599 w 3005540"/>
              <a:gd name="connsiteY57" fmla="*/ 1698073 h 2429558"/>
              <a:gd name="connsiteX58" fmla="*/ 81074 w 3005540"/>
              <a:gd name="connsiteY58" fmla="*/ 1712360 h 2429558"/>
              <a:gd name="connsiteX59" fmla="*/ 71549 w 3005540"/>
              <a:gd name="connsiteY59" fmla="*/ 1740935 h 2429558"/>
              <a:gd name="connsiteX60" fmla="*/ 66786 w 3005540"/>
              <a:gd name="connsiteY60" fmla="*/ 1788560 h 2429558"/>
              <a:gd name="connsiteX61" fmla="*/ 52499 w 3005540"/>
              <a:gd name="connsiteY61" fmla="*/ 1798085 h 2429558"/>
              <a:gd name="connsiteX62" fmla="*/ 42974 w 3005540"/>
              <a:gd name="connsiteY62" fmla="*/ 1826660 h 2429558"/>
              <a:gd name="connsiteX63" fmla="*/ 111 w 3005540"/>
              <a:gd name="connsiteY63" fmla="*/ 1883810 h 2429558"/>
              <a:gd name="connsiteX64" fmla="*/ 57261 w 3005540"/>
              <a:gd name="connsiteY64" fmla="*/ 1917148 h 2429558"/>
              <a:gd name="connsiteX65" fmla="*/ 71549 w 3005540"/>
              <a:gd name="connsiteY65" fmla="*/ 1964773 h 2429558"/>
              <a:gd name="connsiteX66" fmla="*/ 90599 w 3005540"/>
              <a:gd name="connsiteY66" fmla="*/ 1993348 h 2429558"/>
              <a:gd name="connsiteX67" fmla="*/ 119174 w 3005540"/>
              <a:gd name="connsiteY67" fmla="*/ 1998110 h 2429558"/>
              <a:gd name="connsiteX68" fmla="*/ 147749 w 3005540"/>
              <a:gd name="connsiteY68" fmla="*/ 2012398 h 2429558"/>
              <a:gd name="connsiteX69" fmla="*/ 176324 w 3005540"/>
              <a:gd name="connsiteY69" fmla="*/ 2021923 h 2429558"/>
              <a:gd name="connsiteX70" fmla="*/ 223949 w 3005540"/>
              <a:gd name="connsiteY70" fmla="*/ 2017160 h 2429558"/>
              <a:gd name="connsiteX71" fmla="*/ 242999 w 3005540"/>
              <a:gd name="connsiteY71" fmla="*/ 1993348 h 2429558"/>
              <a:gd name="connsiteX72" fmla="*/ 257286 w 3005540"/>
              <a:gd name="connsiteY72" fmla="*/ 1983823 h 2429558"/>
              <a:gd name="connsiteX73" fmla="*/ 266811 w 3005540"/>
              <a:gd name="connsiteY73" fmla="*/ 1969535 h 2429558"/>
              <a:gd name="connsiteX74" fmla="*/ 271574 w 3005540"/>
              <a:gd name="connsiteY74" fmla="*/ 1955248 h 2429558"/>
              <a:gd name="connsiteX75" fmla="*/ 285861 w 3005540"/>
              <a:gd name="connsiteY75" fmla="*/ 1950485 h 2429558"/>
              <a:gd name="connsiteX76" fmla="*/ 304911 w 3005540"/>
              <a:gd name="connsiteY76" fmla="*/ 1921910 h 2429558"/>
              <a:gd name="connsiteX77" fmla="*/ 319199 w 3005540"/>
              <a:gd name="connsiteY77" fmla="*/ 1879048 h 2429558"/>
              <a:gd name="connsiteX78" fmla="*/ 323961 w 3005540"/>
              <a:gd name="connsiteY78" fmla="*/ 1864760 h 2429558"/>
              <a:gd name="connsiteX79" fmla="*/ 338249 w 3005540"/>
              <a:gd name="connsiteY79" fmla="*/ 1855235 h 2429558"/>
              <a:gd name="connsiteX80" fmla="*/ 347774 w 3005540"/>
              <a:gd name="connsiteY80" fmla="*/ 1840948 h 2429558"/>
              <a:gd name="connsiteX81" fmla="*/ 390636 w 3005540"/>
              <a:gd name="connsiteY81" fmla="*/ 1817135 h 2429558"/>
              <a:gd name="connsiteX82" fmla="*/ 409686 w 3005540"/>
              <a:gd name="connsiteY82" fmla="*/ 1793323 h 2429558"/>
              <a:gd name="connsiteX83" fmla="*/ 423974 w 3005540"/>
              <a:gd name="connsiteY83" fmla="*/ 1764748 h 2429558"/>
              <a:gd name="connsiteX84" fmla="*/ 443024 w 3005540"/>
              <a:gd name="connsiteY84" fmla="*/ 1736173 h 2429558"/>
              <a:gd name="connsiteX85" fmla="*/ 457311 w 3005540"/>
              <a:gd name="connsiteY85" fmla="*/ 1707598 h 2429558"/>
              <a:gd name="connsiteX86" fmla="*/ 466836 w 3005540"/>
              <a:gd name="connsiteY86" fmla="*/ 1674260 h 2429558"/>
              <a:gd name="connsiteX87" fmla="*/ 462074 w 3005540"/>
              <a:gd name="connsiteY87" fmla="*/ 1602823 h 2429558"/>
              <a:gd name="connsiteX88" fmla="*/ 462074 w 3005540"/>
              <a:gd name="connsiteY88" fmla="*/ 1517098 h 2429558"/>
              <a:gd name="connsiteX89" fmla="*/ 476361 w 3005540"/>
              <a:gd name="connsiteY89" fmla="*/ 1512335 h 2429558"/>
              <a:gd name="connsiteX90" fmla="*/ 490649 w 3005540"/>
              <a:gd name="connsiteY90" fmla="*/ 1502810 h 2429558"/>
              <a:gd name="connsiteX91" fmla="*/ 514461 w 3005540"/>
              <a:gd name="connsiteY91" fmla="*/ 1478998 h 2429558"/>
              <a:gd name="connsiteX92" fmla="*/ 538274 w 3005540"/>
              <a:gd name="connsiteY92" fmla="*/ 1459948 h 2429558"/>
              <a:gd name="connsiteX93" fmla="*/ 562086 w 3005540"/>
              <a:gd name="connsiteY93" fmla="*/ 1431373 h 2429558"/>
              <a:gd name="connsiteX94" fmla="*/ 581136 w 3005540"/>
              <a:gd name="connsiteY94" fmla="*/ 1402798 h 2429558"/>
              <a:gd name="connsiteX95" fmla="*/ 590661 w 3005540"/>
              <a:gd name="connsiteY95" fmla="*/ 1388510 h 2429558"/>
              <a:gd name="connsiteX96" fmla="*/ 604949 w 3005540"/>
              <a:gd name="connsiteY96" fmla="*/ 1378985 h 2429558"/>
              <a:gd name="connsiteX97" fmla="*/ 609711 w 3005540"/>
              <a:gd name="connsiteY97" fmla="*/ 1364698 h 2429558"/>
              <a:gd name="connsiteX98" fmla="*/ 619236 w 3005540"/>
              <a:gd name="connsiteY98" fmla="*/ 1331360 h 2429558"/>
              <a:gd name="connsiteX99" fmla="*/ 614474 w 3005540"/>
              <a:gd name="connsiteY99" fmla="*/ 1183723 h 2429558"/>
              <a:gd name="connsiteX100" fmla="*/ 638286 w 3005540"/>
              <a:gd name="connsiteY100" fmla="*/ 1097998 h 2429558"/>
              <a:gd name="connsiteX101" fmla="*/ 652574 w 3005540"/>
              <a:gd name="connsiteY101" fmla="*/ 1093235 h 2429558"/>
              <a:gd name="connsiteX102" fmla="*/ 695436 w 3005540"/>
              <a:gd name="connsiteY102" fmla="*/ 1069423 h 2429558"/>
              <a:gd name="connsiteX103" fmla="*/ 709724 w 3005540"/>
              <a:gd name="connsiteY103" fmla="*/ 1064660 h 2429558"/>
              <a:gd name="connsiteX104" fmla="*/ 776399 w 3005540"/>
              <a:gd name="connsiteY104" fmla="*/ 1069423 h 2429558"/>
              <a:gd name="connsiteX105" fmla="*/ 790686 w 3005540"/>
              <a:gd name="connsiteY105" fmla="*/ 1074185 h 2429558"/>
              <a:gd name="connsiteX106" fmla="*/ 828786 w 3005540"/>
              <a:gd name="connsiteY106" fmla="*/ 1078948 h 2429558"/>
              <a:gd name="connsiteX107" fmla="*/ 1014524 w 3005540"/>
              <a:gd name="connsiteY107" fmla="*/ 1107523 h 2429558"/>
              <a:gd name="connsiteX108" fmla="*/ 1043099 w 3005540"/>
              <a:gd name="connsiteY108" fmla="*/ 1117048 h 2429558"/>
              <a:gd name="connsiteX109" fmla="*/ 1085961 w 3005540"/>
              <a:gd name="connsiteY109" fmla="*/ 1131335 h 2429558"/>
              <a:gd name="connsiteX110" fmla="*/ 1100249 w 3005540"/>
              <a:gd name="connsiteY110" fmla="*/ 1136098 h 2429558"/>
              <a:gd name="connsiteX111" fmla="*/ 1143111 w 3005540"/>
              <a:gd name="connsiteY111" fmla="*/ 1159910 h 2429558"/>
              <a:gd name="connsiteX112" fmla="*/ 1171686 w 3005540"/>
              <a:gd name="connsiteY112" fmla="*/ 1178960 h 2429558"/>
              <a:gd name="connsiteX113" fmla="*/ 1195499 w 3005540"/>
              <a:gd name="connsiteY113" fmla="*/ 1198010 h 2429558"/>
              <a:gd name="connsiteX114" fmla="*/ 1205024 w 3005540"/>
              <a:gd name="connsiteY114" fmla="*/ 1212298 h 2429558"/>
              <a:gd name="connsiteX115" fmla="*/ 1233599 w 3005540"/>
              <a:gd name="connsiteY115" fmla="*/ 1231348 h 2429558"/>
              <a:gd name="connsiteX116" fmla="*/ 1247886 w 3005540"/>
              <a:gd name="connsiteY116" fmla="*/ 1240873 h 2429558"/>
              <a:gd name="connsiteX117" fmla="*/ 1276461 w 3005540"/>
              <a:gd name="connsiteY117" fmla="*/ 1259923 h 2429558"/>
              <a:gd name="connsiteX118" fmla="*/ 1300274 w 3005540"/>
              <a:gd name="connsiteY118" fmla="*/ 1288498 h 2429558"/>
              <a:gd name="connsiteX119" fmla="*/ 1319324 w 3005540"/>
              <a:gd name="connsiteY119" fmla="*/ 1317073 h 2429558"/>
              <a:gd name="connsiteX120" fmla="*/ 1328849 w 3005540"/>
              <a:gd name="connsiteY120" fmla="*/ 1331360 h 2429558"/>
              <a:gd name="connsiteX121" fmla="*/ 1357424 w 3005540"/>
              <a:gd name="connsiteY121" fmla="*/ 1374223 h 2429558"/>
              <a:gd name="connsiteX122" fmla="*/ 1366949 w 3005540"/>
              <a:gd name="connsiteY122" fmla="*/ 1388510 h 2429558"/>
              <a:gd name="connsiteX123" fmla="*/ 1381236 w 3005540"/>
              <a:gd name="connsiteY123" fmla="*/ 1398035 h 2429558"/>
              <a:gd name="connsiteX124" fmla="*/ 1400286 w 3005540"/>
              <a:gd name="connsiteY124" fmla="*/ 1421848 h 2429558"/>
              <a:gd name="connsiteX125" fmla="*/ 1419336 w 3005540"/>
              <a:gd name="connsiteY125" fmla="*/ 1450423 h 2429558"/>
              <a:gd name="connsiteX126" fmla="*/ 1428861 w 3005540"/>
              <a:gd name="connsiteY126" fmla="*/ 1464710 h 2429558"/>
              <a:gd name="connsiteX127" fmla="*/ 1443149 w 3005540"/>
              <a:gd name="connsiteY127" fmla="*/ 1469473 h 2429558"/>
              <a:gd name="connsiteX128" fmla="*/ 1466961 w 3005540"/>
              <a:gd name="connsiteY128" fmla="*/ 1493285 h 2429558"/>
              <a:gd name="connsiteX129" fmla="*/ 1476486 w 3005540"/>
              <a:gd name="connsiteY129" fmla="*/ 1507573 h 2429558"/>
              <a:gd name="connsiteX130" fmla="*/ 1490774 w 3005540"/>
              <a:gd name="connsiteY130" fmla="*/ 1517098 h 2429558"/>
              <a:gd name="connsiteX131" fmla="*/ 1505061 w 3005540"/>
              <a:gd name="connsiteY131" fmla="*/ 1531385 h 2429558"/>
              <a:gd name="connsiteX132" fmla="*/ 1533636 w 3005540"/>
              <a:gd name="connsiteY132" fmla="*/ 1540910 h 2429558"/>
              <a:gd name="connsiteX133" fmla="*/ 1566974 w 3005540"/>
              <a:gd name="connsiteY133" fmla="*/ 1550435 h 2429558"/>
              <a:gd name="connsiteX134" fmla="*/ 1595549 w 3005540"/>
              <a:gd name="connsiteY134" fmla="*/ 1555198 h 2429558"/>
              <a:gd name="connsiteX135" fmla="*/ 1609836 w 3005540"/>
              <a:gd name="connsiteY135" fmla="*/ 1559960 h 2429558"/>
              <a:gd name="connsiteX136" fmla="*/ 1628886 w 3005540"/>
              <a:gd name="connsiteY136" fmla="*/ 1564723 h 2429558"/>
              <a:gd name="connsiteX137" fmla="*/ 1657461 w 3005540"/>
              <a:gd name="connsiteY137" fmla="*/ 1583773 h 2429558"/>
              <a:gd name="connsiteX138" fmla="*/ 1671749 w 3005540"/>
              <a:gd name="connsiteY138" fmla="*/ 1593298 h 2429558"/>
              <a:gd name="connsiteX139" fmla="*/ 1695561 w 3005540"/>
              <a:gd name="connsiteY139" fmla="*/ 1617110 h 2429558"/>
              <a:gd name="connsiteX140" fmla="*/ 1719374 w 3005540"/>
              <a:gd name="connsiteY140" fmla="*/ 1636160 h 2429558"/>
              <a:gd name="connsiteX141" fmla="*/ 1743186 w 3005540"/>
              <a:gd name="connsiteY141" fmla="*/ 1679023 h 2429558"/>
              <a:gd name="connsiteX142" fmla="*/ 1752711 w 3005540"/>
              <a:gd name="connsiteY142" fmla="*/ 1693310 h 2429558"/>
              <a:gd name="connsiteX143" fmla="*/ 1766999 w 3005540"/>
              <a:gd name="connsiteY143" fmla="*/ 1698073 h 2429558"/>
              <a:gd name="connsiteX144" fmla="*/ 1790811 w 3005540"/>
              <a:gd name="connsiteY144" fmla="*/ 1721885 h 2429558"/>
              <a:gd name="connsiteX145" fmla="*/ 1814624 w 3005540"/>
              <a:gd name="connsiteY145" fmla="*/ 1745698 h 2429558"/>
              <a:gd name="connsiteX146" fmla="*/ 1824149 w 3005540"/>
              <a:gd name="connsiteY146" fmla="*/ 1759985 h 2429558"/>
              <a:gd name="connsiteX147" fmla="*/ 1847961 w 3005540"/>
              <a:gd name="connsiteY147" fmla="*/ 1783798 h 2429558"/>
              <a:gd name="connsiteX148" fmla="*/ 1857486 w 3005540"/>
              <a:gd name="connsiteY148" fmla="*/ 1812373 h 2429558"/>
              <a:gd name="connsiteX149" fmla="*/ 1862249 w 3005540"/>
              <a:gd name="connsiteY149" fmla="*/ 1826660 h 2429558"/>
              <a:gd name="connsiteX150" fmla="*/ 1867011 w 3005540"/>
              <a:gd name="connsiteY150" fmla="*/ 1912385 h 2429558"/>
              <a:gd name="connsiteX151" fmla="*/ 1881299 w 3005540"/>
              <a:gd name="connsiteY151" fmla="*/ 1960010 h 2429558"/>
              <a:gd name="connsiteX152" fmla="*/ 1895586 w 3005540"/>
              <a:gd name="connsiteY152" fmla="*/ 2002873 h 2429558"/>
              <a:gd name="connsiteX153" fmla="*/ 1905111 w 3005540"/>
              <a:gd name="connsiteY153" fmla="*/ 2031448 h 2429558"/>
              <a:gd name="connsiteX154" fmla="*/ 1919399 w 3005540"/>
              <a:gd name="connsiteY154" fmla="*/ 2083835 h 2429558"/>
              <a:gd name="connsiteX155" fmla="*/ 1924161 w 3005540"/>
              <a:gd name="connsiteY155" fmla="*/ 2098123 h 2429558"/>
              <a:gd name="connsiteX156" fmla="*/ 1938449 w 3005540"/>
              <a:gd name="connsiteY156" fmla="*/ 2107648 h 2429558"/>
              <a:gd name="connsiteX157" fmla="*/ 1957499 w 3005540"/>
              <a:gd name="connsiteY157" fmla="*/ 2150510 h 2429558"/>
              <a:gd name="connsiteX158" fmla="*/ 1962261 w 3005540"/>
              <a:gd name="connsiteY158" fmla="*/ 2164798 h 2429558"/>
              <a:gd name="connsiteX159" fmla="*/ 1981311 w 3005540"/>
              <a:gd name="connsiteY159" fmla="*/ 2193373 h 2429558"/>
              <a:gd name="connsiteX160" fmla="*/ 2005124 w 3005540"/>
              <a:gd name="connsiteY160" fmla="*/ 2221948 h 2429558"/>
              <a:gd name="connsiteX161" fmla="*/ 2019411 w 3005540"/>
              <a:gd name="connsiteY161" fmla="*/ 2231473 h 2429558"/>
              <a:gd name="connsiteX162" fmla="*/ 2033699 w 3005540"/>
              <a:gd name="connsiteY162" fmla="*/ 2245760 h 2429558"/>
              <a:gd name="connsiteX163" fmla="*/ 2047986 w 3005540"/>
              <a:gd name="connsiteY163" fmla="*/ 2250523 h 2429558"/>
              <a:gd name="connsiteX164" fmla="*/ 2090849 w 3005540"/>
              <a:gd name="connsiteY164" fmla="*/ 2269573 h 2429558"/>
              <a:gd name="connsiteX165" fmla="*/ 2157524 w 3005540"/>
              <a:gd name="connsiteY165" fmla="*/ 2288623 h 2429558"/>
              <a:gd name="connsiteX166" fmla="*/ 2186099 w 3005540"/>
              <a:gd name="connsiteY166" fmla="*/ 2307673 h 2429558"/>
              <a:gd name="connsiteX167" fmla="*/ 2214674 w 3005540"/>
              <a:gd name="connsiteY167" fmla="*/ 2317198 h 2429558"/>
              <a:gd name="connsiteX168" fmla="*/ 2228961 w 3005540"/>
              <a:gd name="connsiteY168" fmla="*/ 2326723 h 2429558"/>
              <a:gd name="connsiteX169" fmla="*/ 2271824 w 3005540"/>
              <a:gd name="connsiteY169" fmla="*/ 2336248 h 2429558"/>
              <a:gd name="connsiteX170" fmla="*/ 2300399 w 3005540"/>
              <a:gd name="connsiteY170" fmla="*/ 2345773 h 2429558"/>
              <a:gd name="connsiteX171" fmla="*/ 2328974 w 3005540"/>
              <a:gd name="connsiteY171" fmla="*/ 2355298 h 2429558"/>
              <a:gd name="connsiteX172" fmla="*/ 2357549 w 3005540"/>
              <a:gd name="connsiteY172" fmla="*/ 2369585 h 2429558"/>
              <a:gd name="connsiteX173" fmla="*/ 2386124 w 3005540"/>
              <a:gd name="connsiteY173" fmla="*/ 2383873 h 2429558"/>
              <a:gd name="connsiteX174" fmla="*/ 2400411 w 3005540"/>
              <a:gd name="connsiteY174" fmla="*/ 2393398 h 2429558"/>
              <a:gd name="connsiteX175" fmla="*/ 2428986 w 3005540"/>
              <a:gd name="connsiteY175" fmla="*/ 2402923 h 2429558"/>
              <a:gd name="connsiteX176" fmla="*/ 2457561 w 3005540"/>
              <a:gd name="connsiteY176" fmla="*/ 2412448 h 2429558"/>
              <a:gd name="connsiteX177" fmla="*/ 2471849 w 3005540"/>
              <a:gd name="connsiteY177" fmla="*/ 2417210 h 2429558"/>
              <a:gd name="connsiteX178" fmla="*/ 2662348 w 3005540"/>
              <a:gd name="connsiteY178" fmla="*/ 2424354 h 2429558"/>
              <a:gd name="connsiteX179" fmla="*/ 2717117 w 3005540"/>
              <a:gd name="connsiteY179" fmla="*/ 2331485 h 2429558"/>
              <a:gd name="connsiteX180" fmla="*/ 2664730 w 3005540"/>
              <a:gd name="connsiteY180" fmla="*/ 2198136 h 2429558"/>
              <a:gd name="connsiteX181" fmla="*/ 2605199 w 3005540"/>
              <a:gd name="connsiteY181" fmla="*/ 2031448 h 2429558"/>
              <a:gd name="connsiteX182" fmla="*/ 2609961 w 3005540"/>
              <a:gd name="connsiteY182" fmla="*/ 1983823 h 2429558"/>
              <a:gd name="connsiteX183" fmla="*/ 2614724 w 3005540"/>
              <a:gd name="connsiteY183" fmla="*/ 1964773 h 2429558"/>
              <a:gd name="connsiteX184" fmla="*/ 2619486 w 3005540"/>
              <a:gd name="connsiteY184" fmla="*/ 1940960 h 2429558"/>
              <a:gd name="connsiteX185" fmla="*/ 2624249 w 3005540"/>
              <a:gd name="connsiteY185" fmla="*/ 1926673 h 2429558"/>
              <a:gd name="connsiteX186" fmla="*/ 2643299 w 3005540"/>
              <a:gd name="connsiteY186" fmla="*/ 1898098 h 2429558"/>
              <a:gd name="connsiteX187" fmla="*/ 2657586 w 3005540"/>
              <a:gd name="connsiteY187" fmla="*/ 1855235 h 2429558"/>
              <a:gd name="connsiteX188" fmla="*/ 2662349 w 3005540"/>
              <a:gd name="connsiteY188" fmla="*/ 1840948 h 2429558"/>
              <a:gd name="connsiteX189" fmla="*/ 2667111 w 3005540"/>
              <a:gd name="connsiteY189" fmla="*/ 1826660 h 2429558"/>
              <a:gd name="connsiteX190" fmla="*/ 2671874 w 3005540"/>
              <a:gd name="connsiteY190" fmla="*/ 1793323 h 2429558"/>
              <a:gd name="connsiteX191" fmla="*/ 2676636 w 3005540"/>
              <a:gd name="connsiteY191" fmla="*/ 1769510 h 2429558"/>
              <a:gd name="connsiteX192" fmla="*/ 2681399 w 3005540"/>
              <a:gd name="connsiteY192" fmla="*/ 1664735 h 2429558"/>
              <a:gd name="connsiteX193" fmla="*/ 2690924 w 3005540"/>
              <a:gd name="connsiteY193" fmla="*/ 1636160 h 2429558"/>
              <a:gd name="connsiteX194" fmla="*/ 2695686 w 3005540"/>
              <a:gd name="connsiteY194" fmla="*/ 1621873 h 2429558"/>
              <a:gd name="connsiteX195" fmla="*/ 2714736 w 3005540"/>
              <a:gd name="connsiteY195" fmla="*/ 1564723 h 2429558"/>
              <a:gd name="connsiteX196" fmla="*/ 2729024 w 3005540"/>
              <a:gd name="connsiteY196" fmla="*/ 1536148 h 2429558"/>
              <a:gd name="connsiteX197" fmla="*/ 2743311 w 3005540"/>
              <a:gd name="connsiteY197" fmla="*/ 1526623 h 2429558"/>
              <a:gd name="connsiteX198" fmla="*/ 2752836 w 3005540"/>
              <a:gd name="connsiteY198" fmla="*/ 1512335 h 2429558"/>
              <a:gd name="connsiteX199" fmla="*/ 2767124 w 3005540"/>
              <a:gd name="connsiteY199" fmla="*/ 1507573 h 2429558"/>
              <a:gd name="connsiteX200" fmla="*/ 2771886 w 3005540"/>
              <a:gd name="connsiteY200" fmla="*/ 1493285 h 2429558"/>
              <a:gd name="connsiteX201" fmla="*/ 2781411 w 3005540"/>
              <a:gd name="connsiteY201" fmla="*/ 1478998 h 2429558"/>
              <a:gd name="connsiteX202" fmla="*/ 2790936 w 3005540"/>
              <a:gd name="connsiteY202" fmla="*/ 1450423 h 2429558"/>
              <a:gd name="connsiteX203" fmla="*/ 2805224 w 3005540"/>
              <a:gd name="connsiteY203" fmla="*/ 1421848 h 2429558"/>
              <a:gd name="connsiteX204" fmla="*/ 2848086 w 3005540"/>
              <a:gd name="connsiteY204" fmla="*/ 1402798 h 2429558"/>
              <a:gd name="connsiteX205" fmla="*/ 2876661 w 3005540"/>
              <a:gd name="connsiteY205" fmla="*/ 1393273 h 2429558"/>
              <a:gd name="connsiteX206" fmla="*/ 2919524 w 3005540"/>
              <a:gd name="connsiteY206" fmla="*/ 1383748 h 2429558"/>
              <a:gd name="connsiteX207" fmla="*/ 2933811 w 3005540"/>
              <a:gd name="connsiteY207" fmla="*/ 1374223 h 2429558"/>
              <a:gd name="connsiteX208" fmla="*/ 2948099 w 3005540"/>
              <a:gd name="connsiteY208" fmla="*/ 1369460 h 2429558"/>
              <a:gd name="connsiteX209" fmla="*/ 2957624 w 3005540"/>
              <a:gd name="connsiteY209" fmla="*/ 1355173 h 2429558"/>
              <a:gd name="connsiteX210" fmla="*/ 2986199 w 3005540"/>
              <a:gd name="connsiteY210" fmla="*/ 1345648 h 2429558"/>
              <a:gd name="connsiteX211" fmla="*/ 3000486 w 3005540"/>
              <a:gd name="connsiteY211" fmla="*/ 1331360 h 2429558"/>
              <a:gd name="connsiteX212" fmla="*/ 3000486 w 3005540"/>
              <a:gd name="connsiteY212" fmla="*/ 1288498 h 2429558"/>
              <a:gd name="connsiteX213" fmla="*/ 2986199 w 3005540"/>
              <a:gd name="connsiteY213" fmla="*/ 1278973 h 2429558"/>
              <a:gd name="connsiteX214" fmla="*/ 2957624 w 3005540"/>
              <a:gd name="connsiteY214" fmla="*/ 1274210 h 2429558"/>
              <a:gd name="connsiteX215" fmla="*/ 2943336 w 3005540"/>
              <a:gd name="connsiteY215" fmla="*/ 1269448 h 2429558"/>
              <a:gd name="connsiteX216" fmla="*/ 2924286 w 3005540"/>
              <a:gd name="connsiteY216" fmla="*/ 1240873 h 2429558"/>
              <a:gd name="connsiteX217" fmla="*/ 2914761 w 3005540"/>
              <a:gd name="connsiteY217" fmla="*/ 1226585 h 2429558"/>
              <a:gd name="connsiteX218" fmla="*/ 2909999 w 3005540"/>
              <a:gd name="connsiteY218" fmla="*/ 1212298 h 2429558"/>
              <a:gd name="connsiteX219" fmla="*/ 2890949 w 3005540"/>
              <a:gd name="connsiteY219" fmla="*/ 1183723 h 2429558"/>
              <a:gd name="connsiteX220" fmla="*/ 2871899 w 3005540"/>
              <a:gd name="connsiteY220" fmla="*/ 1155148 h 2429558"/>
              <a:gd name="connsiteX221" fmla="*/ 2857611 w 3005540"/>
              <a:gd name="connsiteY221" fmla="*/ 1126573 h 2429558"/>
              <a:gd name="connsiteX222" fmla="*/ 2852849 w 3005540"/>
              <a:gd name="connsiteY222" fmla="*/ 1112285 h 2429558"/>
              <a:gd name="connsiteX223" fmla="*/ 2833799 w 3005540"/>
              <a:gd name="connsiteY223" fmla="*/ 1083710 h 2429558"/>
              <a:gd name="connsiteX224" fmla="*/ 2824274 w 3005540"/>
              <a:gd name="connsiteY224" fmla="*/ 1069423 h 2429558"/>
              <a:gd name="connsiteX225" fmla="*/ 2809986 w 3005540"/>
              <a:gd name="connsiteY225" fmla="*/ 1040848 h 2429558"/>
              <a:gd name="connsiteX226" fmla="*/ 2795699 w 3005540"/>
              <a:gd name="connsiteY226" fmla="*/ 1036085 h 2429558"/>
              <a:gd name="connsiteX227" fmla="*/ 2781411 w 3005540"/>
              <a:gd name="connsiteY227" fmla="*/ 1026560 h 2429558"/>
              <a:gd name="connsiteX228" fmla="*/ 2724261 w 3005540"/>
              <a:gd name="connsiteY228" fmla="*/ 1031323 h 2429558"/>
              <a:gd name="connsiteX229" fmla="*/ 2695686 w 3005540"/>
              <a:gd name="connsiteY229" fmla="*/ 1050373 h 2429558"/>
              <a:gd name="connsiteX230" fmla="*/ 2681399 w 3005540"/>
              <a:gd name="connsiteY230" fmla="*/ 1055135 h 2429558"/>
              <a:gd name="connsiteX231" fmla="*/ 2671874 w 3005540"/>
              <a:gd name="connsiteY231" fmla="*/ 1069423 h 2429558"/>
              <a:gd name="connsiteX232" fmla="*/ 2643299 w 3005540"/>
              <a:gd name="connsiteY232" fmla="*/ 1078948 h 2429558"/>
              <a:gd name="connsiteX233" fmla="*/ 2586149 w 3005540"/>
              <a:gd name="connsiteY233" fmla="*/ 1069423 h 2429558"/>
              <a:gd name="connsiteX234" fmla="*/ 2571861 w 3005540"/>
              <a:gd name="connsiteY234" fmla="*/ 1064660 h 2429558"/>
              <a:gd name="connsiteX235" fmla="*/ 2557574 w 3005540"/>
              <a:gd name="connsiteY235" fmla="*/ 1055135 h 2429558"/>
              <a:gd name="connsiteX236" fmla="*/ 2533761 w 3005540"/>
              <a:gd name="connsiteY236" fmla="*/ 1026560 h 2429558"/>
              <a:gd name="connsiteX237" fmla="*/ 2519474 w 3005540"/>
              <a:gd name="connsiteY237" fmla="*/ 1017035 h 2429558"/>
              <a:gd name="connsiteX238" fmla="*/ 2509949 w 3005540"/>
              <a:gd name="connsiteY238" fmla="*/ 1002748 h 2429558"/>
              <a:gd name="connsiteX239" fmla="*/ 2495661 w 3005540"/>
              <a:gd name="connsiteY239" fmla="*/ 993223 h 2429558"/>
              <a:gd name="connsiteX240" fmla="*/ 2490899 w 3005540"/>
              <a:gd name="connsiteY240" fmla="*/ 978935 h 2429558"/>
              <a:gd name="connsiteX241" fmla="*/ 2481374 w 3005540"/>
              <a:gd name="connsiteY241" fmla="*/ 964648 h 2429558"/>
              <a:gd name="connsiteX242" fmla="*/ 2476611 w 3005540"/>
              <a:gd name="connsiteY242" fmla="*/ 950360 h 2429558"/>
              <a:gd name="connsiteX243" fmla="*/ 2462324 w 3005540"/>
              <a:gd name="connsiteY243" fmla="*/ 936073 h 2429558"/>
              <a:gd name="connsiteX244" fmla="*/ 2452799 w 3005540"/>
              <a:gd name="connsiteY244" fmla="*/ 921785 h 2429558"/>
              <a:gd name="connsiteX245" fmla="*/ 2438511 w 3005540"/>
              <a:gd name="connsiteY245" fmla="*/ 907498 h 2429558"/>
              <a:gd name="connsiteX246" fmla="*/ 2428986 w 3005540"/>
              <a:gd name="connsiteY246" fmla="*/ 893210 h 2429558"/>
              <a:gd name="connsiteX247" fmla="*/ 2414699 w 3005540"/>
              <a:gd name="connsiteY247" fmla="*/ 888448 h 2429558"/>
              <a:gd name="connsiteX248" fmla="*/ 2390886 w 3005540"/>
              <a:gd name="connsiteY248" fmla="*/ 845585 h 2429558"/>
              <a:gd name="connsiteX249" fmla="*/ 2371836 w 3005540"/>
              <a:gd name="connsiteY249" fmla="*/ 831298 h 2429558"/>
              <a:gd name="connsiteX250" fmla="*/ 2348024 w 3005540"/>
              <a:gd name="connsiteY250" fmla="*/ 802723 h 2429558"/>
              <a:gd name="connsiteX251" fmla="*/ 2319449 w 3005540"/>
              <a:gd name="connsiteY251" fmla="*/ 788435 h 2429558"/>
              <a:gd name="connsiteX252" fmla="*/ 2276586 w 3005540"/>
              <a:gd name="connsiteY252" fmla="*/ 755098 h 2429558"/>
              <a:gd name="connsiteX253" fmla="*/ 2248011 w 3005540"/>
              <a:gd name="connsiteY253" fmla="*/ 736048 h 2429558"/>
              <a:gd name="connsiteX254" fmla="*/ 2233724 w 3005540"/>
              <a:gd name="connsiteY254" fmla="*/ 726523 h 2429558"/>
              <a:gd name="connsiteX255" fmla="*/ 2219436 w 3005540"/>
              <a:gd name="connsiteY255" fmla="*/ 721760 h 2429558"/>
              <a:gd name="connsiteX256" fmla="*/ 2190861 w 3005540"/>
              <a:gd name="connsiteY256" fmla="*/ 702710 h 2429558"/>
              <a:gd name="connsiteX257" fmla="*/ 2119424 w 3005540"/>
              <a:gd name="connsiteY257" fmla="*/ 655085 h 2429558"/>
              <a:gd name="connsiteX258" fmla="*/ 2090849 w 3005540"/>
              <a:gd name="connsiteY258" fmla="*/ 636035 h 2429558"/>
              <a:gd name="connsiteX259" fmla="*/ 2076561 w 3005540"/>
              <a:gd name="connsiteY259" fmla="*/ 626510 h 2429558"/>
              <a:gd name="connsiteX260" fmla="*/ 2047986 w 3005540"/>
              <a:gd name="connsiteY260" fmla="*/ 616985 h 2429558"/>
              <a:gd name="connsiteX261" fmla="*/ 2033699 w 3005540"/>
              <a:gd name="connsiteY261" fmla="*/ 612223 h 2429558"/>
              <a:gd name="connsiteX262" fmla="*/ 1952736 w 3005540"/>
              <a:gd name="connsiteY262" fmla="*/ 621748 h 2429558"/>
              <a:gd name="connsiteX263" fmla="*/ 1938449 w 3005540"/>
              <a:gd name="connsiteY263" fmla="*/ 631273 h 2429558"/>
              <a:gd name="connsiteX264" fmla="*/ 1909874 w 3005540"/>
              <a:gd name="connsiteY264" fmla="*/ 640798 h 2429558"/>
              <a:gd name="connsiteX265" fmla="*/ 1795574 w 3005540"/>
              <a:gd name="connsiteY265" fmla="*/ 636035 h 2429558"/>
              <a:gd name="connsiteX266" fmla="*/ 1766999 w 3005540"/>
              <a:gd name="connsiteY266" fmla="*/ 574123 h 2429558"/>
              <a:gd name="connsiteX267" fmla="*/ 1707467 w 3005540"/>
              <a:gd name="connsiteY267" fmla="*/ 497923 h 2429558"/>
              <a:gd name="connsiteX268" fmla="*/ 1676511 w 3005540"/>
              <a:gd name="connsiteY268" fmla="*/ 445535 h 2429558"/>
              <a:gd name="connsiteX269" fmla="*/ 1657461 w 3005540"/>
              <a:gd name="connsiteY269" fmla="*/ 402673 h 2429558"/>
              <a:gd name="connsiteX270" fmla="*/ 1638411 w 3005540"/>
              <a:gd name="connsiteY270" fmla="*/ 359810 h 2429558"/>
              <a:gd name="connsiteX271" fmla="*/ 1628886 w 3005540"/>
              <a:gd name="connsiteY271" fmla="*/ 331235 h 2429558"/>
              <a:gd name="connsiteX272" fmla="*/ 1614599 w 3005540"/>
              <a:gd name="connsiteY272" fmla="*/ 302660 h 2429558"/>
              <a:gd name="connsiteX273" fmla="*/ 1586024 w 3005540"/>
              <a:gd name="connsiteY273" fmla="*/ 293135 h 2429558"/>
              <a:gd name="connsiteX274" fmla="*/ 1557449 w 3005540"/>
              <a:gd name="connsiteY274" fmla="*/ 278848 h 2429558"/>
              <a:gd name="connsiteX275" fmla="*/ 1543161 w 3005540"/>
              <a:gd name="connsiteY275" fmla="*/ 269323 h 2429558"/>
              <a:gd name="connsiteX276" fmla="*/ 1514586 w 3005540"/>
              <a:gd name="connsiteY276" fmla="*/ 259798 h 2429558"/>
              <a:gd name="connsiteX277" fmla="*/ 1486011 w 3005540"/>
              <a:gd name="connsiteY277" fmla="*/ 274085 h 2429558"/>
              <a:gd name="connsiteX278" fmla="*/ 1471724 w 3005540"/>
              <a:gd name="connsiteY278" fmla="*/ 278848 h 2429558"/>
              <a:gd name="connsiteX279" fmla="*/ 1457436 w 3005540"/>
              <a:gd name="connsiteY279" fmla="*/ 288373 h 2429558"/>
              <a:gd name="connsiteX280" fmla="*/ 1428861 w 3005540"/>
              <a:gd name="connsiteY280" fmla="*/ 297898 h 2429558"/>
              <a:gd name="connsiteX281" fmla="*/ 1371711 w 3005540"/>
              <a:gd name="connsiteY281" fmla="*/ 293135 h 2429558"/>
              <a:gd name="connsiteX282" fmla="*/ 1343136 w 3005540"/>
              <a:gd name="connsiteY282" fmla="*/ 283610 h 2429558"/>
              <a:gd name="connsiteX283" fmla="*/ 1309799 w 3005540"/>
              <a:gd name="connsiteY283" fmla="*/ 274085 h 2429558"/>
              <a:gd name="connsiteX284" fmla="*/ 1100249 w 3005540"/>
              <a:gd name="connsiteY284" fmla="*/ 278848 h 2429558"/>
              <a:gd name="connsiteX285" fmla="*/ 1000236 w 3005540"/>
              <a:gd name="connsiteY285" fmla="*/ 278848 h 2429558"/>
              <a:gd name="connsiteX286" fmla="*/ 981186 w 3005540"/>
              <a:gd name="connsiteY286" fmla="*/ 231223 h 2429558"/>
              <a:gd name="connsiteX287" fmla="*/ 1024049 w 3005540"/>
              <a:gd name="connsiteY287" fmla="*/ 207410 h 2429558"/>
              <a:gd name="connsiteX288" fmla="*/ 1047861 w 3005540"/>
              <a:gd name="connsiteY288" fmla="*/ 145498 h 2429558"/>
              <a:gd name="connsiteX289" fmla="*/ 1043099 w 3005540"/>
              <a:gd name="connsiteY289" fmla="*/ 107398 h 2429558"/>
              <a:gd name="connsiteX290" fmla="*/ 1033574 w 3005540"/>
              <a:gd name="connsiteY290" fmla="*/ 78823 h 2429558"/>
              <a:gd name="connsiteX291" fmla="*/ 990711 w 3005540"/>
              <a:gd name="connsiteY291" fmla="*/ 50248 h 2429558"/>
              <a:gd name="connsiteX292" fmla="*/ 947849 w 3005540"/>
              <a:gd name="connsiteY292" fmla="*/ 2623 h 2429558"/>
              <a:gd name="connsiteX293" fmla="*/ 881174 w 3005540"/>
              <a:gd name="connsiteY293" fmla="*/ 7385 h 2429558"/>
              <a:gd name="connsiteX294" fmla="*/ 862124 w 3005540"/>
              <a:gd name="connsiteY294" fmla="*/ 12148 h 2429558"/>
              <a:gd name="connsiteX295" fmla="*/ 809736 w 3005540"/>
              <a:gd name="connsiteY295" fmla="*/ 16910 h 2429558"/>
              <a:gd name="connsiteX296" fmla="*/ 828786 w 3005540"/>
              <a:gd name="connsiteY296" fmla="*/ 16910 h 2429558"/>
              <a:gd name="connsiteX0" fmla="*/ 829825 w 3006579"/>
              <a:gd name="connsiteY0" fmla="*/ 16910 h 2429558"/>
              <a:gd name="connsiteX1" fmla="*/ 777438 w 3006579"/>
              <a:gd name="connsiteY1" fmla="*/ 35960 h 2429558"/>
              <a:gd name="connsiteX2" fmla="*/ 753625 w 3006579"/>
              <a:gd name="connsiteY2" fmla="*/ 40723 h 2429558"/>
              <a:gd name="connsiteX3" fmla="*/ 734575 w 3006579"/>
              <a:gd name="connsiteY3" fmla="*/ 45485 h 2429558"/>
              <a:gd name="connsiteX4" fmla="*/ 706000 w 3006579"/>
              <a:gd name="connsiteY4" fmla="*/ 55010 h 2429558"/>
              <a:gd name="connsiteX5" fmla="*/ 667900 w 3006579"/>
              <a:gd name="connsiteY5" fmla="*/ 88348 h 2429558"/>
              <a:gd name="connsiteX6" fmla="*/ 667900 w 3006579"/>
              <a:gd name="connsiteY6" fmla="*/ 221698 h 2429558"/>
              <a:gd name="connsiteX7" fmla="*/ 682188 w 3006579"/>
              <a:gd name="connsiteY7" fmla="*/ 226460 h 2429558"/>
              <a:gd name="connsiteX8" fmla="*/ 691713 w 3006579"/>
              <a:gd name="connsiteY8" fmla="*/ 240748 h 2429558"/>
              <a:gd name="connsiteX9" fmla="*/ 696475 w 3006579"/>
              <a:gd name="connsiteY9" fmla="*/ 255035 h 2429558"/>
              <a:gd name="connsiteX10" fmla="*/ 715525 w 3006579"/>
              <a:gd name="connsiteY10" fmla="*/ 283610 h 2429558"/>
              <a:gd name="connsiteX11" fmla="*/ 725050 w 3006579"/>
              <a:gd name="connsiteY11" fmla="*/ 297898 h 2429558"/>
              <a:gd name="connsiteX12" fmla="*/ 734575 w 3006579"/>
              <a:gd name="connsiteY12" fmla="*/ 335998 h 2429558"/>
              <a:gd name="connsiteX13" fmla="*/ 739338 w 3006579"/>
              <a:gd name="connsiteY13" fmla="*/ 350285 h 2429558"/>
              <a:gd name="connsiteX14" fmla="*/ 734575 w 3006579"/>
              <a:gd name="connsiteY14" fmla="*/ 412198 h 2429558"/>
              <a:gd name="connsiteX15" fmla="*/ 720288 w 3006579"/>
              <a:gd name="connsiteY15" fmla="*/ 440773 h 2429558"/>
              <a:gd name="connsiteX16" fmla="*/ 715525 w 3006579"/>
              <a:gd name="connsiteY16" fmla="*/ 455060 h 2429558"/>
              <a:gd name="connsiteX17" fmla="*/ 682188 w 3006579"/>
              <a:gd name="connsiteY17" fmla="*/ 497923 h 2429558"/>
              <a:gd name="connsiteX18" fmla="*/ 648850 w 3006579"/>
              <a:gd name="connsiteY18" fmla="*/ 536023 h 2429558"/>
              <a:gd name="connsiteX19" fmla="*/ 639325 w 3006579"/>
              <a:gd name="connsiteY19" fmla="*/ 550310 h 2429558"/>
              <a:gd name="connsiteX20" fmla="*/ 610750 w 3006579"/>
              <a:gd name="connsiteY20" fmla="*/ 559835 h 2429558"/>
              <a:gd name="connsiteX21" fmla="*/ 596463 w 3006579"/>
              <a:gd name="connsiteY21" fmla="*/ 564598 h 2429558"/>
              <a:gd name="connsiteX22" fmla="*/ 582175 w 3006579"/>
              <a:gd name="connsiteY22" fmla="*/ 569360 h 2429558"/>
              <a:gd name="connsiteX23" fmla="*/ 567888 w 3006579"/>
              <a:gd name="connsiteY23" fmla="*/ 574123 h 2429558"/>
              <a:gd name="connsiteX24" fmla="*/ 544075 w 3006579"/>
              <a:gd name="connsiteY24" fmla="*/ 593173 h 2429558"/>
              <a:gd name="connsiteX25" fmla="*/ 534550 w 3006579"/>
              <a:gd name="connsiteY25" fmla="*/ 607460 h 2429558"/>
              <a:gd name="connsiteX26" fmla="*/ 505975 w 3006579"/>
              <a:gd name="connsiteY26" fmla="*/ 626510 h 2429558"/>
              <a:gd name="connsiteX27" fmla="*/ 491688 w 3006579"/>
              <a:gd name="connsiteY27" fmla="*/ 636035 h 2429558"/>
              <a:gd name="connsiteX28" fmla="*/ 477400 w 3006579"/>
              <a:gd name="connsiteY28" fmla="*/ 645560 h 2429558"/>
              <a:gd name="connsiteX29" fmla="*/ 467875 w 3006579"/>
              <a:gd name="connsiteY29" fmla="*/ 659848 h 2429558"/>
              <a:gd name="connsiteX30" fmla="*/ 434538 w 3006579"/>
              <a:gd name="connsiteY30" fmla="*/ 697948 h 2429558"/>
              <a:gd name="connsiteX31" fmla="*/ 410725 w 3006579"/>
              <a:gd name="connsiteY31" fmla="*/ 736048 h 2429558"/>
              <a:gd name="connsiteX32" fmla="*/ 401200 w 3006579"/>
              <a:gd name="connsiteY32" fmla="*/ 750335 h 2429558"/>
              <a:gd name="connsiteX33" fmla="*/ 372625 w 3006579"/>
              <a:gd name="connsiteY33" fmla="*/ 774148 h 2429558"/>
              <a:gd name="connsiteX34" fmla="*/ 353575 w 3006579"/>
              <a:gd name="connsiteY34" fmla="*/ 802723 h 2429558"/>
              <a:gd name="connsiteX35" fmla="*/ 348813 w 3006579"/>
              <a:gd name="connsiteY35" fmla="*/ 817010 h 2429558"/>
              <a:gd name="connsiteX36" fmla="*/ 358338 w 3006579"/>
              <a:gd name="connsiteY36" fmla="*/ 859873 h 2429558"/>
              <a:gd name="connsiteX37" fmla="*/ 367863 w 3006579"/>
              <a:gd name="connsiteY37" fmla="*/ 874160 h 2429558"/>
              <a:gd name="connsiteX38" fmla="*/ 358338 w 3006579"/>
              <a:gd name="connsiteY38" fmla="*/ 917023 h 2429558"/>
              <a:gd name="connsiteX39" fmla="*/ 344050 w 3006579"/>
              <a:gd name="connsiteY39" fmla="*/ 945598 h 2429558"/>
              <a:gd name="connsiteX40" fmla="*/ 334525 w 3006579"/>
              <a:gd name="connsiteY40" fmla="*/ 997985 h 2429558"/>
              <a:gd name="connsiteX41" fmla="*/ 277375 w 3006579"/>
              <a:gd name="connsiteY41" fmla="*/ 1026561 h 2429558"/>
              <a:gd name="connsiteX42" fmla="*/ 339288 w 3006579"/>
              <a:gd name="connsiteY42" fmla="*/ 1112285 h 2429558"/>
              <a:gd name="connsiteX43" fmla="*/ 303569 w 3006579"/>
              <a:gd name="connsiteY43" fmla="*/ 1224204 h 2429558"/>
              <a:gd name="connsiteX44" fmla="*/ 310713 w 3006579"/>
              <a:gd name="connsiteY44" fmla="*/ 1312310 h 2429558"/>
              <a:gd name="connsiteX45" fmla="*/ 296425 w 3006579"/>
              <a:gd name="connsiteY45" fmla="*/ 1340885 h 2429558"/>
              <a:gd name="connsiteX46" fmla="*/ 234512 w 3006579"/>
              <a:gd name="connsiteY46" fmla="*/ 1388510 h 2429558"/>
              <a:gd name="connsiteX47" fmla="*/ 194032 w 3006579"/>
              <a:gd name="connsiteY47" fmla="*/ 1498048 h 2429558"/>
              <a:gd name="connsiteX48" fmla="*/ 196413 w 3006579"/>
              <a:gd name="connsiteY48" fmla="*/ 1531385 h 2429558"/>
              <a:gd name="connsiteX49" fmla="*/ 182125 w 3006579"/>
              <a:gd name="connsiteY49" fmla="*/ 1540910 h 2429558"/>
              <a:gd name="connsiteX50" fmla="*/ 172600 w 3006579"/>
              <a:gd name="connsiteY50" fmla="*/ 1555198 h 2429558"/>
              <a:gd name="connsiteX51" fmla="*/ 158313 w 3006579"/>
              <a:gd name="connsiteY51" fmla="*/ 1569485 h 2429558"/>
              <a:gd name="connsiteX52" fmla="*/ 148788 w 3006579"/>
              <a:gd name="connsiteY52" fmla="*/ 1598060 h 2429558"/>
              <a:gd name="connsiteX53" fmla="*/ 129738 w 3006579"/>
              <a:gd name="connsiteY53" fmla="*/ 1626635 h 2429558"/>
              <a:gd name="connsiteX54" fmla="*/ 124975 w 3006579"/>
              <a:gd name="connsiteY54" fmla="*/ 1640923 h 2429558"/>
              <a:gd name="connsiteX55" fmla="*/ 110688 w 3006579"/>
              <a:gd name="connsiteY55" fmla="*/ 1655210 h 2429558"/>
              <a:gd name="connsiteX56" fmla="*/ 96400 w 3006579"/>
              <a:gd name="connsiteY56" fmla="*/ 1683785 h 2429558"/>
              <a:gd name="connsiteX57" fmla="*/ 91638 w 3006579"/>
              <a:gd name="connsiteY57" fmla="*/ 1698073 h 2429558"/>
              <a:gd name="connsiteX58" fmla="*/ 82113 w 3006579"/>
              <a:gd name="connsiteY58" fmla="*/ 1712360 h 2429558"/>
              <a:gd name="connsiteX59" fmla="*/ 72588 w 3006579"/>
              <a:gd name="connsiteY59" fmla="*/ 1740935 h 2429558"/>
              <a:gd name="connsiteX60" fmla="*/ 67825 w 3006579"/>
              <a:gd name="connsiteY60" fmla="*/ 1788560 h 2429558"/>
              <a:gd name="connsiteX61" fmla="*/ 53538 w 3006579"/>
              <a:gd name="connsiteY61" fmla="*/ 1798085 h 2429558"/>
              <a:gd name="connsiteX62" fmla="*/ 22581 w 3006579"/>
              <a:gd name="connsiteY62" fmla="*/ 1812373 h 2429558"/>
              <a:gd name="connsiteX63" fmla="*/ 1150 w 3006579"/>
              <a:gd name="connsiteY63" fmla="*/ 1883810 h 2429558"/>
              <a:gd name="connsiteX64" fmla="*/ 58300 w 3006579"/>
              <a:gd name="connsiteY64" fmla="*/ 1917148 h 2429558"/>
              <a:gd name="connsiteX65" fmla="*/ 72588 w 3006579"/>
              <a:gd name="connsiteY65" fmla="*/ 1964773 h 2429558"/>
              <a:gd name="connsiteX66" fmla="*/ 91638 w 3006579"/>
              <a:gd name="connsiteY66" fmla="*/ 1993348 h 2429558"/>
              <a:gd name="connsiteX67" fmla="*/ 120213 w 3006579"/>
              <a:gd name="connsiteY67" fmla="*/ 1998110 h 2429558"/>
              <a:gd name="connsiteX68" fmla="*/ 148788 w 3006579"/>
              <a:gd name="connsiteY68" fmla="*/ 2012398 h 2429558"/>
              <a:gd name="connsiteX69" fmla="*/ 177363 w 3006579"/>
              <a:gd name="connsiteY69" fmla="*/ 2021923 h 2429558"/>
              <a:gd name="connsiteX70" fmla="*/ 224988 w 3006579"/>
              <a:gd name="connsiteY70" fmla="*/ 2017160 h 2429558"/>
              <a:gd name="connsiteX71" fmla="*/ 244038 w 3006579"/>
              <a:gd name="connsiteY71" fmla="*/ 1993348 h 2429558"/>
              <a:gd name="connsiteX72" fmla="*/ 258325 w 3006579"/>
              <a:gd name="connsiteY72" fmla="*/ 1983823 h 2429558"/>
              <a:gd name="connsiteX73" fmla="*/ 267850 w 3006579"/>
              <a:gd name="connsiteY73" fmla="*/ 1969535 h 2429558"/>
              <a:gd name="connsiteX74" fmla="*/ 272613 w 3006579"/>
              <a:gd name="connsiteY74" fmla="*/ 1955248 h 2429558"/>
              <a:gd name="connsiteX75" fmla="*/ 286900 w 3006579"/>
              <a:gd name="connsiteY75" fmla="*/ 1950485 h 2429558"/>
              <a:gd name="connsiteX76" fmla="*/ 305950 w 3006579"/>
              <a:gd name="connsiteY76" fmla="*/ 1921910 h 2429558"/>
              <a:gd name="connsiteX77" fmla="*/ 320238 w 3006579"/>
              <a:gd name="connsiteY77" fmla="*/ 1879048 h 2429558"/>
              <a:gd name="connsiteX78" fmla="*/ 325000 w 3006579"/>
              <a:gd name="connsiteY78" fmla="*/ 1864760 h 2429558"/>
              <a:gd name="connsiteX79" fmla="*/ 339288 w 3006579"/>
              <a:gd name="connsiteY79" fmla="*/ 1855235 h 2429558"/>
              <a:gd name="connsiteX80" fmla="*/ 348813 w 3006579"/>
              <a:gd name="connsiteY80" fmla="*/ 1840948 h 2429558"/>
              <a:gd name="connsiteX81" fmla="*/ 391675 w 3006579"/>
              <a:gd name="connsiteY81" fmla="*/ 1817135 h 2429558"/>
              <a:gd name="connsiteX82" fmla="*/ 410725 w 3006579"/>
              <a:gd name="connsiteY82" fmla="*/ 1793323 h 2429558"/>
              <a:gd name="connsiteX83" fmla="*/ 425013 w 3006579"/>
              <a:gd name="connsiteY83" fmla="*/ 1764748 h 2429558"/>
              <a:gd name="connsiteX84" fmla="*/ 444063 w 3006579"/>
              <a:gd name="connsiteY84" fmla="*/ 1736173 h 2429558"/>
              <a:gd name="connsiteX85" fmla="*/ 458350 w 3006579"/>
              <a:gd name="connsiteY85" fmla="*/ 1707598 h 2429558"/>
              <a:gd name="connsiteX86" fmla="*/ 467875 w 3006579"/>
              <a:gd name="connsiteY86" fmla="*/ 1674260 h 2429558"/>
              <a:gd name="connsiteX87" fmla="*/ 463113 w 3006579"/>
              <a:gd name="connsiteY87" fmla="*/ 1602823 h 2429558"/>
              <a:gd name="connsiteX88" fmla="*/ 463113 w 3006579"/>
              <a:gd name="connsiteY88" fmla="*/ 1517098 h 2429558"/>
              <a:gd name="connsiteX89" fmla="*/ 477400 w 3006579"/>
              <a:gd name="connsiteY89" fmla="*/ 1512335 h 2429558"/>
              <a:gd name="connsiteX90" fmla="*/ 491688 w 3006579"/>
              <a:gd name="connsiteY90" fmla="*/ 1502810 h 2429558"/>
              <a:gd name="connsiteX91" fmla="*/ 515500 w 3006579"/>
              <a:gd name="connsiteY91" fmla="*/ 1478998 h 2429558"/>
              <a:gd name="connsiteX92" fmla="*/ 539313 w 3006579"/>
              <a:gd name="connsiteY92" fmla="*/ 1459948 h 2429558"/>
              <a:gd name="connsiteX93" fmla="*/ 563125 w 3006579"/>
              <a:gd name="connsiteY93" fmla="*/ 1431373 h 2429558"/>
              <a:gd name="connsiteX94" fmla="*/ 582175 w 3006579"/>
              <a:gd name="connsiteY94" fmla="*/ 1402798 h 2429558"/>
              <a:gd name="connsiteX95" fmla="*/ 591700 w 3006579"/>
              <a:gd name="connsiteY95" fmla="*/ 1388510 h 2429558"/>
              <a:gd name="connsiteX96" fmla="*/ 605988 w 3006579"/>
              <a:gd name="connsiteY96" fmla="*/ 1378985 h 2429558"/>
              <a:gd name="connsiteX97" fmla="*/ 610750 w 3006579"/>
              <a:gd name="connsiteY97" fmla="*/ 1364698 h 2429558"/>
              <a:gd name="connsiteX98" fmla="*/ 620275 w 3006579"/>
              <a:gd name="connsiteY98" fmla="*/ 1331360 h 2429558"/>
              <a:gd name="connsiteX99" fmla="*/ 615513 w 3006579"/>
              <a:gd name="connsiteY99" fmla="*/ 1183723 h 2429558"/>
              <a:gd name="connsiteX100" fmla="*/ 639325 w 3006579"/>
              <a:gd name="connsiteY100" fmla="*/ 1097998 h 2429558"/>
              <a:gd name="connsiteX101" fmla="*/ 653613 w 3006579"/>
              <a:gd name="connsiteY101" fmla="*/ 1093235 h 2429558"/>
              <a:gd name="connsiteX102" fmla="*/ 696475 w 3006579"/>
              <a:gd name="connsiteY102" fmla="*/ 1069423 h 2429558"/>
              <a:gd name="connsiteX103" fmla="*/ 710763 w 3006579"/>
              <a:gd name="connsiteY103" fmla="*/ 1064660 h 2429558"/>
              <a:gd name="connsiteX104" fmla="*/ 777438 w 3006579"/>
              <a:gd name="connsiteY104" fmla="*/ 1069423 h 2429558"/>
              <a:gd name="connsiteX105" fmla="*/ 791725 w 3006579"/>
              <a:gd name="connsiteY105" fmla="*/ 1074185 h 2429558"/>
              <a:gd name="connsiteX106" fmla="*/ 829825 w 3006579"/>
              <a:gd name="connsiteY106" fmla="*/ 1078948 h 2429558"/>
              <a:gd name="connsiteX107" fmla="*/ 1015563 w 3006579"/>
              <a:gd name="connsiteY107" fmla="*/ 1107523 h 2429558"/>
              <a:gd name="connsiteX108" fmla="*/ 1044138 w 3006579"/>
              <a:gd name="connsiteY108" fmla="*/ 1117048 h 2429558"/>
              <a:gd name="connsiteX109" fmla="*/ 1087000 w 3006579"/>
              <a:gd name="connsiteY109" fmla="*/ 1131335 h 2429558"/>
              <a:gd name="connsiteX110" fmla="*/ 1101288 w 3006579"/>
              <a:gd name="connsiteY110" fmla="*/ 1136098 h 2429558"/>
              <a:gd name="connsiteX111" fmla="*/ 1144150 w 3006579"/>
              <a:gd name="connsiteY111" fmla="*/ 1159910 h 2429558"/>
              <a:gd name="connsiteX112" fmla="*/ 1172725 w 3006579"/>
              <a:gd name="connsiteY112" fmla="*/ 1178960 h 2429558"/>
              <a:gd name="connsiteX113" fmla="*/ 1196538 w 3006579"/>
              <a:gd name="connsiteY113" fmla="*/ 1198010 h 2429558"/>
              <a:gd name="connsiteX114" fmla="*/ 1206063 w 3006579"/>
              <a:gd name="connsiteY114" fmla="*/ 1212298 h 2429558"/>
              <a:gd name="connsiteX115" fmla="*/ 1234638 w 3006579"/>
              <a:gd name="connsiteY115" fmla="*/ 1231348 h 2429558"/>
              <a:gd name="connsiteX116" fmla="*/ 1248925 w 3006579"/>
              <a:gd name="connsiteY116" fmla="*/ 1240873 h 2429558"/>
              <a:gd name="connsiteX117" fmla="*/ 1277500 w 3006579"/>
              <a:gd name="connsiteY117" fmla="*/ 1259923 h 2429558"/>
              <a:gd name="connsiteX118" fmla="*/ 1301313 w 3006579"/>
              <a:gd name="connsiteY118" fmla="*/ 1288498 h 2429558"/>
              <a:gd name="connsiteX119" fmla="*/ 1320363 w 3006579"/>
              <a:gd name="connsiteY119" fmla="*/ 1317073 h 2429558"/>
              <a:gd name="connsiteX120" fmla="*/ 1329888 w 3006579"/>
              <a:gd name="connsiteY120" fmla="*/ 1331360 h 2429558"/>
              <a:gd name="connsiteX121" fmla="*/ 1358463 w 3006579"/>
              <a:gd name="connsiteY121" fmla="*/ 1374223 h 2429558"/>
              <a:gd name="connsiteX122" fmla="*/ 1367988 w 3006579"/>
              <a:gd name="connsiteY122" fmla="*/ 1388510 h 2429558"/>
              <a:gd name="connsiteX123" fmla="*/ 1382275 w 3006579"/>
              <a:gd name="connsiteY123" fmla="*/ 1398035 h 2429558"/>
              <a:gd name="connsiteX124" fmla="*/ 1401325 w 3006579"/>
              <a:gd name="connsiteY124" fmla="*/ 1421848 h 2429558"/>
              <a:gd name="connsiteX125" fmla="*/ 1420375 w 3006579"/>
              <a:gd name="connsiteY125" fmla="*/ 1450423 h 2429558"/>
              <a:gd name="connsiteX126" fmla="*/ 1429900 w 3006579"/>
              <a:gd name="connsiteY126" fmla="*/ 1464710 h 2429558"/>
              <a:gd name="connsiteX127" fmla="*/ 1444188 w 3006579"/>
              <a:gd name="connsiteY127" fmla="*/ 1469473 h 2429558"/>
              <a:gd name="connsiteX128" fmla="*/ 1468000 w 3006579"/>
              <a:gd name="connsiteY128" fmla="*/ 1493285 h 2429558"/>
              <a:gd name="connsiteX129" fmla="*/ 1477525 w 3006579"/>
              <a:gd name="connsiteY129" fmla="*/ 1507573 h 2429558"/>
              <a:gd name="connsiteX130" fmla="*/ 1491813 w 3006579"/>
              <a:gd name="connsiteY130" fmla="*/ 1517098 h 2429558"/>
              <a:gd name="connsiteX131" fmla="*/ 1506100 w 3006579"/>
              <a:gd name="connsiteY131" fmla="*/ 1531385 h 2429558"/>
              <a:gd name="connsiteX132" fmla="*/ 1534675 w 3006579"/>
              <a:gd name="connsiteY132" fmla="*/ 1540910 h 2429558"/>
              <a:gd name="connsiteX133" fmla="*/ 1568013 w 3006579"/>
              <a:gd name="connsiteY133" fmla="*/ 1550435 h 2429558"/>
              <a:gd name="connsiteX134" fmla="*/ 1596588 w 3006579"/>
              <a:gd name="connsiteY134" fmla="*/ 1555198 h 2429558"/>
              <a:gd name="connsiteX135" fmla="*/ 1610875 w 3006579"/>
              <a:gd name="connsiteY135" fmla="*/ 1559960 h 2429558"/>
              <a:gd name="connsiteX136" fmla="*/ 1629925 w 3006579"/>
              <a:gd name="connsiteY136" fmla="*/ 1564723 h 2429558"/>
              <a:gd name="connsiteX137" fmla="*/ 1658500 w 3006579"/>
              <a:gd name="connsiteY137" fmla="*/ 1583773 h 2429558"/>
              <a:gd name="connsiteX138" fmla="*/ 1672788 w 3006579"/>
              <a:gd name="connsiteY138" fmla="*/ 1593298 h 2429558"/>
              <a:gd name="connsiteX139" fmla="*/ 1696600 w 3006579"/>
              <a:gd name="connsiteY139" fmla="*/ 1617110 h 2429558"/>
              <a:gd name="connsiteX140" fmla="*/ 1720413 w 3006579"/>
              <a:gd name="connsiteY140" fmla="*/ 1636160 h 2429558"/>
              <a:gd name="connsiteX141" fmla="*/ 1744225 w 3006579"/>
              <a:gd name="connsiteY141" fmla="*/ 1679023 h 2429558"/>
              <a:gd name="connsiteX142" fmla="*/ 1753750 w 3006579"/>
              <a:gd name="connsiteY142" fmla="*/ 1693310 h 2429558"/>
              <a:gd name="connsiteX143" fmla="*/ 1768038 w 3006579"/>
              <a:gd name="connsiteY143" fmla="*/ 1698073 h 2429558"/>
              <a:gd name="connsiteX144" fmla="*/ 1791850 w 3006579"/>
              <a:gd name="connsiteY144" fmla="*/ 1721885 h 2429558"/>
              <a:gd name="connsiteX145" fmla="*/ 1815663 w 3006579"/>
              <a:gd name="connsiteY145" fmla="*/ 1745698 h 2429558"/>
              <a:gd name="connsiteX146" fmla="*/ 1825188 w 3006579"/>
              <a:gd name="connsiteY146" fmla="*/ 1759985 h 2429558"/>
              <a:gd name="connsiteX147" fmla="*/ 1849000 w 3006579"/>
              <a:gd name="connsiteY147" fmla="*/ 1783798 h 2429558"/>
              <a:gd name="connsiteX148" fmla="*/ 1858525 w 3006579"/>
              <a:gd name="connsiteY148" fmla="*/ 1812373 h 2429558"/>
              <a:gd name="connsiteX149" fmla="*/ 1863288 w 3006579"/>
              <a:gd name="connsiteY149" fmla="*/ 1826660 h 2429558"/>
              <a:gd name="connsiteX150" fmla="*/ 1868050 w 3006579"/>
              <a:gd name="connsiteY150" fmla="*/ 1912385 h 2429558"/>
              <a:gd name="connsiteX151" fmla="*/ 1882338 w 3006579"/>
              <a:gd name="connsiteY151" fmla="*/ 1960010 h 2429558"/>
              <a:gd name="connsiteX152" fmla="*/ 1896625 w 3006579"/>
              <a:gd name="connsiteY152" fmla="*/ 2002873 h 2429558"/>
              <a:gd name="connsiteX153" fmla="*/ 1906150 w 3006579"/>
              <a:gd name="connsiteY153" fmla="*/ 2031448 h 2429558"/>
              <a:gd name="connsiteX154" fmla="*/ 1920438 w 3006579"/>
              <a:gd name="connsiteY154" fmla="*/ 2083835 h 2429558"/>
              <a:gd name="connsiteX155" fmla="*/ 1925200 w 3006579"/>
              <a:gd name="connsiteY155" fmla="*/ 2098123 h 2429558"/>
              <a:gd name="connsiteX156" fmla="*/ 1939488 w 3006579"/>
              <a:gd name="connsiteY156" fmla="*/ 2107648 h 2429558"/>
              <a:gd name="connsiteX157" fmla="*/ 1958538 w 3006579"/>
              <a:gd name="connsiteY157" fmla="*/ 2150510 h 2429558"/>
              <a:gd name="connsiteX158" fmla="*/ 1963300 w 3006579"/>
              <a:gd name="connsiteY158" fmla="*/ 2164798 h 2429558"/>
              <a:gd name="connsiteX159" fmla="*/ 1982350 w 3006579"/>
              <a:gd name="connsiteY159" fmla="*/ 2193373 h 2429558"/>
              <a:gd name="connsiteX160" fmla="*/ 2006163 w 3006579"/>
              <a:gd name="connsiteY160" fmla="*/ 2221948 h 2429558"/>
              <a:gd name="connsiteX161" fmla="*/ 2020450 w 3006579"/>
              <a:gd name="connsiteY161" fmla="*/ 2231473 h 2429558"/>
              <a:gd name="connsiteX162" fmla="*/ 2034738 w 3006579"/>
              <a:gd name="connsiteY162" fmla="*/ 2245760 h 2429558"/>
              <a:gd name="connsiteX163" fmla="*/ 2049025 w 3006579"/>
              <a:gd name="connsiteY163" fmla="*/ 2250523 h 2429558"/>
              <a:gd name="connsiteX164" fmla="*/ 2091888 w 3006579"/>
              <a:gd name="connsiteY164" fmla="*/ 2269573 h 2429558"/>
              <a:gd name="connsiteX165" fmla="*/ 2158563 w 3006579"/>
              <a:gd name="connsiteY165" fmla="*/ 2288623 h 2429558"/>
              <a:gd name="connsiteX166" fmla="*/ 2187138 w 3006579"/>
              <a:gd name="connsiteY166" fmla="*/ 2307673 h 2429558"/>
              <a:gd name="connsiteX167" fmla="*/ 2215713 w 3006579"/>
              <a:gd name="connsiteY167" fmla="*/ 2317198 h 2429558"/>
              <a:gd name="connsiteX168" fmla="*/ 2230000 w 3006579"/>
              <a:gd name="connsiteY168" fmla="*/ 2326723 h 2429558"/>
              <a:gd name="connsiteX169" fmla="*/ 2272863 w 3006579"/>
              <a:gd name="connsiteY169" fmla="*/ 2336248 h 2429558"/>
              <a:gd name="connsiteX170" fmla="*/ 2301438 w 3006579"/>
              <a:gd name="connsiteY170" fmla="*/ 2345773 h 2429558"/>
              <a:gd name="connsiteX171" fmla="*/ 2330013 w 3006579"/>
              <a:gd name="connsiteY171" fmla="*/ 2355298 h 2429558"/>
              <a:gd name="connsiteX172" fmla="*/ 2358588 w 3006579"/>
              <a:gd name="connsiteY172" fmla="*/ 2369585 h 2429558"/>
              <a:gd name="connsiteX173" fmla="*/ 2387163 w 3006579"/>
              <a:gd name="connsiteY173" fmla="*/ 2383873 h 2429558"/>
              <a:gd name="connsiteX174" fmla="*/ 2401450 w 3006579"/>
              <a:gd name="connsiteY174" fmla="*/ 2393398 h 2429558"/>
              <a:gd name="connsiteX175" fmla="*/ 2430025 w 3006579"/>
              <a:gd name="connsiteY175" fmla="*/ 2402923 h 2429558"/>
              <a:gd name="connsiteX176" fmla="*/ 2458600 w 3006579"/>
              <a:gd name="connsiteY176" fmla="*/ 2412448 h 2429558"/>
              <a:gd name="connsiteX177" fmla="*/ 2472888 w 3006579"/>
              <a:gd name="connsiteY177" fmla="*/ 2417210 h 2429558"/>
              <a:gd name="connsiteX178" fmla="*/ 2663387 w 3006579"/>
              <a:gd name="connsiteY178" fmla="*/ 2424354 h 2429558"/>
              <a:gd name="connsiteX179" fmla="*/ 2718156 w 3006579"/>
              <a:gd name="connsiteY179" fmla="*/ 2331485 h 2429558"/>
              <a:gd name="connsiteX180" fmla="*/ 2665769 w 3006579"/>
              <a:gd name="connsiteY180" fmla="*/ 2198136 h 2429558"/>
              <a:gd name="connsiteX181" fmla="*/ 2606238 w 3006579"/>
              <a:gd name="connsiteY181" fmla="*/ 2031448 h 2429558"/>
              <a:gd name="connsiteX182" fmla="*/ 2611000 w 3006579"/>
              <a:gd name="connsiteY182" fmla="*/ 1983823 h 2429558"/>
              <a:gd name="connsiteX183" fmla="*/ 2615763 w 3006579"/>
              <a:gd name="connsiteY183" fmla="*/ 1964773 h 2429558"/>
              <a:gd name="connsiteX184" fmla="*/ 2620525 w 3006579"/>
              <a:gd name="connsiteY184" fmla="*/ 1940960 h 2429558"/>
              <a:gd name="connsiteX185" fmla="*/ 2625288 w 3006579"/>
              <a:gd name="connsiteY185" fmla="*/ 1926673 h 2429558"/>
              <a:gd name="connsiteX186" fmla="*/ 2644338 w 3006579"/>
              <a:gd name="connsiteY186" fmla="*/ 1898098 h 2429558"/>
              <a:gd name="connsiteX187" fmla="*/ 2658625 w 3006579"/>
              <a:gd name="connsiteY187" fmla="*/ 1855235 h 2429558"/>
              <a:gd name="connsiteX188" fmla="*/ 2663388 w 3006579"/>
              <a:gd name="connsiteY188" fmla="*/ 1840948 h 2429558"/>
              <a:gd name="connsiteX189" fmla="*/ 2668150 w 3006579"/>
              <a:gd name="connsiteY189" fmla="*/ 1826660 h 2429558"/>
              <a:gd name="connsiteX190" fmla="*/ 2672913 w 3006579"/>
              <a:gd name="connsiteY190" fmla="*/ 1793323 h 2429558"/>
              <a:gd name="connsiteX191" fmla="*/ 2677675 w 3006579"/>
              <a:gd name="connsiteY191" fmla="*/ 1769510 h 2429558"/>
              <a:gd name="connsiteX192" fmla="*/ 2682438 w 3006579"/>
              <a:gd name="connsiteY192" fmla="*/ 1664735 h 2429558"/>
              <a:gd name="connsiteX193" fmla="*/ 2691963 w 3006579"/>
              <a:gd name="connsiteY193" fmla="*/ 1636160 h 2429558"/>
              <a:gd name="connsiteX194" fmla="*/ 2696725 w 3006579"/>
              <a:gd name="connsiteY194" fmla="*/ 1621873 h 2429558"/>
              <a:gd name="connsiteX195" fmla="*/ 2715775 w 3006579"/>
              <a:gd name="connsiteY195" fmla="*/ 1564723 h 2429558"/>
              <a:gd name="connsiteX196" fmla="*/ 2730063 w 3006579"/>
              <a:gd name="connsiteY196" fmla="*/ 1536148 h 2429558"/>
              <a:gd name="connsiteX197" fmla="*/ 2744350 w 3006579"/>
              <a:gd name="connsiteY197" fmla="*/ 1526623 h 2429558"/>
              <a:gd name="connsiteX198" fmla="*/ 2753875 w 3006579"/>
              <a:gd name="connsiteY198" fmla="*/ 1512335 h 2429558"/>
              <a:gd name="connsiteX199" fmla="*/ 2768163 w 3006579"/>
              <a:gd name="connsiteY199" fmla="*/ 1507573 h 2429558"/>
              <a:gd name="connsiteX200" fmla="*/ 2772925 w 3006579"/>
              <a:gd name="connsiteY200" fmla="*/ 1493285 h 2429558"/>
              <a:gd name="connsiteX201" fmla="*/ 2782450 w 3006579"/>
              <a:gd name="connsiteY201" fmla="*/ 1478998 h 2429558"/>
              <a:gd name="connsiteX202" fmla="*/ 2791975 w 3006579"/>
              <a:gd name="connsiteY202" fmla="*/ 1450423 h 2429558"/>
              <a:gd name="connsiteX203" fmla="*/ 2806263 w 3006579"/>
              <a:gd name="connsiteY203" fmla="*/ 1421848 h 2429558"/>
              <a:gd name="connsiteX204" fmla="*/ 2849125 w 3006579"/>
              <a:gd name="connsiteY204" fmla="*/ 1402798 h 2429558"/>
              <a:gd name="connsiteX205" fmla="*/ 2877700 w 3006579"/>
              <a:gd name="connsiteY205" fmla="*/ 1393273 h 2429558"/>
              <a:gd name="connsiteX206" fmla="*/ 2920563 w 3006579"/>
              <a:gd name="connsiteY206" fmla="*/ 1383748 h 2429558"/>
              <a:gd name="connsiteX207" fmla="*/ 2934850 w 3006579"/>
              <a:gd name="connsiteY207" fmla="*/ 1374223 h 2429558"/>
              <a:gd name="connsiteX208" fmla="*/ 2949138 w 3006579"/>
              <a:gd name="connsiteY208" fmla="*/ 1369460 h 2429558"/>
              <a:gd name="connsiteX209" fmla="*/ 2958663 w 3006579"/>
              <a:gd name="connsiteY209" fmla="*/ 1355173 h 2429558"/>
              <a:gd name="connsiteX210" fmla="*/ 2987238 w 3006579"/>
              <a:gd name="connsiteY210" fmla="*/ 1345648 h 2429558"/>
              <a:gd name="connsiteX211" fmla="*/ 3001525 w 3006579"/>
              <a:gd name="connsiteY211" fmla="*/ 1331360 h 2429558"/>
              <a:gd name="connsiteX212" fmla="*/ 3001525 w 3006579"/>
              <a:gd name="connsiteY212" fmla="*/ 1288498 h 2429558"/>
              <a:gd name="connsiteX213" fmla="*/ 2987238 w 3006579"/>
              <a:gd name="connsiteY213" fmla="*/ 1278973 h 2429558"/>
              <a:gd name="connsiteX214" fmla="*/ 2958663 w 3006579"/>
              <a:gd name="connsiteY214" fmla="*/ 1274210 h 2429558"/>
              <a:gd name="connsiteX215" fmla="*/ 2944375 w 3006579"/>
              <a:gd name="connsiteY215" fmla="*/ 1269448 h 2429558"/>
              <a:gd name="connsiteX216" fmla="*/ 2925325 w 3006579"/>
              <a:gd name="connsiteY216" fmla="*/ 1240873 h 2429558"/>
              <a:gd name="connsiteX217" fmla="*/ 2915800 w 3006579"/>
              <a:gd name="connsiteY217" fmla="*/ 1226585 h 2429558"/>
              <a:gd name="connsiteX218" fmla="*/ 2911038 w 3006579"/>
              <a:gd name="connsiteY218" fmla="*/ 1212298 h 2429558"/>
              <a:gd name="connsiteX219" fmla="*/ 2891988 w 3006579"/>
              <a:gd name="connsiteY219" fmla="*/ 1183723 h 2429558"/>
              <a:gd name="connsiteX220" fmla="*/ 2872938 w 3006579"/>
              <a:gd name="connsiteY220" fmla="*/ 1155148 h 2429558"/>
              <a:gd name="connsiteX221" fmla="*/ 2858650 w 3006579"/>
              <a:gd name="connsiteY221" fmla="*/ 1126573 h 2429558"/>
              <a:gd name="connsiteX222" fmla="*/ 2853888 w 3006579"/>
              <a:gd name="connsiteY222" fmla="*/ 1112285 h 2429558"/>
              <a:gd name="connsiteX223" fmla="*/ 2834838 w 3006579"/>
              <a:gd name="connsiteY223" fmla="*/ 1083710 h 2429558"/>
              <a:gd name="connsiteX224" fmla="*/ 2825313 w 3006579"/>
              <a:gd name="connsiteY224" fmla="*/ 1069423 h 2429558"/>
              <a:gd name="connsiteX225" fmla="*/ 2811025 w 3006579"/>
              <a:gd name="connsiteY225" fmla="*/ 1040848 h 2429558"/>
              <a:gd name="connsiteX226" fmla="*/ 2796738 w 3006579"/>
              <a:gd name="connsiteY226" fmla="*/ 1036085 h 2429558"/>
              <a:gd name="connsiteX227" fmla="*/ 2782450 w 3006579"/>
              <a:gd name="connsiteY227" fmla="*/ 1026560 h 2429558"/>
              <a:gd name="connsiteX228" fmla="*/ 2725300 w 3006579"/>
              <a:gd name="connsiteY228" fmla="*/ 1031323 h 2429558"/>
              <a:gd name="connsiteX229" fmla="*/ 2696725 w 3006579"/>
              <a:gd name="connsiteY229" fmla="*/ 1050373 h 2429558"/>
              <a:gd name="connsiteX230" fmla="*/ 2682438 w 3006579"/>
              <a:gd name="connsiteY230" fmla="*/ 1055135 h 2429558"/>
              <a:gd name="connsiteX231" fmla="*/ 2672913 w 3006579"/>
              <a:gd name="connsiteY231" fmla="*/ 1069423 h 2429558"/>
              <a:gd name="connsiteX232" fmla="*/ 2644338 w 3006579"/>
              <a:gd name="connsiteY232" fmla="*/ 1078948 h 2429558"/>
              <a:gd name="connsiteX233" fmla="*/ 2587188 w 3006579"/>
              <a:gd name="connsiteY233" fmla="*/ 1069423 h 2429558"/>
              <a:gd name="connsiteX234" fmla="*/ 2572900 w 3006579"/>
              <a:gd name="connsiteY234" fmla="*/ 1064660 h 2429558"/>
              <a:gd name="connsiteX235" fmla="*/ 2558613 w 3006579"/>
              <a:gd name="connsiteY235" fmla="*/ 1055135 h 2429558"/>
              <a:gd name="connsiteX236" fmla="*/ 2534800 w 3006579"/>
              <a:gd name="connsiteY236" fmla="*/ 1026560 h 2429558"/>
              <a:gd name="connsiteX237" fmla="*/ 2520513 w 3006579"/>
              <a:gd name="connsiteY237" fmla="*/ 1017035 h 2429558"/>
              <a:gd name="connsiteX238" fmla="*/ 2510988 w 3006579"/>
              <a:gd name="connsiteY238" fmla="*/ 1002748 h 2429558"/>
              <a:gd name="connsiteX239" fmla="*/ 2496700 w 3006579"/>
              <a:gd name="connsiteY239" fmla="*/ 993223 h 2429558"/>
              <a:gd name="connsiteX240" fmla="*/ 2491938 w 3006579"/>
              <a:gd name="connsiteY240" fmla="*/ 978935 h 2429558"/>
              <a:gd name="connsiteX241" fmla="*/ 2482413 w 3006579"/>
              <a:gd name="connsiteY241" fmla="*/ 964648 h 2429558"/>
              <a:gd name="connsiteX242" fmla="*/ 2477650 w 3006579"/>
              <a:gd name="connsiteY242" fmla="*/ 950360 h 2429558"/>
              <a:gd name="connsiteX243" fmla="*/ 2463363 w 3006579"/>
              <a:gd name="connsiteY243" fmla="*/ 936073 h 2429558"/>
              <a:gd name="connsiteX244" fmla="*/ 2453838 w 3006579"/>
              <a:gd name="connsiteY244" fmla="*/ 921785 h 2429558"/>
              <a:gd name="connsiteX245" fmla="*/ 2439550 w 3006579"/>
              <a:gd name="connsiteY245" fmla="*/ 907498 h 2429558"/>
              <a:gd name="connsiteX246" fmla="*/ 2430025 w 3006579"/>
              <a:gd name="connsiteY246" fmla="*/ 893210 h 2429558"/>
              <a:gd name="connsiteX247" fmla="*/ 2415738 w 3006579"/>
              <a:gd name="connsiteY247" fmla="*/ 888448 h 2429558"/>
              <a:gd name="connsiteX248" fmla="*/ 2391925 w 3006579"/>
              <a:gd name="connsiteY248" fmla="*/ 845585 h 2429558"/>
              <a:gd name="connsiteX249" fmla="*/ 2372875 w 3006579"/>
              <a:gd name="connsiteY249" fmla="*/ 831298 h 2429558"/>
              <a:gd name="connsiteX250" fmla="*/ 2349063 w 3006579"/>
              <a:gd name="connsiteY250" fmla="*/ 802723 h 2429558"/>
              <a:gd name="connsiteX251" fmla="*/ 2320488 w 3006579"/>
              <a:gd name="connsiteY251" fmla="*/ 788435 h 2429558"/>
              <a:gd name="connsiteX252" fmla="*/ 2277625 w 3006579"/>
              <a:gd name="connsiteY252" fmla="*/ 755098 h 2429558"/>
              <a:gd name="connsiteX253" fmla="*/ 2249050 w 3006579"/>
              <a:gd name="connsiteY253" fmla="*/ 736048 h 2429558"/>
              <a:gd name="connsiteX254" fmla="*/ 2234763 w 3006579"/>
              <a:gd name="connsiteY254" fmla="*/ 726523 h 2429558"/>
              <a:gd name="connsiteX255" fmla="*/ 2220475 w 3006579"/>
              <a:gd name="connsiteY255" fmla="*/ 721760 h 2429558"/>
              <a:gd name="connsiteX256" fmla="*/ 2191900 w 3006579"/>
              <a:gd name="connsiteY256" fmla="*/ 702710 h 2429558"/>
              <a:gd name="connsiteX257" fmla="*/ 2120463 w 3006579"/>
              <a:gd name="connsiteY257" fmla="*/ 655085 h 2429558"/>
              <a:gd name="connsiteX258" fmla="*/ 2091888 w 3006579"/>
              <a:gd name="connsiteY258" fmla="*/ 636035 h 2429558"/>
              <a:gd name="connsiteX259" fmla="*/ 2077600 w 3006579"/>
              <a:gd name="connsiteY259" fmla="*/ 626510 h 2429558"/>
              <a:gd name="connsiteX260" fmla="*/ 2049025 w 3006579"/>
              <a:gd name="connsiteY260" fmla="*/ 616985 h 2429558"/>
              <a:gd name="connsiteX261" fmla="*/ 2034738 w 3006579"/>
              <a:gd name="connsiteY261" fmla="*/ 612223 h 2429558"/>
              <a:gd name="connsiteX262" fmla="*/ 1953775 w 3006579"/>
              <a:gd name="connsiteY262" fmla="*/ 621748 h 2429558"/>
              <a:gd name="connsiteX263" fmla="*/ 1939488 w 3006579"/>
              <a:gd name="connsiteY263" fmla="*/ 631273 h 2429558"/>
              <a:gd name="connsiteX264" fmla="*/ 1910913 w 3006579"/>
              <a:gd name="connsiteY264" fmla="*/ 640798 h 2429558"/>
              <a:gd name="connsiteX265" fmla="*/ 1796613 w 3006579"/>
              <a:gd name="connsiteY265" fmla="*/ 636035 h 2429558"/>
              <a:gd name="connsiteX266" fmla="*/ 1768038 w 3006579"/>
              <a:gd name="connsiteY266" fmla="*/ 574123 h 2429558"/>
              <a:gd name="connsiteX267" fmla="*/ 1708506 w 3006579"/>
              <a:gd name="connsiteY267" fmla="*/ 497923 h 2429558"/>
              <a:gd name="connsiteX268" fmla="*/ 1677550 w 3006579"/>
              <a:gd name="connsiteY268" fmla="*/ 445535 h 2429558"/>
              <a:gd name="connsiteX269" fmla="*/ 1658500 w 3006579"/>
              <a:gd name="connsiteY269" fmla="*/ 402673 h 2429558"/>
              <a:gd name="connsiteX270" fmla="*/ 1639450 w 3006579"/>
              <a:gd name="connsiteY270" fmla="*/ 359810 h 2429558"/>
              <a:gd name="connsiteX271" fmla="*/ 1629925 w 3006579"/>
              <a:gd name="connsiteY271" fmla="*/ 331235 h 2429558"/>
              <a:gd name="connsiteX272" fmla="*/ 1615638 w 3006579"/>
              <a:gd name="connsiteY272" fmla="*/ 302660 h 2429558"/>
              <a:gd name="connsiteX273" fmla="*/ 1587063 w 3006579"/>
              <a:gd name="connsiteY273" fmla="*/ 293135 h 2429558"/>
              <a:gd name="connsiteX274" fmla="*/ 1558488 w 3006579"/>
              <a:gd name="connsiteY274" fmla="*/ 278848 h 2429558"/>
              <a:gd name="connsiteX275" fmla="*/ 1544200 w 3006579"/>
              <a:gd name="connsiteY275" fmla="*/ 269323 h 2429558"/>
              <a:gd name="connsiteX276" fmla="*/ 1515625 w 3006579"/>
              <a:gd name="connsiteY276" fmla="*/ 259798 h 2429558"/>
              <a:gd name="connsiteX277" fmla="*/ 1487050 w 3006579"/>
              <a:gd name="connsiteY277" fmla="*/ 274085 h 2429558"/>
              <a:gd name="connsiteX278" fmla="*/ 1472763 w 3006579"/>
              <a:gd name="connsiteY278" fmla="*/ 278848 h 2429558"/>
              <a:gd name="connsiteX279" fmla="*/ 1458475 w 3006579"/>
              <a:gd name="connsiteY279" fmla="*/ 288373 h 2429558"/>
              <a:gd name="connsiteX280" fmla="*/ 1429900 w 3006579"/>
              <a:gd name="connsiteY280" fmla="*/ 297898 h 2429558"/>
              <a:gd name="connsiteX281" fmla="*/ 1372750 w 3006579"/>
              <a:gd name="connsiteY281" fmla="*/ 293135 h 2429558"/>
              <a:gd name="connsiteX282" fmla="*/ 1344175 w 3006579"/>
              <a:gd name="connsiteY282" fmla="*/ 283610 h 2429558"/>
              <a:gd name="connsiteX283" fmla="*/ 1310838 w 3006579"/>
              <a:gd name="connsiteY283" fmla="*/ 274085 h 2429558"/>
              <a:gd name="connsiteX284" fmla="*/ 1101288 w 3006579"/>
              <a:gd name="connsiteY284" fmla="*/ 278848 h 2429558"/>
              <a:gd name="connsiteX285" fmla="*/ 1001275 w 3006579"/>
              <a:gd name="connsiteY285" fmla="*/ 278848 h 2429558"/>
              <a:gd name="connsiteX286" fmla="*/ 982225 w 3006579"/>
              <a:gd name="connsiteY286" fmla="*/ 231223 h 2429558"/>
              <a:gd name="connsiteX287" fmla="*/ 1025088 w 3006579"/>
              <a:gd name="connsiteY287" fmla="*/ 207410 h 2429558"/>
              <a:gd name="connsiteX288" fmla="*/ 1048900 w 3006579"/>
              <a:gd name="connsiteY288" fmla="*/ 145498 h 2429558"/>
              <a:gd name="connsiteX289" fmla="*/ 1044138 w 3006579"/>
              <a:gd name="connsiteY289" fmla="*/ 107398 h 2429558"/>
              <a:gd name="connsiteX290" fmla="*/ 1034613 w 3006579"/>
              <a:gd name="connsiteY290" fmla="*/ 78823 h 2429558"/>
              <a:gd name="connsiteX291" fmla="*/ 991750 w 3006579"/>
              <a:gd name="connsiteY291" fmla="*/ 50248 h 2429558"/>
              <a:gd name="connsiteX292" fmla="*/ 948888 w 3006579"/>
              <a:gd name="connsiteY292" fmla="*/ 2623 h 2429558"/>
              <a:gd name="connsiteX293" fmla="*/ 882213 w 3006579"/>
              <a:gd name="connsiteY293" fmla="*/ 7385 h 2429558"/>
              <a:gd name="connsiteX294" fmla="*/ 863163 w 3006579"/>
              <a:gd name="connsiteY294" fmla="*/ 12148 h 2429558"/>
              <a:gd name="connsiteX295" fmla="*/ 810775 w 3006579"/>
              <a:gd name="connsiteY295" fmla="*/ 16910 h 2429558"/>
              <a:gd name="connsiteX296" fmla="*/ 829825 w 3006579"/>
              <a:gd name="connsiteY296" fmla="*/ 16910 h 2429558"/>
              <a:gd name="connsiteX0" fmla="*/ 829946 w 3006700"/>
              <a:gd name="connsiteY0" fmla="*/ 16910 h 2429558"/>
              <a:gd name="connsiteX1" fmla="*/ 777559 w 3006700"/>
              <a:gd name="connsiteY1" fmla="*/ 35960 h 2429558"/>
              <a:gd name="connsiteX2" fmla="*/ 753746 w 3006700"/>
              <a:gd name="connsiteY2" fmla="*/ 40723 h 2429558"/>
              <a:gd name="connsiteX3" fmla="*/ 734696 w 3006700"/>
              <a:gd name="connsiteY3" fmla="*/ 45485 h 2429558"/>
              <a:gd name="connsiteX4" fmla="*/ 706121 w 3006700"/>
              <a:gd name="connsiteY4" fmla="*/ 55010 h 2429558"/>
              <a:gd name="connsiteX5" fmla="*/ 668021 w 3006700"/>
              <a:gd name="connsiteY5" fmla="*/ 88348 h 2429558"/>
              <a:gd name="connsiteX6" fmla="*/ 668021 w 3006700"/>
              <a:gd name="connsiteY6" fmla="*/ 221698 h 2429558"/>
              <a:gd name="connsiteX7" fmla="*/ 682309 w 3006700"/>
              <a:gd name="connsiteY7" fmla="*/ 226460 h 2429558"/>
              <a:gd name="connsiteX8" fmla="*/ 691834 w 3006700"/>
              <a:gd name="connsiteY8" fmla="*/ 240748 h 2429558"/>
              <a:gd name="connsiteX9" fmla="*/ 696596 w 3006700"/>
              <a:gd name="connsiteY9" fmla="*/ 255035 h 2429558"/>
              <a:gd name="connsiteX10" fmla="*/ 715646 w 3006700"/>
              <a:gd name="connsiteY10" fmla="*/ 283610 h 2429558"/>
              <a:gd name="connsiteX11" fmla="*/ 725171 w 3006700"/>
              <a:gd name="connsiteY11" fmla="*/ 297898 h 2429558"/>
              <a:gd name="connsiteX12" fmla="*/ 734696 w 3006700"/>
              <a:gd name="connsiteY12" fmla="*/ 335998 h 2429558"/>
              <a:gd name="connsiteX13" fmla="*/ 739459 w 3006700"/>
              <a:gd name="connsiteY13" fmla="*/ 350285 h 2429558"/>
              <a:gd name="connsiteX14" fmla="*/ 734696 w 3006700"/>
              <a:gd name="connsiteY14" fmla="*/ 412198 h 2429558"/>
              <a:gd name="connsiteX15" fmla="*/ 720409 w 3006700"/>
              <a:gd name="connsiteY15" fmla="*/ 440773 h 2429558"/>
              <a:gd name="connsiteX16" fmla="*/ 715646 w 3006700"/>
              <a:gd name="connsiteY16" fmla="*/ 455060 h 2429558"/>
              <a:gd name="connsiteX17" fmla="*/ 682309 w 3006700"/>
              <a:gd name="connsiteY17" fmla="*/ 497923 h 2429558"/>
              <a:gd name="connsiteX18" fmla="*/ 648971 w 3006700"/>
              <a:gd name="connsiteY18" fmla="*/ 536023 h 2429558"/>
              <a:gd name="connsiteX19" fmla="*/ 639446 w 3006700"/>
              <a:gd name="connsiteY19" fmla="*/ 550310 h 2429558"/>
              <a:gd name="connsiteX20" fmla="*/ 610871 w 3006700"/>
              <a:gd name="connsiteY20" fmla="*/ 559835 h 2429558"/>
              <a:gd name="connsiteX21" fmla="*/ 596584 w 3006700"/>
              <a:gd name="connsiteY21" fmla="*/ 564598 h 2429558"/>
              <a:gd name="connsiteX22" fmla="*/ 582296 w 3006700"/>
              <a:gd name="connsiteY22" fmla="*/ 569360 h 2429558"/>
              <a:gd name="connsiteX23" fmla="*/ 568009 w 3006700"/>
              <a:gd name="connsiteY23" fmla="*/ 574123 h 2429558"/>
              <a:gd name="connsiteX24" fmla="*/ 544196 w 3006700"/>
              <a:gd name="connsiteY24" fmla="*/ 593173 h 2429558"/>
              <a:gd name="connsiteX25" fmla="*/ 534671 w 3006700"/>
              <a:gd name="connsiteY25" fmla="*/ 607460 h 2429558"/>
              <a:gd name="connsiteX26" fmla="*/ 506096 w 3006700"/>
              <a:gd name="connsiteY26" fmla="*/ 626510 h 2429558"/>
              <a:gd name="connsiteX27" fmla="*/ 491809 w 3006700"/>
              <a:gd name="connsiteY27" fmla="*/ 636035 h 2429558"/>
              <a:gd name="connsiteX28" fmla="*/ 477521 w 3006700"/>
              <a:gd name="connsiteY28" fmla="*/ 645560 h 2429558"/>
              <a:gd name="connsiteX29" fmla="*/ 467996 w 3006700"/>
              <a:gd name="connsiteY29" fmla="*/ 659848 h 2429558"/>
              <a:gd name="connsiteX30" fmla="*/ 434659 w 3006700"/>
              <a:gd name="connsiteY30" fmla="*/ 697948 h 2429558"/>
              <a:gd name="connsiteX31" fmla="*/ 410846 w 3006700"/>
              <a:gd name="connsiteY31" fmla="*/ 736048 h 2429558"/>
              <a:gd name="connsiteX32" fmla="*/ 401321 w 3006700"/>
              <a:gd name="connsiteY32" fmla="*/ 750335 h 2429558"/>
              <a:gd name="connsiteX33" fmla="*/ 372746 w 3006700"/>
              <a:gd name="connsiteY33" fmla="*/ 774148 h 2429558"/>
              <a:gd name="connsiteX34" fmla="*/ 353696 w 3006700"/>
              <a:gd name="connsiteY34" fmla="*/ 802723 h 2429558"/>
              <a:gd name="connsiteX35" fmla="*/ 348934 w 3006700"/>
              <a:gd name="connsiteY35" fmla="*/ 817010 h 2429558"/>
              <a:gd name="connsiteX36" fmla="*/ 358459 w 3006700"/>
              <a:gd name="connsiteY36" fmla="*/ 859873 h 2429558"/>
              <a:gd name="connsiteX37" fmla="*/ 367984 w 3006700"/>
              <a:gd name="connsiteY37" fmla="*/ 874160 h 2429558"/>
              <a:gd name="connsiteX38" fmla="*/ 358459 w 3006700"/>
              <a:gd name="connsiteY38" fmla="*/ 917023 h 2429558"/>
              <a:gd name="connsiteX39" fmla="*/ 344171 w 3006700"/>
              <a:gd name="connsiteY39" fmla="*/ 945598 h 2429558"/>
              <a:gd name="connsiteX40" fmla="*/ 334646 w 3006700"/>
              <a:gd name="connsiteY40" fmla="*/ 997985 h 2429558"/>
              <a:gd name="connsiteX41" fmla="*/ 277496 w 3006700"/>
              <a:gd name="connsiteY41" fmla="*/ 1026561 h 2429558"/>
              <a:gd name="connsiteX42" fmla="*/ 339409 w 3006700"/>
              <a:gd name="connsiteY42" fmla="*/ 1112285 h 2429558"/>
              <a:gd name="connsiteX43" fmla="*/ 303690 w 3006700"/>
              <a:gd name="connsiteY43" fmla="*/ 1224204 h 2429558"/>
              <a:gd name="connsiteX44" fmla="*/ 310834 w 3006700"/>
              <a:gd name="connsiteY44" fmla="*/ 1312310 h 2429558"/>
              <a:gd name="connsiteX45" fmla="*/ 296546 w 3006700"/>
              <a:gd name="connsiteY45" fmla="*/ 1340885 h 2429558"/>
              <a:gd name="connsiteX46" fmla="*/ 234633 w 3006700"/>
              <a:gd name="connsiteY46" fmla="*/ 1388510 h 2429558"/>
              <a:gd name="connsiteX47" fmla="*/ 194153 w 3006700"/>
              <a:gd name="connsiteY47" fmla="*/ 1498048 h 2429558"/>
              <a:gd name="connsiteX48" fmla="*/ 196534 w 3006700"/>
              <a:gd name="connsiteY48" fmla="*/ 1531385 h 2429558"/>
              <a:gd name="connsiteX49" fmla="*/ 182246 w 3006700"/>
              <a:gd name="connsiteY49" fmla="*/ 1540910 h 2429558"/>
              <a:gd name="connsiteX50" fmla="*/ 172721 w 3006700"/>
              <a:gd name="connsiteY50" fmla="*/ 1555198 h 2429558"/>
              <a:gd name="connsiteX51" fmla="*/ 158434 w 3006700"/>
              <a:gd name="connsiteY51" fmla="*/ 1569485 h 2429558"/>
              <a:gd name="connsiteX52" fmla="*/ 148909 w 3006700"/>
              <a:gd name="connsiteY52" fmla="*/ 1598060 h 2429558"/>
              <a:gd name="connsiteX53" fmla="*/ 129859 w 3006700"/>
              <a:gd name="connsiteY53" fmla="*/ 1626635 h 2429558"/>
              <a:gd name="connsiteX54" fmla="*/ 125096 w 3006700"/>
              <a:gd name="connsiteY54" fmla="*/ 1640923 h 2429558"/>
              <a:gd name="connsiteX55" fmla="*/ 110809 w 3006700"/>
              <a:gd name="connsiteY55" fmla="*/ 1655210 h 2429558"/>
              <a:gd name="connsiteX56" fmla="*/ 96521 w 3006700"/>
              <a:gd name="connsiteY56" fmla="*/ 1683785 h 2429558"/>
              <a:gd name="connsiteX57" fmla="*/ 91759 w 3006700"/>
              <a:gd name="connsiteY57" fmla="*/ 1698073 h 2429558"/>
              <a:gd name="connsiteX58" fmla="*/ 82234 w 3006700"/>
              <a:gd name="connsiteY58" fmla="*/ 1712360 h 2429558"/>
              <a:gd name="connsiteX59" fmla="*/ 72709 w 3006700"/>
              <a:gd name="connsiteY59" fmla="*/ 1740935 h 2429558"/>
              <a:gd name="connsiteX60" fmla="*/ 67946 w 3006700"/>
              <a:gd name="connsiteY60" fmla="*/ 1788560 h 2429558"/>
              <a:gd name="connsiteX61" fmla="*/ 22702 w 3006700"/>
              <a:gd name="connsiteY61" fmla="*/ 1812373 h 2429558"/>
              <a:gd name="connsiteX62" fmla="*/ 1271 w 3006700"/>
              <a:gd name="connsiteY62" fmla="*/ 1883810 h 2429558"/>
              <a:gd name="connsiteX63" fmla="*/ 58421 w 3006700"/>
              <a:gd name="connsiteY63" fmla="*/ 1917148 h 2429558"/>
              <a:gd name="connsiteX64" fmla="*/ 72709 w 3006700"/>
              <a:gd name="connsiteY64" fmla="*/ 1964773 h 2429558"/>
              <a:gd name="connsiteX65" fmla="*/ 91759 w 3006700"/>
              <a:gd name="connsiteY65" fmla="*/ 1993348 h 2429558"/>
              <a:gd name="connsiteX66" fmla="*/ 120334 w 3006700"/>
              <a:gd name="connsiteY66" fmla="*/ 1998110 h 2429558"/>
              <a:gd name="connsiteX67" fmla="*/ 148909 w 3006700"/>
              <a:gd name="connsiteY67" fmla="*/ 2012398 h 2429558"/>
              <a:gd name="connsiteX68" fmla="*/ 177484 w 3006700"/>
              <a:gd name="connsiteY68" fmla="*/ 2021923 h 2429558"/>
              <a:gd name="connsiteX69" fmla="*/ 225109 w 3006700"/>
              <a:gd name="connsiteY69" fmla="*/ 2017160 h 2429558"/>
              <a:gd name="connsiteX70" fmla="*/ 244159 w 3006700"/>
              <a:gd name="connsiteY70" fmla="*/ 1993348 h 2429558"/>
              <a:gd name="connsiteX71" fmla="*/ 258446 w 3006700"/>
              <a:gd name="connsiteY71" fmla="*/ 1983823 h 2429558"/>
              <a:gd name="connsiteX72" fmla="*/ 267971 w 3006700"/>
              <a:gd name="connsiteY72" fmla="*/ 1969535 h 2429558"/>
              <a:gd name="connsiteX73" fmla="*/ 272734 w 3006700"/>
              <a:gd name="connsiteY73" fmla="*/ 1955248 h 2429558"/>
              <a:gd name="connsiteX74" fmla="*/ 287021 w 3006700"/>
              <a:gd name="connsiteY74" fmla="*/ 1950485 h 2429558"/>
              <a:gd name="connsiteX75" fmla="*/ 306071 w 3006700"/>
              <a:gd name="connsiteY75" fmla="*/ 1921910 h 2429558"/>
              <a:gd name="connsiteX76" fmla="*/ 320359 w 3006700"/>
              <a:gd name="connsiteY76" fmla="*/ 1879048 h 2429558"/>
              <a:gd name="connsiteX77" fmla="*/ 325121 w 3006700"/>
              <a:gd name="connsiteY77" fmla="*/ 1864760 h 2429558"/>
              <a:gd name="connsiteX78" fmla="*/ 339409 w 3006700"/>
              <a:gd name="connsiteY78" fmla="*/ 1855235 h 2429558"/>
              <a:gd name="connsiteX79" fmla="*/ 348934 w 3006700"/>
              <a:gd name="connsiteY79" fmla="*/ 1840948 h 2429558"/>
              <a:gd name="connsiteX80" fmla="*/ 391796 w 3006700"/>
              <a:gd name="connsiteY80" fmla="*/ 1817135 h 2429558"/>
              <a:gd name="connsiteX81" fmla="*/ 410846 w 3006700"/>
              <a:gd name="connsiteY81" fmla="*/ 1793323 h 2429558"/>
              <a:gd name="connsiteX82" fmla="*/ 425134 w 3006700"/>
              <a:gd name="connsiteY82" fmla="*/ 1764748 h 2429558"/>
              <a:gd name="connsiteX83" fmla="*/ 444184 w 3006700"/>
              <a:gd name="connsiteY83" fmla="*/ 1736173 h 2429558"/>
              <a:gd name="connsiteX84" fmla="*/ 458471 w 3006700"/>
              <a:gd name="connsiteY84" fmla="*/ 1707598 h 2429558"/>
              <a:gd name="connsiteX85" fmla="*/ 467996 w 3006700"/>
              <a:gd name="connsiteY85" fmla="*/ 1674260 h 2429558"/>
              <a:gd name="connsiteX86" fmla="*/ 463234 w 3006700"/>
              <a:gd name="connsiteY86" fmla="*/ 1602823 h 2429558"/>
              <a:gd name="connsiteX87" fmla="*/ 463234 w 3006700"/>
              <a:gd name="connsiteY87" fmla="*/ 1517098 h 2429558"/>
              <a:gd name="connsiteX88" fmla="*/ 477521 w 3006700"/>
              <a:gd name="connsiteY88" fmla="*/ 1512335 h 2429558"/>
              <a:gd name="connsiteX89" fmla="*/ 491809 w 3006700"/>
              <a:gd name="connsiteY89" fmla="*/ 1502810 h 2429558"/>
              <a:gd name="connsiteX90" fmla="*/ 515621 w 3006700"/>
              <a:gd name="connsiteY90" fmla="*/ 1478998 h 2429558"/>
              <a:gd name="connsiteX91" fmla="*/ 539434 w 3006700"/>
              <a:gd name="connsiteY91" fmla="*/ 1459948 h 2429558"/>
              <a:gd name="connsiteX92" fmla="*/ 563246 w 3006700"/>
              <a:gd name="connsiteY92" fmla="*/ 1431373 h 2429558"/>
              <a:gd name="connsiteX93" fmla="*/ 582296 w 3006700"/>
              <a:gd name="connsiteY93" fmla="*/ 1402798 h 2429558"/>
              <a:gd name="connsiteX94" fmla="*/ 591821 w 3006700"/>
              <a:gd name="connsiteY94" fmla="*/ 1388510 h 2429558"/>
              <a:gd name="connsiteX95" fmla="*/ 606109 w 3006700"/>
              <a:gd name="connsiteY95" fmla="*/ 1378985 h 2429558"/>
              <a:gd name="connsiteX96" fmla="*/ 610871 w 3006700"/>
              <a:gd name="connsiteY96" fmla="*/ 1364698 h 2429558"/>
              <a:gd name="connsiteX97" fmla="*/ 620396 w 3006700"/>
              <a:gd name="connsiteY97" fmla="*/ 1331360 h 2429558"/>
              <a:gd name="connsiteX98" fmla="*/ 615634 w 3006700"/>
              <a:gd name="connsiteY98" fmla="*/ 1183723 h 2429558"/>
              <a:gd name="connsiteX99" fmla="*/ 639446 w 3006700"/>
              <a:gd name="connsiteY99" fmla="*/ 1097998 h 2429558"/>
              <a:gd name="connsiteX100" fmla="*/ 653734 w 3006700"/>
              <a:gd name="connsiteY100" fmla="*/ 1093235 h 2429558"/>
              <a:gd name="connsiteX101" fmla="*/ 696596 w 3006700"/>
              <a:gd name="connsiteY101" fmla="*/ 1069423 h 2429558"/>
              <a:gd name="connsiteX102" fmla="*/ 710884 w 3006700"/>
              <a:gd name="connsiteY102" fmla="*/ 1064660 h 2429558"/>
              <a:gd name="connsiteX103" fmla="*/ 777559 w 3006700"/>
              <a:gd name="connsiteY103" fmla="*/ 1069423 h 2429558"/>
              <a:gd name="connsiteX104" fmla="*/ 791846 w 3006700"/>
              <a:gd name="connsiteY104" fmla="*/ 1074185 h 2429558"/>
              <a:gd name="connsiteX105" fmla="*/ 829946 w 3006700"/>
              <a:gd name="connsiteY105" fmla="*/ 1078948 h 2429558"/>
              <a:gd name="connsiteX106" fmla="*/ 1015684 w 3006700"/>
              <a:gd name="connsiteY106" fmla="*/ 1107523 h 2429558"/>
              <a:gd name="connsiteX107" fmla="*/ 1044259 w 3006700"/>
              <a:gd name="connsiteY107" fmla="*/ 1117048 h 2429558"/>
              <a:gd name="connsiteX108" fmla="*/ 1087121 w 3006700"/>
              <a:gd name="connsiteY108" fmla="*/ 1131335 h 2429558"/>
              <a:gd name="connsiteX109" fmla="*/ 1101409 w 3006700"/>
              <a:gd name="connsiteY109" fmla="*/ 1136098 h 2429558"/>
              <a:gd name="connsiteX110" fmla="*/ 1144271 w 3006700"/>
              <a:gd name="connsiteY110" fmla="*/ 1159910 h 2429558"/>
              <a:gd name="connsiteX111" fmla="*/ 1172846 w 3006700"/>
              <a:gd name="connsiteY111" fmla="*/ 1178960 h 2429558"/>
              <a:gd name="connsiteX112" fmla="*/ 1196659 w 3006700"/>
              <a:gd name="connsiteY112" fmla="*/ 1198010 h 2429558"/>
              <a:gd name="connsiteX113" fmla="*/ 1206184 w 3006700"/>
              <a:gd name="connsiteY113" fmla="*/ 1212298 h 2429558"/>
              <a:gd name="connsiteX114" fmla="*/ 1234759 w 3006700"/>
              <a:gd name="connsiteY114" fmla="*/ 1231348 h 2429558"/>
              <a:gd name="connsiteX115" fmla="*/ 1249046 w 3006700"/>
              <a:gd name="connsiteY115" fmla="*/ 1240873 h 2429558"/>
              <a:gd name="connsiteX116" fmla="*/ 1277621 w 3006700"/>
              <a:gd name="connsiteY116" fmla="*/ 1259923 h 2429558"/>
              <a:gd name="connsiteX117" fmla="*/ 1301434 w 3006700"/>
              <a:gd name="connsiteY117" fmla="*/ 1288498 h 2429558"/>
              <a:gd name="connsiteX118" fmla="*/ 1320484 w 3006700"/>
              <a:gd name="connsiteY118" fmla="*/ 1317073 h 2429558"/>
              <a:gd name="connsiteX119" fmla="*/ 1330009 w 3006700"/>
              <a:gd name="connsiteY119" fmla="*/ 1331360 h 2429558"/>
              <a:gd name="connsiteX120" fmla="*/ 1358584 w 3006700"/>
              <a:gd name="connsiteY120" fmla="*/ 1374223 h 2429558"/>
              <a:gd name="connsiteX121" fmla="*/ 1368109 w 3006700"/>
              <a:gd name="connsiteY121" fmla="*/ 1388510 h 2429558"/>
              <a:gd name="connsiteX122" fmla="*/ 1382396 w 3006700"/>
              <a:gd name="connsiteY122" fmla="*/ 1398035 h 2429558"/>
              <a:gd name="connsiteX123" fmla="*/ 1401446 w 3006700"/>
              <a:gd name="connsiteY123" fmla="*/ 1421848 h 2429558"/>
              <a:gd name="connsiteX124" fmla="*/ 1420496 w 3006700"/>
              <a:gd name="connsiteY124" fmla="*/ 1450423 h 2429558"/>
              <a:gd name="connsiteX125" fmla="*/ 1430021 w 3006700"/>
              <a:gd name="connsiteY125" fmla="*/ 1464710 h 2429558"/>
              <a:gd name="connsiteX126" fmla="*/ 1444309 w 3006700"/>
              <a:gd name="connsiteY126" fmla="*/ 1469473 h 2429558"/>
              <a:gd name="connsiteX127" fmla="*/ 1468121 w 3006700"/>
              <a:gd name="connsiteY127" fmla="*/ 1493285 h 2429558"/>
              <a:gd name="connsiteX128" fmla="*/ 1477646 w 3006700"/>
              <a:gd name="connsiteY128" fmla="*/ 1507573 h 2429558"/>
              <a:gd name="connsiteX129" fmla="*/ 1491934 w 3006700"/>
              <a:gd name="connsiteY129" fmla="*/ 1517098 h 2429558"/>
              <a:gd name="connsiteX130" fmla="*/ 1506221 w 3006700"/>
              <a:gd name="connsiteY130" fmla="*/ 1531385 h 2429558"/>
              <a:gd name="connsiteX131" fmla="*/ 1534796 w 3006700"/>
              <a:gd name="connsiteY131" fmla="*/ 1540910 h 2429558"/>
              <a:gd name="connsiteX132" fmla="*/ 1568134 w 3006700"/>
              <a:gd name="connsiteY132" fmla="*/ 1550435 h 2429558"/>
              <a:gd name="connsiteX133" fmla="*/ 1596709 w 3006700"/>
              <a:gd name="connsiteY133" fmla="*/ 1555198 h 2429558"/>
              <a:gd name="connsiteX134" fmla="*/ 1610996 w 3006700"/>
              <a:gd name="connsiteY134" fmla="*/ 1559960 h 2429558"/>
              <a:gd name="connsiteX135" fmla="*/ 1630046 w 3006700"/>
              <a:gd name="connsiteY135" fmla="*/ 1564723 h 2429558"/>
              <a:gd name="connsiteX136" fmla="*/ 1658621 w 3006700"/>
              <a:gd name="connsiteY136" fmla="*/ 1583773 h 2429558"/>
              <a:gd name="connsiteX137" fmla="*/ 1672909 w 3006700"/>
              <a:gd name="connsiteY137" fmla="*/ 1593298 h 2429558"/>
              <a:gd name="connsiteX138" fmla="*/ 1696721 w 3006700"/>
              <a:gd name="connsiteY138" fmla="*/ 1617110 h 2429558"/>
              <a:gd name="connsiteX139" fmla="*/ 1720534 w 3006700"/>
              <a:gd name="connsiteY139" fmla="*/ 1636160 h 2429558"/>
              <a:gd name="connsiteX140" fmla="*/ 1744346 w 3006700"/>
              <a:gd name="connsiteY140" fmla="*/ 1679023 h 2429558"/>
              <a:gd name="connsiteX141" fmla="*/ 1753871 w 3006700"/>
              <a:gd name="connsiteY141" fmla="*/ 1693310 h 2429558"/>
              <a:gd name="connsiteX142" fmla="*/ 1768159 w 3006700"/>
              <a:gd name="connsiteY142" fmla="*/ 1698073 h 2429558"/>
              <a:gd name="connsiteX143" fmla="*/ 1791971 w 3006700"/>
              <a:gd name="connsiteY143" fmla="*/ 1721885 h 2429558"/>
              <a:gd name="connsiteX144" fmla="*/ 1815784 w 3006700"/>
              <a:gd name="connsiteY144" fmla="*/ 1745698 h 2429558"/>
              <a:gd name="connsiteX145" fmla="*/ 1825309 w 3006700"/>
              <a:gd name="connsiteY145" fmla="*/ 1759985 h 2429558"/>
              <a:gd name="connsiteX146" fmla="*/ 1849121 w 3006700"/>
              <a:gd name="connsiteY146" fmla="*/ 1783798 h 2429558"/>
              <a:gd name="connsiteX147" fmla="*/ 1858646 w 3006700"/>
              <a:gd name="connsiteY147" fmla="*/ 1812373 h 2429558"/>
              <a:gd name="connsiteX148" fmla="*/ 1863409 w 3006700"/>
              <a:gd name="connsiteY148" fmla="*/ 1826660 h 2429558"/>
              <a:gd name="connsiteX149" fmla="*/ 1868171 w 3006700"/>
              <a:gd name="connsiteY149" fmla="*/ 1912385 h 2429558"/>
              <a:gd name="connsiteX150" fmla="*/ 1882459 w 3006700"/>
              <a:gd name="connsiteY150" fmla="*/ 1960010 h 2429558"/>
              <a:gd name="connsiteX151" fmla="*/ 1896746 w 3006700"/>
              <a:gd name="connsiteY151" fmla="*/ 2002873 h 2429558"/>
              <a:gd name="connsiteX152" fmla="*/ 1906271 w 3006700"/>
              <a:gd name="connsiteY152" fmla="*/ 2031448 h 2429558"/>
              <a:gd name="connsiteX153" fmla="*/ 1920559 w 3006700"/>
              <a:gd name="connsiteY153" fmla="*/ 2083835 h 2429558"/>
              <a:gd name="connsiteX154" fmla="*/ 1925321 w 3006700"/>
              <a:gd name="connsiteY154" fmla="*/ 2098123 h 2429558"/>
              <a:gd name="connsiteX155" fmla="*/ 1939609 w 3006700"/>
              <a:gd name="connsiteY155" fmla="*/ 2107648 h 2429558"/>
              <a:gd name="connsiteX156" fmla="*/ 1958659 w 3006700"/>
              <a:gd name="connsiteY156" fmla="*/ 2150510 h 2429558"/>
              <a:gd name="connsiteX157" fmla="*/ 1963421 w 3006700"/>
              <a:gd name="connsiteY157" fmla="*/ 2164798 h 2429558"/>
              <a:gd name="connsiteX158" fmla="*/ 1982471 w 3006700"/>
              <a:gd name="connsiteY158" fmla="*/ 2193373 h 2429558"/>
              <a:gd name="connsiteX159" fmla="*/ 2006284 w 3006700"/>
              <a:gd name="connsiteY159" fmla="*/ 2221948 h 2429558"/>
              <a:gd name="connsiteX160" fmla="*/ 2020571 w 3006700"/>
              <a:gd name="connsiteY160" fmla="*/ 2231473 h 2429558"/>
              <a:gd name="connsiteX161" fmla="*/ 2034859 w 3006700"/>
              <a:gd name="connsiteY161" fmla="*/ 2245760 h 2429558"/>
              <a:gd name="connsiteX162" fmla="*/ 2049146 w 3006700"/>
              <a:gd name="connsiteY162" fmla="*/ 2250523 h 2429558"/>
              <a:gd name="connsiteX163" fmla="*/ 2092009 w 3006700"/>
              <a:gd name="connsiteY163" fmla="*/ 2269573 h 2429558"/>
              <a:gd name="connsiteX164" fmla="*/ 2158684 w 3006700"/>
              <a:gd name="connsiteY164" fmla="*/ 2288623 h 2429558"/>
              <a:gd name="connsiteX165" fmla="*/ 2187259 w 3006700"/>
              <a:gd name="connsiteY165" fmla="*/ 2307673 h 2429558"/>
              <a:gd name="connsiteX166" fmla="*/ 2215834 w 3006700"/>
              <a:gd name="connsiteY166" fmla="*/ 2317198 h 2429558"/>
              <a:gd name="connsiteX167" fmla="*/ 2230121 w 3006700"/>
              <a:gd name="connsiteY167" fmla="*/ 2326723 h 2429558"/>
              <a:gd name="connsiteX168" fmla="*/ 2272984 w 3006700"/>
              <a:gd name="connsiteY168" fmla="*/ 2336248 h 2429558"/>
              <a:gd name="connsiteX169" fmla="*/ 2301559 w 3006700"/>
              <a:gd name="connsiteY169" fmla="*/ 2345773 h 2429558"/>
              <a:gd name="connsiteX170" fmla="*/ 2330134 w 3006700"/>
              <a:gd name="connsiteY170" fmla="*/ 2355298 h 2429558"/>
              <a:gd name="connsiteX171" fmla="*/ 2358709 w 3006700"/>
              <a:gd name="connsiteY171" fmla="*/ 2369585 h 2429558"/>
              <a:gd name="connsiteX172" fmla="*/ 2387284 w 3006700"/>
              <a:gd name="connsiteY172" fmla="*/ 2383873 h 2429558"/>
              <a:gd name="connsiteX173" fmla="*/ 2401571 w 3006700"/>
              <a:gd name="connsiteY173" fmla="*/ 2393398 h 2429558"/>
              <a:gd name="connsiteX174" fmla="*/ 2430146 w 3006700"/>
              <a:gd name="connsiteY174" fmla="*/ 2402923 h 2429558"/>
              <a:gd name="connsiteX175" fmla="*/ 2458721 w 3006700"/>
              <a:gd name="connsiteY175" fmla="*/ 2412448 h 2429558"/>
              <a:gd name="connsiteX176" fmla="*/ 2473009 w 3006700"/>
              <a:gd name="connsiteY176" fmla="*/ 2417210 h 2429558"/>
              <a:gd name="connsiteX177" fmla="*/ 2663508 w 3006700"/>
              <a:gd name="connsiteY177" fmla="*/ 2424354 h 2429558"/>
              <a:gd name="connsiteX178" fmla="*/ 2718277 w 3006700"/>
              <a:gd name="connsiteY178" fmla="*/ 2331485 h 2429558"/>
              <a:gd name="connsiteX179" fmla="*/ 2665890 w 3006700"/>
              <a:gd name="connsiteY179" fmla="*/ 2198136 h 2429558"/>
              <a:gd name="connsiteX180" fmla="*/ 2606359 w 3006700"/>
              <a:gd name="connsiteY180" fmla="*/ 2031448 h 2429558"/>
              <a:gd name="connsiteX181" fmla="*/ 2611121 w 3006700"/>
              <a:gd name="connsiteY181" fmla="*/ 1983823 h 2429558"/>
              <a:gd name="connsiteX182" fmla="*/ 2615884 w 3006700"/>
              <a:gd name="connsiteY182" fmla="*/ 1964773 h 2429558"/>
              <a:gd name="connsiteX183" fmla="*/ 2620646 w 3006700"/>
              <a:gd name="connsiteY183" fmla="*/ 1940960 h 2429558"/>
              <a:gd name="connsiteX184" fmla="*/ 2625409 w 3006700"/>
              <a:gd name="connsiteY184" fmla="*/ 1926673 h 2429558"/>
              <a:gd name="connsiteX185" fmla="*/ 2644459 w 3006700"/>
              <a:gd name="connsiteY185" fmla="*/ 1898098 h 2429558"/>
              <a:gd name="connsiteX186" fmla="*/ 2658746 w 3006700"/>
              <a:gd name="connsiteY186" fmla="*/ 1855235 h 2429558"/>
              <a:gd name="connsiteX187" fmla="*/ 2663509 w 3006700"/>
              <a:gd name="connsiteY187" fmla="*/ 1840948 h 2429558"/>
              <a:gd name="connsiteX188" fmla="*/ 2668271 w 3006700"/>
              <a:gd name="connsiteY188" fmla="*/ 1826660 h 2429558"/>
              <a:gd name="connsiteX189" fmla="*/ 2673034 w 3006700"/>
              <a:gd name="connsiteY189" fmla="*/ 1793323 h 2429558"/>
              <a:gd name="connsiteX190" fmla="*/ 2677796 w 3006700"/>
              <a:gd name="connsiteY190" fmla="*/ 1769510 h 2429558"/>
              <a:gd name="connsiteX191" fmla="*/ 2682559 w 3006700"/>
              <a:gd name="connsiteY191" fmla="*/ 1664735 h 2429558"/>
              <a:gd name="connsiteX192" fmla="*/ 2692084 w 3006700"/>
              <a:gd name="connsiteY192" fmla="*/ 1636160 h 2429558"/>
              <a:gd name="connsiteX193" fmla="*/ 2696846 w 3006700"/>
              <a:gd name="connsiteY193" fmla="*/ 1621873 h 2429558"/>
              <a:gd name="connsiteX194" fmla="*/ 2715896 w 3006700"/>
              <a:gd name="connsiteY194" fmla="*/ 1564723 h 2429558"/>
              <a:gd name="connsiteX195" fmla="*/ 2730184 w 3006700"/>
              <a:gd name="connsiteY195" fmla="*/ 1536148 h 2429558"/>
              <a:gd name="connsiteX196" fmla="*/ 2744471 w 3006700"/>
              <a:gd name="connsiteY196" fmla="*/ 1526623 h 2429558"/>
              <a:gd name="connsiteX197" fmla="*/ 2753996 w 3006700"/>
              <a:gd name="connsiteY197" fmla="*/ 1512335 h 2429558"/>
              <a:gd name="connsiteX198" fmla="*/ 2768284 w 3006700"/>
              <a:gd name="connsiteY198" fmla="*/ 1507573 h 2429558"/>
              <a:gd name="connsiteX199" fmla="*/ 2773046 w 3006700"/>
              <a:gd name="connsiteY199" fmla="*/ 1493285 h 2429558"/>
              <a:gd name="connsiteX200" fmla="*/ 2782571 w 3006700"/>
              <a:gd name="connsiteY200" fmla="*/ 1478998 h 2429558"/>
              <a:gd name="connsiteX201" fmla="*/ 2792096 w 3006700"/>
              <a:gd name="connsiteY201" fmla="*/ 1450423 h 2429558"/>
              <a:gd name="connsiteX202" fmla="*/ 2806384 w 3006700"/>
              <a:gd name="connsiteY202" fmla="*/ 1421848 h 2429558"/>
              <a:gd name="connsiteX203" fmla="*/ 2849246 w 3006700"/>
              <a:gd name="connsiteY203" fmla="*/ 1402798 h 2429558"/>
              <a:gd name="connsiteX204" fmla="*/ 2877821 w 3006700"/>
              <a:gd name="connsiteY204" fmla="*/ 1393273 h 2429558"/>
              <a:gd name="connsiteX205" fmla="*/ 2920684 w 3006700"/>
              <a:gd name="connsiteY205" fmla="*/ 1383748 h 2429558"/>
              <a:gd name="connsiteX206" fmla="*/ 2934971 w 3006700"/>
              <a:gd name="connsiteY206" fmla="*/ 1374223 h 2429558"/>
              <a:gd name="connsiteX207" fmla="*/ 2949259 w 3006700"/>
              <a:gd name="connsiteY207" fmla="*/ 1369460 h 2429558"/>
              <a:gd name="connsiteX208" fmla="*/ 2958784 w 3006700"/>
              <a:gd name="connsiteY208" fmla="*/ 1355173 h 2429558"/>
              <a:gd name="connsiteX209" fmla="*/ 2987359 w 3006700"/>
              <a:gd name="connsiteY209" fmla="*/ 1345648 h 2429558"/>
              <a:gd name="connsiteX210" fmla="*/ 3001646 w 3006700"/>
              <a:gd name="connsiteY210" fmla="*/ 1331360 h 2429558"/>
              <a:gd name="connsiteX211" fmla="*/ 3001646 w 3006700"/>
              <a:gd name="connsiteY211" fmla="*/ 1288498 h 2429558"/>
              <a:gd name="connsiteX212" fmla="*/ 2987359 w 3006700"/>
              <a:gd name="connsiteY212" fmla="*/ 1278973 h 2429558"/>
              <a:gd name="connsiteX213" fmla="*/ 2958784 w 3006700"/>
              <a:gd name="connsiteY213" fmla="*/ 1274210 h 2429558"/>
              <a:gd name="connsiteX214" fmla="*/ 2944496 w 3006700"/>
              <a:gd name="connsiteY214" fmla="*/ 1269448 h 2429558"/>
              <a:gd name="connsiteX215" fmla="*/ 2925446 w 3006700"/>
              <a:gd name="connsiteY215" fmla="*/ 1240873 h 2429558"/>
              <a:gd name="connsiteX216" fmla="*/ 2915921 w 3006700"/>
              <a:gd name="connsiteY216" fmla="*/ 1226585 h 2429558"/>
              <a:gd name="connsiteX217" fmla="*/ 2911159 w 3006700"/>
              <a:gd name="connsiteY217" fmla="*/ 1212298 h 2429558"/>
              <a:gd name="connsiteX218" fmla="*/ 2892109 w 3006700"/>
              <a:gd name="connsiteY218" fmla="*/ 1183723 h 2429558"/>
              <a:gd name="connsiteX219" fmla="*/ 2873059 w 3006700"/>
              <a:gd name="connsiteY219" fmla="*/ 1155148 h 2429558"/>
              <a:gd name="connsiteX220" fmla="*/ 2858771 w 3006700"/>
              <a:gd name="connsiteY220" fmla="*/ 1126573 h 2429558"/>
              <a:gd name="connsiteX221" fmla="*/ 2854009 w 3006700"/>
              <a:gd name="connsiteY221" fmla="*/ 1112285 h 2429558"/>
              <a:gd name="connsiteX222" fmla="*/ 2834959 w 3006700"/>
              <a:gd name="connsiteY222" fmla="*/ 1083710 h 2429558"/>
              <a:gd name="connsiteX223" fmla="*/ 2825434 w 3006700"/>
              <a:gd name="connsiteY223" fmla="*/ 1069423 h 2429558"/>
              <a:gd name="connsiteX224" fmla="*/ 2811146 w 3006700"/>
              <a:gd name="connsiteY224" fmla="*/ 1040848 h 2429558"/>
              <a:gd name="connsiteX225" fmla="*/ 2796859 w 3006700"/>
              <a:gd name="connsiteY225" fmla="*/ 1036085 h 2429558"/>
              <a:gd name="connsiteX226" fmla="*/ 2782571 w 3006700"/>
              <a:gd name="connsiteY226" fmla="*/ 1026560 h 2429558"/>
              <a:gd name="connsiteX227" fmla="*/ 2725421 w 3006700"/>
              <a:gd name="connsiteY227" fmla="*/ 1031323 h 2429558"/>
              <a:gd name="connsiteX228" fmla="*/ 2696846 w 3006700"/>
              <a:gd name="connsiteY228" fmla="*/ 1050373 h 2429558"/>
              <a:gd name="connsiteX229" fmla="*/ 2682559 w 3006700"/>
              <a:gd name="connsiteY229" fmla="*/ 1055135 h 2429558"/>
              <a:gd name="connsiteX230" fmla="*/ 2673034 w 3006700"/>
              <a:gd name="connsiteY230" fmla="*/ 1069423 h 2429558"/>
              <a:gd name="connsiteX231" fmla="*/ 2644459 w 3006700"/>
              <a:gd name="connsiteY231" fmla="*/ 1078948 h 2429558"/>
              <a:gd name="connsiteX232" fmla="*/ 2587309 w 3006700"/>
              <a:gd name="connsiteY232" fmla="*/ 1069423 h 2429558"/>
              <a:gd name="connsiteX233" fmla="*/ 2573021 w 3006700"/>
              <a:gd name="connsiteY233" fmla="*/ 1064660 h 2429558"/>
              <a:gd name="connsiteX234" fmla="*/ 2558734 w 3006700"/>
              <a:gd name="connsiteY234" fmla="*/ 1055135 h 2429558"/>
              <a:gd name="connsiteX235" fmla="*/ 2534921 w 3006700"/>
              <a:gd name="connsiteY235" fmla="*/ 1026560 h 2429558"/>
              <a:gd name="connsiteX236" fmla="*/ 2520634 w 3006700"/>
              <a:gd name="connsiteY236" fmla="*/ 1017035 h 2429558"/>
              <a:gd name="connsiteX237" fmla="*/ 2511109 w 3006700"/>
              <a:gd name="connsiteY237" fmla="*/ 1002748 h 2429558"/>
              <a:gd name="connsiteX238" fmla="*/ 2496821 w 3006700"/>
              <a:gd name="connsiteY238" fmla="*/ 993223 h 2429558"/>
              <a:gd name="connsiteX239" fmla="*/ 2492059 w 3006700"/>
              <a:gd name="connsiteY239" fmla="*/ 978935 h 2429558"/>
              <a:gd name="connsiteX240" fmla="*/ 2482534 w 3006700"/>
              <a:gd name="connsiteY240" fmla="*/ 964648 h 2429558"/>
              <a:gd name="connsiteX241" fmla="*/ 2477771 w 3006700"/>
              <a:gd name="connsiteY241" fmla="*/ 950360 h 2429558"/>
              <a:gd name="connsiteX242" fmla="*/ 2463484 w 3006700"/>
              <a:gd name="connsiteY242" fmla="*/ 936073 h 2429558"/>
              <a:gd name="connsiteX243" fmla="*/ 2453959 w 3006700"/>
              <a:gd name="connsiteY243" fmla="*/ 921785 h 2429558"/>
              <a:gd name="connsiteX244" fmla="*/ 2439671 w 3006700"/>
              <a:gd name="connsiteY244" fmla="*/ 907498 h 2429558"/>
              <a:gd name="connsiteX245" fmla="*/ 2430146 w 3006700"/>
              <a:gd name="connsiteY245" fmla="*/ 893210 h 2429558"/>
              <a:gd name="connsiteX246" fmla="*/ 2415859 w 3006700"/>
              <a:gd name="connsiteY246" fmla="*/ 888448 h 2429558"/>
              <a:gd name="connsiteX247" fmla="*/ 2392046 w 3006700"/>
              <a:gd name="connsiteY247" fmla="*/ 845585 h 2429558"/>
              <a:gd name="connsiteX248" fmla="*/ 2372996 w 3006700"/>
              <a:gd name="connsiteY248" fmla="*/ 831298 h 2429558"/>
              <a:gd name="connsiteX249" fmla="*/ 2349184 w 3006700"/>
              <a:gd name="connsiteY249" fmla="*/ 802723 h 2429558"/>
              <a:gd name="connsiteX250" fmla="*/ 2320609 w 3006700"/>
              <a:gd name="connsiteY250" fmla="*/ 788435 h 2429558"/>
              <a:gd name="connsiteX251" fmla="*/ 2277746 w 3006700"/>
              <a:gd name="connsiteY251" fmla="*/ 755098 h 2429558"/>
              <a:gd name="connsiteX252" fmla="*/ 2249171 w 3006700"/>
              <a:gd name="connsiteY252" fmla="*/ 736048 h 2429558"/>
              <a:gd name="connsiteX253" fmla="*/ 2234884 w 3006700"/>
              <a:gd name="connsiteY253" fmla="*/ 726523 h 2429558"/>
              <a:gd name="connsiteX254" fmla="*/ 2220596 w 3006700"/>
              <a:gd name="connsiteY254" fmla="*/ 721760 h 2429558"/>
              <a:gd name="connsiteX255" fmla="*/ 2192021 w 3006700"/>
              <a:gd name="connsiteY255" fmla="*/ 702710 h 2429558"/>
              <a:gd name="connsiteX256" fmla="*/ 2120584 w 3006700"/>
              <a:gd name="connsiteY256" fmla="*/ 655085 h 2429558"/>
              <a:gd name="connsiteX257" fmla="*/ 2092009 w 3006700"/>
              <a:gd name="connsiteY257" fmla="*/ 636035 h 2429558"/>
              <a:gd name="connsiteX258" fmla="*/ 2077721 w 3006700"/>
              <a:gd name="connsiteY258" fmla="*/ 626510 h 2429558"/>
              <a:gd name="connsiteX259" fmla="*/ 2049146 w 3006700"/>
              <a:gd name="connsiteY259" fmla="*/ 616985 h 2429558"/>
              <a:gd name="connsiteX260" fmla="*/ 2034859 w 3006700"/>
              <a:gd name="connsiteY260" fmla="*/ 612223 h 2429558"/>
              <a:gd name="connsiteX261" fmla="*/ 1953896 w 3006700"/>
              <a:gd name="connsiteY261" fmla="*/ 621748 h 2429558"/>
              <a:gd name="connsiteX262" fmla="*/ 1939609 w 3006700"/>
              <a:gd name="connsiteY262" fmla="*/ 631273 h 2429558"/>
              <a:gd name="connsiteX263" fmla="*/ 1911034 w 3006700"/>
              <a:gd name="connsiteY263" fmla="*/ 640798 h 2429558"/>
              <a:gd name="connsiteX264" fmla="*/ 1796734 w 3006700"/>
              <a:gd name="connsiteY264" fmla="*/ 636035 h 2429558"/>
              <a:gd name="connsiteX265" fmla="*/ 1768159 w 3006700"/>
              <a:gd name="connsiteY265" fmla="*/ 574123 h 2429558"/>
              <a:gd name="connsiteX266" fmla="*/ 1708627 w 3006700"/>
              <a:gd name="connsiteY266" fmla="*/ 497923 h 2429558"/>
              <a:gd name="connsiteX267" fmla="*/ 1677671 w 3006700"/>
              <a:gd name="connsiteY267" fmla="*/ 445535 h 2429558"/>
              <a:gd name="connsiteX268" fmla="*/ 1658621 w 3006700"/>
              <a:gd name="connsiteY268" fmla="*/ 402673 h 2429558"/>
              <a:gd name="connsiteX269" fmla="*/ 1639571 w 3006700"/>
              <a:gd name="connsiteY269" fmla="*/ 359810 h 2429558"/>
              <a:gd name="connsiteX270" fmla="*/ 1630046 w 3006700"/>
              <a:gd name="connsiteY270" fmla="*/ 331235 h 2429558"/>
              <a:gd name="connsiteX271" fmla="*/ 1615759 w 3006700"/>
              <a:gd name="connsiteY271" fmla="*/ 302660 h 2429558"/>
              <a:gd name="connsiteX272" fmla="*/ 1587184 w 3006700"/>
              <a:gd name="connsiteY272" fmla="*/ 293135 h 2429558"/>
              <a:gd name="connsiteX273" fmla="*/ 1558609 w 3006700"/>
              <a:gd name="connsiteY273" fmla="*/ 278848 h 2429558"/>
              <a:gd name="connsiteX274" fmla="*/ 1544321 w 3006700"/>
              <a:gd name="connsiteY274" fmla="*/ 269323 h 2429558"/>
              <a:gd name="connsiteX275" fmla="*/ 1515746 w 3006700"/>
              <a:gd name="connsiteY275" fmla="*/ 259798 h 2429558"/>
              <a:gd name="connsiteX276" fmla="*/ 1487171 w 3006700"/>
              <a:gd name="connsiteY276" fmla="*/ 274085 h 2429558"/>
              <a:gd name="connsiteX277" fmla="*/ 1472884 w 3006700"/>
              <a:gd name="connsiteY277" fmla="*/ 278848 h 2429558"/>
              <a:gd name="connsiteX278" fmla="*/ 1458596 w 3006700"/>
              <a:gd name="connsiteY278" fmla="*/ 288373 h 2429558"/>
              <a:gd name="connsiteX279" fmla="*/ 1430021 w 3006700"/>
              <a:gd name="connsiteY279" fmla="*/ 297898 h 2429558"/>
              <a:gd name="connsiteX280" fmla="*/ 1372871 w 3006700"/>
              <a:gd name="connsiteY280" fmla="*/ 293135 h 2429558"/>
              <a:gd name="connsiteX281" fmla="*/ 1344296 w 3006700"/>
              <a:gd name="connsiteY281" fmla="*/ 283610 h 2429558"/>
              <a:gd name="connsiteX282" fmla="*/ 1310959 w 3006700"/>
              <a:gd name="connsiteY282" fmla="*/ 274085 h 2429558"/>
              <a:gd name="connsiteX283" fmla="*/ 1101409 w 3006700"/>
              <a:gd name="connsiteY283" fmla="*/ 278848 h 2429558"/>
              <a:gd name="connsiteX284" fmla="*/ 1001396 w 3006700"/>
              <a:gd name="connsiteY284" fmla="*/ 278848 h 2429558"/>
              <a:gd name="connsiteX285" fmla="*/ 982346 w 3006700"/>
              <a:gd name="connsiteY285" fmla="*/ 231223 h 2429558"/>
              <a:gd name="connsiteX286" fmla="*/ 1025209 w 3006700"/>
              <a:gd name="connsiteY286" fmla="*/ 207410 h 2429558"/>
              <a:gd name="connsiteX287" fmla="*/ 1049021 w 3006700"/>
              <a:gd name="connsiteY287" fmla="*/ 145498 h 2429558"/>
              <a:gd name="connsiteX288" fmla="*/ 1044259 w 3006700"/>
              <a:gd name="connsiteY288" fmla="*/ 107398 h 2429558"/>
              <a:gd name="connsiteX289" fmla="*/ 1034734 w 3006700"/>
              <a:gd name="connsiteY289" fmla="*/ 78823 h 2429558"/>
              <a:gd name="connsiteX290" fmla="*/ 991871 w 3006700"/>
              <a:gd name="connsiteY290" fmla="*/ 50248 h 2429558"/>
              <a:gd name="connsiteX291" fmla="*/ 949009 w 3006700"/>
              <a:gd name="connsiteY291" fmla="*/ 2623 h 2429558"/>
              <a:gd name="connsiteX292" fmla="*/ 882334 w 3006700"/>
              <a:gd name="connsiteY292" fmla="*/ 7385 h 2429558"/>
              <a:gd name="connsiteX293" fmla="*/ 863284 w 3006700"/>
              <a:gd name="connsiteY293" fmla="*/ 12148 h 2429558"/>
              <a:gd name="connsiteX294" fmla="*/ 810896 w 3006700"/>
              <a:gd name="connsiteY294" fmla="*/ 16910 h 2429558"/>
              <a:gd name="connsiteX295" fmla="*/ 829946 w 3006700"/>
              <a:gd name="connsiteY295" fmla="*/ 16910 h 2429558"/>
              <a:gd name="connsiteX0" fmla="*/ 829946 w 3006700"/>
              <a:gd name="connsiteY0" fmla="*/ 16910 h 2429558"/>
              <a:gd name="connsiteX1" fmla="*/ 777559 w 3006700"/>
              <a:gd name="connsiteY1" fmla="*/ 35960 h 2429558"/>
              <a:gd name="connsiteX2" fmla="*/ 753746 w 3006700"/>
              <a:gd name="connsiteY2" fmla="*/ 40723 h 2429558"/>
              <a:gd name="connsiteX3" fmla="*/ 734696 w 3006700"/>
              <a:gd name="connsiteY3" fmla="*/ 45485 h 2429558"/>
              <a:gd name="connsiteX4" fmla="*/ 706121 w 3006700"/>
              <a:gd name="connsiteY4" fmla="*/ 55010 h 2429558"/>
              <a:gd name="connsiteX5" fmla="*/ 668021 w 3006700"/>
              <a:gd name="connsiteY5" fmla="*/ 88348 h 2429558"/>
              <a:gd name="connsiteX6" fmla="*/ 668021 w 3006700"/>
              <a:gd name="connsiteY6" fmla="*/ 221698 h 2429558"/>
              <a:gd name="connsiteX7" fmla="*/ 682309 w 3006700"/>
              <a:gd name="connsiteY7" fmla="*/ 226460 h 2429558"/>
              <a:gd name="connsiteX8" fmla="*/ 691834 w 3006700"/>
              <a:gd name="connsiteY8" fmla="*/ 240748 h 2429558"/>
              <a:gd name="connsiteX9" fmla="*/ 696596 w 3006700"/>
              <a:gd name="connsiteY9" fmla="*/ 255035 h 2429558"/>
              <a:gd name="connsiteX10" fmla="*/ 715646 w 3006700"/>
              <a:gd name="connsiteY10" fmla="*/ 283610 h 2429558"/>
              <a:gd name="connsiteX11" fmla="*/ 725171 w 3006700"/>
              <a:gd name="connsiteY11" fmla="*/ 297898 h 2429558"/>
              <a:gd name="connsiteX12" fmla="*/ 734696 w 3006700"/>
              <a:gd name="connsiteY12" fmla="*/ 335998 h 2429558"/>
              <a:gd name="connsiteX13" fmla="*/ 739459 w 3006700"/>
              <a:gd name="connsiteY13" fmla="*/ 350285 h 2429558"/>
              <a:gd name="connsiteX14" fmla="*/ 734696 w 3006700"/>
              <a:gd name="connsiteY14" fmla="*/ 412198 h 2429558"/>
              <a:gd name="connsiteX15" fmla="*/ 720409 w 3006700"/>
              <a:gd name="connsiteY15" fmla="*/ 440773 h 2429558"/>
              <a:gd name="connsiteX16" fmla="*/ 715646 w 3006700"/>
              <a:gd name="connsiteY16" fmla="*/ 455060 h 2429558"/>
              <a:gd name="connsiteX17" fmla="*/ 682309 w 3006700"/>
              <a:gd name="connsiteY17" fmla="*/ 497923 h 2429558"/>
              <a:gd name="connsiteX18" fmla="*/ 648971 w 3006700"/>
              <a:gd name="connsiteY18" fmla="*/ 536023 h 2429558"/>
              <a:gd name="connsiteX19" fmla="*/ 639446 w 3006700"/>
              <a:gd name="connsiteY19" fmla="*/ 550310 h 2429558"/>
              <a:gd name="connsiteX20" fmla="*/ 610871 w 3006700"/>
              <a:gd name="connsiteY20" fmla="*/ 559835 h 2429558"/>
              <a:gd name="connsiteX21" fmla="*/ 596584 w 3006700"/>
              <a:gd name="connsiteY21" fmla="*/ 564598 h 2429558"/>
              <a:gd name="connsiteX22" fmla="*/ 582296 w 3006700"/>
              <a:gd name="connsiteY22" fmla="*/ 569360 h 2429558"/>
              <a:gd name="connsiteX23" fmla="*/ 568009 w 3006700"/>
              <a:gd name="connsiteY23" fmla="*/ 574123 h 2429558"/>
              <a:gd name="connsiteX24" fmla="*/ 544196 w 3006700"/>
              <a:gd name="connsiteY24" fmla="*/ 593173 h 2429558"/>
              <a:gd name="connsiteX25" fmla="*/ 534671 w 3006700"/>
              <a:gd name="connsiteY25" fmla="*/ 607460 h 2429558"/>
              <a:gd name="connsiteX26" fmla="*/ 506096 w 3006700"/>
              <a:gd name="connsiteY26" fmla="*/ 626510 h 2429558"/>
              <a:gd name="connsiteX27" fmla="*/ 491809 w 3006700"/>
              <a:gd name="connsiteY27" fmla="*/ 636035 h 2429558"/>
              <a:gd name="connsiteX28" fmla="*/ 477521 w 3006700"/>
              <a:gd name="connsiteY28" fmla="*/ 645560 h 2429558"/>
              <a:gd name="connsiteX29" fmla="*/ 467996 w 3006700"/>
              <a:gd name="connsiteY29" fmla="*/ 659848 h 2429558"/>
              <a:gd name="connsiteX30" fmla="*/ 434659 w 3006700"/>
              <a:gd name="connsiteY30" fmla="*/ 697948 h 2429558"/>
              <a:gd name="connsiteX31" fmla="*/ 410846 w 3006700"/>
              <a:gd name="connsiteY31" fmla="*/ 736048 h 2429558"/>
              <a:gd name="connsiteX32" fmla="*/ 401321 w 3006700"/>
              <a:gd name="connsiteY32" fmla="*/ 750335 h 2429558"/>
              <a:gd name="connsiteX33" fmla="*/ 372746 w 3006700"/>
              <a:gd name="connsiteY33" fmla="*/ 774148 h 2429558"/>
              <a:gd name="connsiteX34" fmla="*/ 353696 w 3006700"/>
              <a:gd name="connsiteY34" fmla="*/ 802723 h 2429558"/>
              <a:gd name="connsiteX35" fmla="*/ 348934 w 3006700"/>
              <a:gd name="connsiteY35" fmla="*/ 817010 h 2429558"/>
              <a:gd name="connsiteX36" fmla="*/ 358459 w 3006700"/>
              <a:gd name="connsiteY36" fmla="*/ 859873 h 2429558"/>
              <a:gd name="connsiteX37" fmla="*/ 367984 w 3006700"/>
              <a:gd name="connsiteY37" fmla="*/ 874160 h 2429558"/>
              <a:gd name="connsiteX38" fmla="*/ 358459 w 3006700"/>
              <a:gd name="connsiteY38" fmla="*/ 917023 h 2429558"/>
              <a:gd name="connsiteX39" fmla="*/ 344171 w 3006700"/>
              <a:gd name="connsiteY39" fmla="*/ 945598 h 2429558"/>
              <a:gd name="connsiteX40" fmla="*/ 334646 w 3006700"/>
              <a:gd name="connsiteY40" fmla="*/ 997985 h 2429558"/>
              <a:gd name="connsiteX41" fmla="*/ 277496 w 3006700"/>
              <a:gd name="connsiteY41" fmla="*/ 1026561 h 2429558"/>
              <a:gd name="connsiteX42" fmla="*/ 339409 w 3006700"/>
              <a:gd name="connsiteY42" fmla="*/ 1112285 h 2429558"/>
              <a:gd name="connsiteX43" fmla="*/ 303690 w 3006700"/>
              <a:gd name="connsiteY43" fmla="*/ 1224204 h 2429558"/>
              <a:gd name="connsiteX44" fmla="*/ 310834 w 3006700"/>
              <a:gd name="connsiteY44" fmla="*/ 1312310 h 2429558"/>
              <a:gd name="connsiteX45" fmla="*/ 296546 w 3006700"/>
              <a:gd name="connsiteY45" fmla="*/ 1340885 h 2429558"/>
              <a:gd name="connsiteX46" fmla="*/ 234633 w 3006700"/>
              <a:gd name="connsiteY46" fmla="*/ 1388510 h 2429558"/>
              <a:gd name="connsiteX47" fmla="*/ 194153 w 3006700"/>
              <a:gd name="connsiteY47" fmla="*/ 1498048 h 2429558"/>
              <a:gd name="connsiteX48" fmla="*/ 196534 w 3006700"/>
              <a:gd name="connsiteY48" fmla="*/ 1531385 h 2429558"/>
              <a:gd name="connsiteX49" fmla="*/ 182246 w 3006700"/>
              <a:gd name="connsiteY49" fmla="*/ 1540910 h 2429558"/>
              <a:gd name="connsiteX50" fmla="*/ 172721 w 3006700"/>
              <a:gd name="connsiteY50" fmla="*/ 1555198 h 2429558"/>
              <a:gd name="connsiteX51" fmla="*/ 158434 w 3006700"/>
              <a:gd name="connsiteY51" fmla="*/ 1569485 h 2429558"/>
              <a:gd name="connsiteX52" fmla="*/ 148909 w 3006700"/>
              <a:gd name="connsiteY52" fmla="*/ 1598060 h 2429558"/>
              <a:gd name="connsiteX53" fmla="*/ 129859 w 3006700"/>
              <a:gd name="connsiteY53" fmla="*/ 1626635 h 2429558"/>
              <a:gd name="connsiteX54" fmla="*/ 125096 w 3006700"/>
              <a:gd name="connsiteY54" fmla="*/ 1640923 h 2429558"/>
              <a:gd name="connsiteX55" fmla="*/ 110809 w 3006700"/>
              <a:gd name="connsiteY55" fmla="*/ 1655210 h 2429558"/>
              <a:gd name="connsiteX56" fmla="*/ 96521 w 3006700"/>
              <a:gd name="connsiteY56" fmla="*/ 1683785 h 2429558"/>
              <a:gd name="connsiteX57" fmla="*/ 91759 w 3006700"/>
              <a:gd name="connsiteY57" fmla="*/ 1698073 h 2429558"/>
              <a:gd name="connsiteX58" fmla="*/ 82234 w 3006700"/>
              <a:gd name="connsiteY58" fmla="*/ 1712360 h 2429558"/>
              <a:gd name="connsiteX59" fmla="*/ 72709 w 3006700"/>
              <a:gd name="connsiteY59" fmla="*/ 1740935 h 2429558"/>
              <a:gd name="connsiteX60" fmla="*/ 22702 w 3006700"/>
              <a:gd name="connsiteY60" fmla="*/ 1812373 h 2429558"/>
              <a:gd name="connsiteX61" fmla="*/ 1271 w 3006700"/>
              <a:gd name="connsiteY61" fmla="*/ 1883810 h 2429558"/>
              <a:gd name="connsiteX62" fmla="*/ 58421 w 3006700"/>
              <a:gd name="connsiteY62" fmla="*/ 1917148 h 2429558"/>
              <a:gd name="connsiteX63" fmla="*/ 72709 w 3006700"/>
              <a:gd name="connsiteY63" fmla="*/ 1964773 h 2429558"/>
              <a:gd name="connsiteX64" fmla="*/ 91759 w 3006700"/>
              <a:gd name="connsiteY64" fmla="*/ 1993348 h 2429558"/>
              <a:gd name="connsiteX65" fmla="*/ 120334 w 3006700"/>
              <a:gd name="connsiteY65" fmla="*/ 1998110 h 2429558"/>
              <a:gd name="connsiteX66" fmla="*/ 148909 w 3006700"/>
              <a:gd name="connsiteY66" fmla="*/ 2012398 h 2429558"/>
              <a:gd name="connsiteX67" fmla="*/ 177484 w 3006700"/>
              <a:gd name="connsiteY67" fmla="*/ 2021923 h 2429558"/>
              <a:gd name="connsiteX68" fmla="*/ 225109 w 3006700"/>
              <a:gd name="connsiteY68" fmla="*/ 2017160 h 2429558"/>
              <a:gd name="connsiteX69" fmla="*/ 244159 w 3006700"/>
              <a:gd name="connsiteY69" fmla="*/ 1993348 h 2429558"/>
              <a:gd name="connsiteX70" fmla="*/ 258446 w 3006700"/>
              <a:gd name="connsiteY70" fmla="*/ 1983823 h 2429558"/>
              <a:gd name="connsiteX71" fmla="*/ 267971 w 3006700"/>
              <a:gd name="connsiteY71" fmla="*/ 1969535 h 2429558"/>
              <a:gd name="connsiteX72" fmla="*/ 272734 w 3006700"/>
              <a:gd name="connsiteY72" fmla="*/ 1955248 h 2429558"/>
              <a:gd name="connsiteX73" fmla="*/ 287021 w 3006700"/>
              <a:gd name="connsiteY73" fmla="*/ 1950485 h 2429558"/>
              <a:gd name="connsiteX74" fmla="*/ 306071 w 3006700"/>
              <a:gd name="connsiteY74" fmla="*/ 1921910 h 2429558"/>
              <a:gd name="connsiteX75" fmla="*/ 320359 w 3006700"/>
              <a:gd name="connsiteY75" fmla="*/ 1879048 h 2429558"/>
              <a:gd name="connsiteX76" fmla="*/ 325121 w 3006700"/>
              <a:gd name="connsiteY76" fmla="*/ 1864760 h 2429558"/>
              <a:gd name="connsiteX77" fmla="*/ 339409 w 3006700"/>
              <a:gd name="connsiteY77" fmla="*/ 1855235 h 2429558"/>
              <a:gd name="connsiteX78" fmla="*/ 348934 w 3006700"/>
              <a:gd name="connsiteY78" fmla="*/ 1840948 h 2429558"/>
              <a:gd name="connsiteX79" fmla="*/ 391796 w 3006700"/>
              <a:gd name="connsiteY79" fmla="*/ 1817135 h 2429558"/>
              <a:gd name="connsiteX80" fmla="*/ 410846 w 3006700"/>
              <a:gd name="connsiteY80" fmla="*/ 1793323 h 2429558"/>
              <a:gd name="connsiteX81" fmla="*/ 425134 w 3006700"/>
              <a:gd name="connsiteY81" fmla="*/ 1764748 h 2429558"/>
              <a:gd name="connsiteX82" fmla="*/ 444184 w 3006700"/>
              <a:gd name="connsiteY82" fmla="*/ 1736173 h 2429558"/>
              <a:gd name="connsiteX83" fmla="*/ 458471 w 3006700"/>
              <a:gd name="connsiteY83" fmla="*/ 1707598 h 2429558"/>
              <a:gd name="connsiteX84" fmla="*/ 467996 w 3006700"/>
              <a:gd name="connsiteY84" fmla="*/ 1674260 h 2429558"/>
              <a:gd name="connsiteX85" fmla="*/ 463234 w 3006700"/>
              <a:gd name="connsiteY85" fmla="*/ 1602823 h 2429558"/>
              <a:gd name="connsiteX86" fmla="*/ 463234 w 3006700"/>
              <a:gd name="connsiteY86" fmla="*/ 1517098 h 2429558"/>
              <a:gd name="connsiteX87" fmla="*/ 477521 w 3006700"/>
              <a:gd name="connsiteY87" fmla="*/ 1512335 h 2429558"/>
              <a:gd name="connsiteX88" fmla="*/ 491809 w 3006700"/>
              <a:gd name="connsiteY88" fmla="*/ 1502810 h 2429558"/>
              <a:gd name="connsiteX89" fmla="*/ 515621 w 3006700"/>
              <a:gd name="connsiteY89" fmla="*/ 1478998 h 2429558"/>
              <a:gd name="connsiteX90" fmla="*/ 539434 w 3006700"/>
              <a:gd name="connsiteY90" fmla="*/ 1459948 h 2429558"/>
              <a:gd name="connsiteX91" fmla="*/ 563246 w 3006700"/>
              <a:gd name="connsiteY91" fmla="*/ 1431373 h 2429558"/>
              <a:gd name="connsiteX92" fmla="*/ 582296 w 3006700"/>
              <a:gd name="connsiteY92" fmla="*/ 1402798 h 2429558"/>
              <a:gd name="connsiteX93" fmla="*/ 591821 w 3006700"/>
              <a:gd name="connsiteY93" fmla="*/ 1388510 h 2429558"/>
              <a:gd name="connsiteX94" fmla="*/ 606109 w 3006700"/>
              <a:gd name="connsiteY94" fmla="*/ 1378985 h 2429558"/>
              <a:gd name="connsiteX95" fmla="*/ 610871 w 3006700"/>
              <a:gd name="connsiteY95" fmla="*/ 1364698 h 2429558"/>
              <a:gd name="connsiteX96" fmla="*/ 620396 w 3006700"/>
              <a:gd name="connsiteY96" fmla="*/ 1331360 h 2429558"/>
              <a:gd name="connsiteX97" fmla="*/ 615634 w 3006700"/>
              <a:gd name="connsiteY97" fmla="*/ 1183723 h 2429558"/>
              <a:gd name="connsiteX98" fmla="*/ 639446 w 3006700"/>
              <a:gd name="connsiteY98" fmla="*/ 1097998 h 2429558"/>
              <a:gd name="connsiteX99" fmla="*/ 653734 w 3006700"/>
              <a:gd name="connsiteY99" fmla="*/ 1093235 h 2429558"/>
              <a:gd name="connsiteX100" fmla="*/ 696596 w 3006700"/>
              <a:gd name="connsiteY100" fmla="*/ 1069423 h 2429558"/>
              <a:gd name="connsiteX101" fmla="*/ 710884 w 3006700"/>
              <a:gd name="connsiteY101" fmla="*/ 1064660 h 2429558"/>
              <a:gd name="connsiteX102" fmla="*/ 777559 w 3006700"/>
              <a:gd name="connsiteY102" fmla="*/ 1069423 h 2429558"/>
              <a:gd name="connsiteX103" fmla="*/ 791846 w 3006700"/>
              <a:gd name="connsiteY103" fmla="*/ 1074185 h 2429558"/>
              <a:gd name="connsiteX104" fmla="*/ 829946 w 3006700"/>
              <a:gd name="connsiteY104" fmla="*/ 1078948 h 2429558"/>
              <a:gd name="connsiteX105" fmla="*/ 1015684 w 3006700"/>
              <a:gd name="connsiteY105" fmla="*/ 1107523 h 2429558"/>
              <a:gd name="connsiteX106" fmla="*/ 1044259 w 3006700"/>
              <a:gd name="connsiteY106" fmla="*/ 1117048 h 2429558"/>
              <a:gd name="connsiteX107" fmla="*/ 1087121 w 3006700"/>
              <a:gd name="connsiteY107" fmla="*/ 1131335 h 2429558"/>
              <a:gd name="connsiteX108" fmla="*/ 1101409 w 3006700"/>
              <a:gd name="connsiteY108" fmla="*/ 1136098 h 2429558"/>
              <a:gd name="connsiteX109" fmla="*/ 1144271 w 3006700"/>
              <a:gd name="connsiteY109" fmla="*/ 1159910 h 2429558"/>
              <a:gd name="connsiteX110" fmla="*/ 1172846 w 3006700"/>
              <a:gd name="connsiteY110" fmla="*/ 1178960 h 2429558"/>
              <a:gd name="connsiteX111" fmla="*/ 1196659 w 3006700"/>
              <a:gd name="connsiteY111" fmla="*/ 1198010 h 2429558"/>
              <a:gd name="connsiteX112" fmla="*/ 1206184 w 3006700"/>
              <a:gd name="connsiteY112" fmla="*/ 1212298 h 2429558"/>
              <a:gd name="connsiteX113" fmla="*/ 1234759 w 3006700"/>
              <a:gd name="connsiteY113" fmla="*/ 1231348 h 2429558"/>
              <a:gd name="connsiteX114" fmla="*/ 1249046 w 3006700"/>
              <a:gd name="connsiteY114" fmla="*/ 1240873 h 2429558"/>
              <a:gd name="connsiteX115" fmla="*/ 1277621 w 3006700"/>
              <a:gd name="connsiteY115" fmla="*/ 1259923 h 2429558"/>
              <a:gd name="connsiteX116" fmla="*/ 1301434 w 3006700"/>
              <a:gd name="connsiteY116" fmla="*/ 1288498 h 2429558"/>
              <a:gd name="connsiteX117" fmla="*/ 1320484 w 3006700"/>
              <a:gd name="connsiteY117" fmla="*/ 1317073 h 2429558"/>
              <a:gd name="connsiteX118" fmla="*/ 1330009 w 3006700"/>
              <a:gd name="connsiteY118" fmla="*/ 1331360 h 2429558"/>
              <a:gd name="connsiteX119" fmla="*/ 1358584 w 3006700"/>
              <a:gd name="connsiteY119" fmla="*/ 1374223 h 2429558"/>
              <a:gd name="connsiteX120" fmla="*/ 1368109 w 3006700"/>
              <a:gd name="connsiteY120" fmla="*/ 1388510 h 2429558"/>
              <a:gd name="connsiteX121" fmla="*/ 1382396 w 3006700"/>
              <a:gd name="connsiteY121" fmla="*/ 1398035 h 2429558"/>
              <a:gd name="connsiteX122" fmla="*/ 1401446 w 3006700"/>
              <a:gd name="connsiteY122" fmla="*/ 1421848 h 2429558"/>
              <a:gd name="connsiteX123" fmla="*/ 1420496 w 3006700"/>
              <a:gd name="connsiteY123" fmla="*/ 1450423 h 2429558"/>
              <a:gd name="connsiteX124" fmla="*/ 1430021 w 3006700"/>
              <a:gd name="connsiteY124" fmla="*/ 1464710 h 2429558"/>
              <a:gd name="connsiteX125" fmla="*/ 1444309 w 3006700"/>
              <a:gd name="connsiteY125" fmla="*/ 1469473 h 2429558"/>
              <a:gd name="connsiteX126" fmla="*/ 1468121 w 3006700"/>
              <a:gd name="connsiteY126" fmla="*/ 1493285 h 2429558"/>
              <a:gd name="connsiteX127" fmla="*/ 1477646 w 3006700"/>
              <a:gd name="connsiteY127" fmla="*/ 1507573 h 2429558"/>
              <a:gd name="connsiteX128" fmla="*/ 1491934 w 3006700"/>
              <a:gd name="connsiteY128" fmla="*/ 1517098 h 2429558"/>
              <a:gd name="connsiteX129" fmla="*/ 1506221 w 3006700"/>
              <a:gd name="connsiteY129" fmla="*/ 1531385 h 2429558"/>
              <a:gd name="connsiteX130" fmla="*/ 1534796 w 3006700"/>
              <a:gd name="connsiteY130" fmla="*/ 1540910 h 2429558"/>
              <a:gd name="connsiteX131" fmla="*/ 1568134 w 3006700"/>
              <a:gd name="connsiteY131" fmla="*/ 1550435 h 2429558"/>
              <a:gd name="connsiteX132" fmla="*/ 1596709 w 3006700"/>
              <a:gd name="connsiteY132" fmla="*/ 1555198 h 2429558"/>
              <a:gd name="connsiteX133" fmla="*/ 1610996 w 3006700"/>
              <a:gd name="connsiteY133" fmla="*/ 1559960 h 2429558"/>
              <a:gd name="connsiteX134" fmla="*/ 1630046 w 3006700"/>
              <a:gd name="connsiteY134" fmla="*/ 1564723 h 2429558"/>
              <a:gd name="connsiteX135" fmla="*/ 1658621 w 3006700"/>
              <a:gd name="connsiteY135" fmla="*/ 1583773 h 2429558"/>
              <a:gd name="connsiteX136" fmla="*/ 1672909 w 3006700"/>
              <a:gd name="connsiteY136" fmla="*/ 1593298 h 2429558"/>
              <a:gd name="connsiteX137" fmla="*/ 1696721 w 3006700"/>
              <a:gd name="connsiteY137" fmla="*/ 1617110 h 2429558"/>
              <a:gd name="connsiteX138" fmla="*/ 1720534 w 3006700"/>
              <a:gd name="connsiteY138" fmla="*/ 1636160 h 2429558"/>
              <a:gd name="connsiteX139" fmla="*/ 1744346 w 3006700"/>
              <a:gd name="connsiteY139" fmla="*/ 1679023 h 2429558"/>
              <a:gd name="connsiteX140" fmla="*/ 1753871 w 3006700"/>
              <a:gd name="connsiteY140" fmla="*/ 1693310 h 2429558"/>
              <a:gd name="connsiteX141" fmla="*/ 1768159 w 3006700"/>
              <a:gd name="connsiteY141" fmla="*/ 1698073 h 2429558"/>
              <a:gd name="connsiteX142" fmla="*/ 1791971 w 3006700"/>
              <a:gd name="connsiteY142" fmla="*/ 1721885 h 2429558"/>
              <a:gd name="connsiteX143" fmla="*/ 1815784 w 3006700"/>
              <a:gd name="connsiteY143" fmla="*/ 1745698 h 2429558"/>
              <a:gd name="connsiteX144" fmla="*/ 1825309 w 3006700"/>
              <a:gd name="connsiteY144" fmla="*/ 1759985 h 2429558"/>
              <a:gd name="connsiteX145" fmla="*/ 1849121 w 3006700"/>
              <a:gd name="connsiteY145" fmla="*/ 1783798 h 2429558"/>
              <a:gd name="connsiteX146" fmla="*/ 1858646 w 3006700"/>
              <a:gd name="connsiteY146" fmla="*/ 1812373 h 2429558"/>
              <a:gd name="connsiteX147" fmla="*/ 1863409 w 3006700"/>
              <a:gd name="connsiteY147" fmla="*/ 1826660 h 2429558"/>
              <a:gd name="connsiteX148" fmla="*/ 1868171 w 3006700"/>
              <a:gd name="connsiteY148" fmla="*/ 1912385 h 2429558"/>
              <a:gd name="connsiteX149" fmla="*/ 1882459 w 3006700"/>
              <a:gd name="connsiteY149" fmla="*/ 1960010 h 2429558"/>
              <a:gd name="connsiteX150" fmla="*/ 1896746 w 3006700"/>
              <a:gd name="connsiteY150" fmla="*/ 2002873 h 2429558"/>
              <a:gd name="connsiteX151" fmla="*/ 1906271 w 3006700"/>
              <a:gd name="connsiteY151" fmla="*/ 2031448 h 2429558"/>
              <a:gd name="connsiteX152" fmla="*/ 1920559 w 3006700"/>
              <a:gd name="connsiteY152" fmla="*/ 2083835 h 2429558"/>
              <a:gd name="connsiteX153" fmla="*/ 1925321 w 3006700"/>
              <a:gd name="connsiteY153" fmla="*/ 2098123 h 2429558"/>
              <a:gd name="connsiteX154" fmla="*/ 1939609 w 3006700"/>
              <a:gd name="connsiteY154" fmla="*/ 2107648 h 2429558"/>
              <a:gd name="connsiteX155" fmla="*/ 1958659 w 3006700"/>
              <a:gd name="connsiteY155" fmla="*/ 2150510 h 2429558"/>
              <a:gd name="connsiteX156" fmla="*/ 1963421 w 3006700"/>
              <a:gd name="connsiteY156" fmla="*/ 2164798 h 2429558"/>
              <a:gd name="connsiteX157" fmla="*/ 1982471 w 3006700"/>
              <a:gd name="connsiteY157" fmla="*/ 2193373 h 2429558"/>
              <a:gd name="connsiteX158" fmla="*/ 2006284 w 3006700"/>
              <a:gd name="connsiteY158" fmla="*/ 2221948 h 2429558"/>
              <a:gd name="connsiteX159" fmla="*/ 2020571 w 3006700"/>
              <a:gd name="connsiteY159" fmla="*/ 2231473 h 2429558"/>
              <a:gd name="connsiteX160" fmla="*/ 2034859 w 3006700"/>
              <a:gd name="connsiteY160" fmla="*/ 2245760 h 2429558"/>
              <a:gd name="connsiteX161" fmla="*/ 2049146 w 3006700"/>
              <a:gd name="connsiteY161" fmla="*/ 2250523 h 2429558"/>
              <a:gd name="connsiteX162" fmla="*/ 2092009 w 3006700"/>
              <a:gd name="connsiteY162" fmla="*/ 2269573 h 2429558"/>
              <a:gd name="connsiteX163" fmla="*/ 2158684 w 3006700"/>
              <a:gd name="connsiteY163" fmla="*/ 2288623 h 2429558"/>
              <a:gd name="connsiteX164" fmla="*/ 2187259 w 3006700"/>
              <a:gd name="connsiteY164" fmla="*/ 2307673 h 2429558"/>
              <a:gd name="connsiteX165" fmla="*/ 2215834 w 3006700"/>
              <a:gd name="connsiteY165" fmla="*/ 2317198 h 2429558"/>
              <a:gd name="connsiteX166" fmla="*/ 2230121 w 3006700"/>
              <a:gd name="connsiteY166" fmla="*/ 2326723 h 2429558"/>
              <a:gd name="connsiteX167" fmla="*/ 2272984 w 3006700"/>
              <a:gd name="connsiteY167" fmla="*/ 2336248 h 2429558"/>
              <a:gd name="connsiteX168" fmla="*/ 2301559 w 3006700"/>
              <a:gd name="connsiteY168" fmla="*/ 2345773 h 2429558"/>
              <a:gd name="connsiteX169" fmla="*/ 2330134 w 3006700"/>
              <a:gd name="connsiteY169" fmla="*/ 2355298 h 2429558"/>
              <a:gd name="connsiteX170" fmla="*/ 2358709 w 3006700"/>
              <a:gd name="connsiteY170" fmla="*/ 2369585 h 2429558"/>
              <a:gd name="connsiteX171" fmla="*/ 2387284 w 3006700"/>
              <a:gd name="connsiteY171" fmla="*/ 2383873 h 2429558"/>
              <a:gd name="connsiteX172" fmla="*/ 2401571 w 3006700"/>
              <a:gd name="connsiteY172" fmla="*/ 2393398 h 2429558"/>
              <a:gd name="connsiteX173" fmla="*/ 2430146 w 3006700"/>
              <a:gd name="connsiteY173" fmla="*/ 2402923 h 2429558"/>
              <a:gd name="connsiteX174" fmla="*/ 2458721 w 3006700"/>
              <a:gd name="connsiteY174" fmla="*/ 2412448 h 2429558"/>
              <a:gd name="connsiteX175" fmla="*/ 2473009 w 3006700"/>
              <a:gd name="connsiteY175" fmla="*/ 2417210 h 2429558"/>
              <a:gd name="connsiteX176" fmla="*/ 2663508 w 3006700"/>
              <a:gd name="connsiteY176" fmla="*/ 2424354 h 2429558"/>
              <a:gd name="connsiteX177" fmla="*/ 2718277 w 3006700"/>
              <a:gd name="connsiteY177" fmla="*/ 2331485 h 2429558"/>
              <a:gd name="connsiteX178" fmla="*/ 2665890 w 3006700"/>
              <a:gd name="connsiteY178" fmla="*/ 2198136 h 2429558"/>
              <a:gd name="connsiteX179" fmla="*/ 2606359 w 3006700"/>
              <a:gd name="connsiteY179" fmla="*/ 2031448 h 2429558"/>
              <a:gd name="connsiteX180" fmla="*/ 2611121 w 3006700"/>
              <a:gd name="connsiteY180" fmla="*/ 1983823 h 2429558"/>
              <a:gd name="connsiteX181" fmla="*/ 2615884 w 3006700"/>
              <a:gd name="connsiteY181" fmla="*/ 1964773 h 2429558"/>
              <a:gd name="connsiteX182" fmla="*/ 2620646 w 3006700"/>
              <a:gd name="connsiteY182" fmla="*/ 1940960 h 2429558"/>
              <a:gd name="connsiteX183" fmla="*/ 2625409 w 3006700"/>
              <a:gd name="connsiteY183" fmla="*/ 1926673 h 2429558"/>
              <a:gd name="connsiteX184" fmla="*/ 2644459 w 3006700"/>
              <a:gd name="connsiteY184" fmla="*/ 1898098 h 2429558"/>
              <a:gd name="connsiteX185" fmla="*/ 2658746 w 3006700"/>
              <a:gd name="connsiteY185" fmla="*/ 1855235 h 2429558"/>
              <a:gd name="connsiteX186" fmla="*/ 2663509 w 3006700"/>
              <a:gd name="connsiteY186" fmla="*/ 1840948 h 2429558"/>
              <a:gd name="connsiteX187" fmla="*/ 2668271 w 3006700"/>
              <a:gd name="connsiteY187" fmla="*/ 1826660 h 2429558"/>
              <a:gd name="connsiteX188" fmla="*/ 2673034 w 3006700"/>
              <a:gd name="connsiteY188" fmla="*/ 1793323 h 2429558"/>
              <a:gd name="connsiteX189" fmla="*/ 2677796 w 3006700"/>
              <a:gd name="connsiteY189" fmla="*/ 1769510 h 2429558"/>
              <a:gd name="connsiteX190" fmla="*/ 2682559 w 3006700"/>
              <a:gd name="connsiteY190" fmla="*/ 1664735 h 2429558"/>
              <a:gd name="connsiteX191" fmla="*/ 2692084 w 3006700"/>
              <a:gd name="connsiteY191" fmla="*/ 1636160 h 2429558"/>
              <a:gd name="connsiteX192" fmla="*/ 2696846 w 3006700"/>
              <a:gd name="connsiteY192" fmla="*/ 1621873 h 2429558"/>
              <a:gd name="connsiteX193" fmla="*/ 2715896 w 3006700"/>
              <a:gd name="connsiteY193" fmla="*/ 1564723 h 2429558"/>
              <a:gd name="connsiteX194" fmla="*/ 2730184 w 3006700"/>
              <a:gd name="connsiteY194" fmla="*/ 1536148 h 2429558"/>
              <a:gd name="connsiteX195" fmla="*/ 2744471 w 3006700"/>
              <a:gd name="connsiteY195" fmla="*/ 1526623 h 2429558"/>
              <a:gd name="connsiteX196" fmla="*/ 2753996 w 3006700"/>
              <a:gd name="connsiteY196" fmla="*/ 1512335 h 2429558"/>
              <a:gd name="connsiteX197" fmla="*/ 2768284 w 3006700"/>
              <a:gd name="connsiteY197" fmla="*/ 1507573 h 2429558"/>
              <a:gd name="connsiteX198" fmla="*/ 2773046 w 3006700"/>
              <a:gd name="connsiteY198" fmla="*/ 1493285 h 2429558"/>
              <a:gd name="connsiteX199" fmla="*/ 2782571 w 3006700"/>
              <a:gd name="connsiteY199" fmla="*/ 1478998 h 2429558"/>
              <a:gd name="connsiteX200" fmla="*/ 2792096 w 3006700"/>
              <a:gd name="connsiteY200" fmla="*/ 1450423 h 2429558"/>
              <a:gd name="connsiteX201" fmla="*/ 2806384 w 3006700"/>
              <a:gd name="connsiteY201" fmla="*/ 1421848 h 2429558"/>
              <a:gd name="connsiteX202" fmla="*/ 2849246 w 3006700"/>
              <a:gd name="connsiteY202" fmla="*/ 1402798 h 2429558"/>
              <a:gd name="connsiteX203" fmla="*/ 2877821 w 3006700"/>
              <a:gd name="connsiteY203" fmla="*/ 1393273 h 2429558"/>
              <a:gd name="connsiteX204" fmla="*/ 2920684 w 3006700"/>
              <a:gd name="connsiteY204" fmla="*/ 1383748 h 2429558"/>
              <a:gd name="connsiteX205" fmla="*/ 2934971 w 3006700"/>
              <a:gd name="connsiteY205" fmla="*/ 1374223 h 2429558"/>
              <a:gd name="connsiteX206" fmla="*/ 2949259 w 3006700"/>
              <a:gd name="connsiteY206" fmla="*/ 1369460 h 2429558"/>
              <a:gd name="connsiteX207" fmla="*/ 2958784 w 3006700"/>
              <a:gd name="connsiteY207" fmla="*/ 1355173 h 2429558"/>
              <a:gd name="connsiteX208" fmla="*/ 2987359 w 3006700"/>
              <a:gd name="connsiteY208" fmla="*/ 1345648 h 2429558"/>
              <a:gd name="connsiteX209" fmla="*/ 3001646 w 3006700"/>
              <a:gd name="connsiteY209" fmla="*/ 1331360 h 2429558"/>
              <a:gd name="connsiteX210" fmla="*/ 3001646 w 3006700"/>
              <a:gd name="connsiteY210" fmla="*/ 1288498 h 2429558"/>
              <a:gd name="connsiteX211" fmla="*/ 2987359 w 3006700"/>
              <a:gd name="connsiteY211" fmla="*/ 1278973 h 2429558"/>
              <a:gd name="connsiteX212" fmla="*/ 2958784 w 3006700"/>
              <a:gd name="connsiteY212" fmla="*/ 1274210 h 2429558"/>
              <a:gd name="connsiteX213" fmla="*/ 2944496 w 3006700"/>
              <a:gd name="connsiteY213" fmla="*/ 1269448 h 2429558"/>
              <a:gd name="connsiteX214" fmla="*/ 2925446 w 3006700"/>
              <a:gd name="connsiteY214" fmla="*/ 1240873 h 2429558"/>
              <a:gd name="connsiteX215" fmla="*/ 2915921 w 3006700"/>
              <a:gd name="connsiteY215" fmla="*/ 1226585 h 2429558"/>
              <a:gd name="connsiteX216" fmla="*/ 2911159 w 3006700"/>
              <a:gd name="connsiteY216" fmla="*/ 1212298 h 2429558"/>
              <a:gd name="connsiteX217" fmla="*/ 2892109 w 3006700"/>
              <a:gd name="connsiteY217" fmla="*/ 1183723 h 2429558"/>
              <a:gd name="connsiteX218" fmla="*/ 2873059 w 3006700"/>
              <a:gd name="connsiteY218" fmla="*/ 1155148 h 2429558"/>
              <a:gd name="connsiteX219" fmla="*/ 2858771 w 3006700"/>
              <a:gd name="connsiteY219" fmla="*/ 1126573 h 2429558"/>
              <a:gd name="connsiteX220" fmla="*/ 2854009 w 3006700"/>
              <a:gd name="connsiteY220" fmla="*/ 1112285 h 2429558"/>
              <a:gd name="connsiteX221" fmla="*/ 2834959 w 3006700"/>
              <a:gd name="connsiteY221" fmla="*/ 1083710 h 2429558"/>
              <a:gd name="connsiteX222" fmla="*/ 2825434 w 3006700"/>
              <a:gd name="connsiteY222" fmla="*/ 1069423 h 2429558"/>
              <a:gd name="connsiteX223" fmla="*/ 2811146 w 3006700"/>
              <a:gd name="connsiteY223" fmla="*/ 1040848 h 2429558"/>
              <a:gd name="connsiteX224" fmla="*/ 2796859 w 3006700"/>
              <a:gd name="connsiteY224" fmla="*/ 1036085 h 2429558"/>
              <a:gd name="connsiteX225" fmla="*/ 2782571 w 3006700"/>
              <a:gd name="connsiteY225" fmla="*/ 1026560 h 2429558"/>
              <a:gd name="connsiteX226" fmla="*/ 2725421 w 3006700"/>
              <a:gd name="connsiteY226" fmla="*/ 1031323 h 2429558"/>
              <a:gd name="connsiteX227" fmla="*/ 2696846 w 3006700"/>
              <a:gd name="connsiteY227" fmla="*/ 1050373 h 2429558"/>
              <a:gd name="connsiteX228" fmla="*/ 2682559 w 3006700"/>
              <a:gd name="connsiteY228" fmla="*/ 1055135 h 2429558"/>
              <a:gd name="connsiteX229" fmla="*/ 2673034 w 3006700"/>
              <a:gd name="connsiteY229" fmla="*/ 1069423 h 2429558"/>
              <a:gd name="connsiteX230" fmla="*/ 2644459 w 3006700"/>
              <a:gd name="connsiteY230" fmla="*/ 1078948 h 2429558"/>
              <a:gd name="connsiteX231" fmla="*/ 2587309 w 3006700"/>
              <a:gd name="connsiteY231" fmla="*/ 1069423 h 2429558"/>
              <a:gd name="connsiteX232" fmla="*/ 2573021 w 3006700"/>
              <a:gd name="connsiteY232" fmla="*/ 1064660 h 2429558"/>
              <a:gd name="connsiteX233" fmla="*/ 2558734 w 3006700"/>
              <a:gd name="connsiteY233" fmla="*/ 1055135 h 2429558"/>
              <a:gd name="connsiteX234" fmla="*/ 2534921 w 3006700"/>
              <a:gd name="connsiteY234" fmla="*/ 1026560 h 2429558"/>
              <a:gd name="connsiteX235" fmla="*/ 2520634 w 3006700"/>
              <a:gd name="connsiteY235" fmla="*/ 1017035 h 2429558"/>
              <a:gd name="connsiteX236" fmla="*/ 2511109 w 3006700"/>
              <a:gd name="connsiteY236" fmla="*/ 1002748 h 2429558"/>
              <a:gd name="connsiteX237" fmla="*/ 2496821 w 3006700"/>
              <a:gd name="connsiteY237" fmla="*/ 993223 h 2429558"/>
              <a:gd name="connsiteX238" fmla="*/ 2492059 w 3006700"/>
              <a:gd name="connsiteY238" fmla="*/ 978935 h 2429558"/>
              <a:gd name="connsiteX239" fmla="*/ 2482534 w 3006700"/>
              <a:gd name="connsiteY239" fmla="*/ 964648 h 2429558"/>
              <a:gd name="connsiteX240" fmla="*/ 2477771 w 3006700"/>
              <a:gd name="connsiteY240" fmla="*/ 950360 h 2429558"/>
              <a:gd name="connsiteX241" fmla="*/ 2463484 w 3006700"/>
              <a:gd name="connsiteY241" fmla="*/ 936073 h 2429558"/>
              <a:gd name="connsiteX242" fmla="*/ 2453959 w 3006700"/>
              <a:gd name="connsiteY242" fmla="*/ 921785 h 2429558"/>
              <a:gd name="connsiteX243" fmla="*/ 2439671 w 3006700"/>
              <a:gd name="connsiteY243" fmla="*/ 907498 h 2429558"/>
              <a:gd name="connsiteX244" fmla="*/ 2430146 w 3006700"/>
              <a:gd name="connsiteY244" fmla="*/ 893210 h 2429558"/>
              <a:gd name="connsiteX245" fmla="*/ 2415859 w 3006700"/>
              <a:gd name="connsiteY245" fmla="*/ 888448 h 2429558"/>
              <a:gd name="connsiteX246" fmla="*/ 2392046 w 3006700"/>
              <a:gd name="connsiteY246" fmla="*/ 845585 h 2429558"/>
              <a:gd name="connsiteX247" fmla="*/ 2372996 w 3006700"/>
              <a:gd name="connsiteY247" fmla="*/ 831298 h 2429558"/>
              <a:gd name="connsiteX248" fmla="*/ 2349184 w 3006700"/>
              <a:gd name="connsiteY248" fmla="*/ 802723 h 2429558"/>
              <a:gd name="connsiteX249" fmla="*/ 2320609 w 3006700"/>
              <a:gd name="connsiteY249" fmla="*/ 788435 h 2429558"/>
              <a:gd name="connsiteX250" fmla="*/ 2277746 w 3006700"/>
              <a:gd name="connsiteY250" fmla="*/ 755098 h 2429558"/>
              <a:gd name="connsiteX251" fmla="*/ 2249171 w 3006700"/>
              <a:gd name="connsiteY251" fmla="*/ 736048 h 2429558"/>
              <a:gd name="connsiteX252" fmla="*/ 2234884 w 3006700"/>
              <a:gd name="connsiteY252" fmla="*/ 726523 h 2429558"/>
              <a:gd name="connsiteX253" fmla="*/ 2220596 w 3006700"/>
              <a:gd name="connsiteY253" fmla="*/ 721760 h 2429558"/>
              <a:gd name="connsiteX254" fmla="*/ 2192021 w 3006700"/>
              <a:gd name="connsiteY254" fmla="*/ 702710 h 2429558"/>
              <a:gd name="connsiteX255" fmla="*/ 2120584 w 3006700"/>
              <a:gd name="connsiteY255" fmla="*/ 655085 h 2429558"/>
              <a:gd name="connsiteX256" fmla="*/ 2092009 w 3006700"/>
              <a:gd name="connsiteY256" fmla="*/ 636035 h 2429558"/>
              <a:gd name="connsiteX257" fmla="*/ 2077721 w 3006700"/>
              <a:gd name="connsiteY257" fmla="*/ 626510 h 2429558"/>
              <a:gd name="connsiteX258" fmla="*/ 2049146 w 3006700"/>
              <a:gd name="connsiteY258" fmla="*/ 616985 h 2429558"/>
              <a:gd name="connsiteX259" fmla="*/ 2034859 w 3006700"/>
              <a:gd name="connsiteY259" fmla="*/ 612223 h 2429558"/>
              <a:gd name="connsiteX260" fmla="*/ 1953896 w 3006700"/>
              <a:gd name="connsiteY260" fmla="*/ 621748 h 2429558"/>
              <a:gd name="connsiteX261" fmla="*/ 1939609 w 3006700"/>
              <a:gd name="connsiteY261" fmla="*/ 631273 h 2429558"/>
              <a:gd name="connsiteX262" fmla="*/ 1911034 w 3006700"/>
              <a:gd name="connsiteY262" fmla="*/ 640798 h 2429558"/>
              <a:gd name="connsiteX263" fmla="*/ 1796734 w 3006700"/>
              <a:gd name="connsiteY263" fmla="*/ 636035 h 2429558"/>
              <a:gd name="connsiteX264" fmla="*/ 1768159 w 3006700"/>
              <a:gd name="connsiteY264" fmla="*/ 574123 h 2429558"/>
              <a:gd name="connsiteX265" fmla="*/ 1708627 w 3006700"/>
              <a:gd name="connsiteY265" fmla="*/ 497923 h 2429558"/>
              <a:gd name="connsiteX266" fmla="*/ 1677671 w 3006700"/>
              <a:gd name="connsiteY266" fmla="*/ 445535 h 2429558"/>
              <a:gd name="connsiteX267" fmla="*/ 1658621 w 3006700"/>
              <a:gd name="connsiteY267" fmla="*/ 402673 h 2429558"/>
              <a:gd name="connsiteX268" fmla="*/ 1639571 w 3006700"/>
              <a:gd name="connsiteY268" fmla="*/ 359810 h 2429558"/>
              <a:gd name="connsiteX269" fmla="*/ 1630046 w 3006700"/>
              <a:gd name="connsiteY269" fmla="*/ 331235 h 2429558"/>
              <a:gd name="connsiteX270" fmla="*/ 1615759 w 3006700"/>
              <a:gd name="connsiteY270" fmla="*/ 302660 h 2429558"/>
              <a:gd name="connsiteX271" fmla="*/ 1587184 w 3006700"/>
              <a:gd name="connsiteY271" fmla="*/ 293135 h 2429558"/>
              <a:gd name="connsiteX272" fmla="*/ 1558609 w 3006700"/>
              <a:gd name="connsiteY272" fmla="*/ 278848 h 2429558"/>
              <a:gd name="connsiteX273" fmla="*/ 1544321 w 3006700"/>
              <a:gd name="connsiteY273" fmla="*/ 269323 h 2429558"/>
              <a:gd name="connsiteX274" fmla="*/ 1515746 w 3006700"/>
              <a:gd name="connsiteY274" fmla="*/ 259798 h 2429558"/>
              <a:gd name="connsiteX275" fmla="*/ 1487171 w 3006700"/>
              <a:gd name="connsiteY275" fmla="*/ 274085 h 2429558"/>
              <a:gd name="connsiteX276" fmla="*/ 1472884 w 3006700"/>
              <a:gd name="connsiteY276" fmla="*/ 278848 h 2429558"/>
              <a:gd name="connsiteX277" fmla="*/ 1458596 w 3006700"/>
              <a:gd name="connsiteY277" fmla="*/ 288373 h 2429558"/>
              <a:gd name="connsiteX278" fmla="*/ 1430021 w 3006700"/>
              <a:gd name="connsiteY278" fmla="*/ 297898 h 2429558"/>
              <a:gd name="connsiteX279" fmla="*/ 1372871 w 3006700"/>
              <a:gd name="connsiteY279" fmla="*/ 293135 h 2429558"/>
              <a:gd name="connsiteX280" fmla="*/ 1344296 w 3006700"/>
              <a:gd name="connsiteY280" fmla="*/ 283610 h 2429558"/>
              <a:gd name="connsiteX281" fmla="*/ 1310959 w 3006700"/>
              <a:gd name="connsiteY281" fmla="*/ 274085 h 2429558"/>
              <a:gd name="connsiteX282" fmla="*/ 1101409 w 3006700"/>
              <a:gd name="connsiteY282" fmla="*/ 278848 h 2429558"/>
              <a:gd name="connsiteX283" fmla="*/ 1001396 w 3006700"/>
              <a:gd name="connsiteY283" fmla="*/ 278848 h 2429558"/>
              <a:gd name="connsiteX284" fmla="*/ 982346 w 3006700"/>
              <a:gd name="connsiteY284" fmla="*/ 231223 h 2429558"/>
              <a:gd name="connsiteX285" fmla="*/ 1025209 w 3006700"/>
              <a:gd name="connsiteY285" fmla="*/ 207410 h 2429558"/>
              <a:gd name="connsiteX286" fmla="*/ 1049021 w 3006700"/>
              <a:gd name="connsiteY286" fmla="*/ 145498 h 2429558"/>
              <a:gd name="connsiteX287" fmla="*/ 1044259 w 3006700"/>
              <a:gd name="connsiteY287" fmla="*/ 107398 h 2429558"/>
              <a:gd name="connsiteX288" fmla="*/ 1034734 w 3006700"/>
              <a:gd name="connsiteY288" fmla="*/ 78823 h 2429558"/>
              <a:gd name="connsiteX289" fmla="*/ 991871 w 3006700"/>
              <a:gd name="connsiteY289" fmla="*/ 50248 h 2429558"/>
              <a:gd name="connsiteX290" fmla="*/ 949009 w 3006700"/>
              <a:gd name="connsiteY290" fmla="*/ 2623 h 2429558"/>
              <a:gd name="connsiteX291" fmla="*/ 882334 w 3006700"/>
              <a:gd name="connsiteY291" fmla="*/ 7385 h 2429558"/>
              <a:gd name="connsiteX292" fmla="*/ 863284 w 3006700"/>
              <a:gd name="connsiteY292" fmla="*/ 12148 h 2429558"/>
              <a:gd name="connsiteX293" fmla="*/ 810896 w 3006700"/>
              <a:gd name="connsiteY293" fmla="*/ 16910 h 2429558"/>
              <a:gd name="connsiteX294" fmla="*/ 829946 w 3006700"/>
              <a:gd name="connsiteY294" fmla="*/ 16910 h 2429558"/>
              <a:gd name="connsiteX0" fmla="*/ 829968 w 3006722"/>
              <a:gd name="connsiteY0" fmla="*/ 16910 h 2429558"/>
              <a:gd name="connsiteX1" fmla="*/ 777581 w 3006722"/>
              <a:gd name="connsiteY1" fmla="*/ 35960 h 2429558"/>
              <a:gd name="connsiteX2" fmla="*/ 753768 w 3006722"/>
              <a:gd name="connsiteY2" fmla="*/ 40723 h 2429558"/>
              <a:gd name="connsiteX3" fmla="*/ 734718 w 3006722"/>
              <a:gd name="connsiteY3" fmla="*/ 45485 h 2429558"/>
              <a:gd name="connsiteX4" fmla="*/ 706143 w 3006722"/>
              <a:gd name="connsiteY4" fmla="*/ 55010 h 2429558"/>
              <a:gd name="connsiteX5" fmla="*/ 668043 w 3006722"/>
              <a:gd name="connsiteY5" fmla="*/ 88348 h 2429558"/>
              <a:gd name="connsiteX6" fmla="*/ 668043 w 3006722"/>
              <a:gd name="connsiteY6" fmla="*/ 221698 h 2429558"/>
              <a:gd name="connsiteX7" fmla="*/ 682331 w 3006722"/>
              <a:gd name="connsiteY7" fmla="*/ 226460 h 2429558"/>
              <a:gd name="connsiteX8" fmla="*/ 691856 w 3006722"/>
              <a:gd name="connsiteY8" fmla="*/ 240748 h 2429558"/>
              <a:gd name="connsiteX9" fmla="*/ 696618 w 3006722"/>
              <a:gd name="connsiteY9" fmla="*/ 255035 h 2429558"/>
              <a:gd name="connsiteX10" fmla="*/ 715668 w 3006722"/>
              <a:gd name="connsiteY10" fmla="*/ 283610 h 2429558"/>
              <a:gd name="connsiteX11" fmla="*/ 725193 w 3006722"/>
              <a:gd name="connsiteY11" fmla="*/ 297898 h 2429558"/>
              <a:gd name="connsiteX12" fmla="*/ 734718 w 3006722"/>
              <a:gd name="connsiteY12" fmla="*/ 335998 h 2429558"/>
              <a:gd name="connsiteX13" fmla="*/ 739481 w 3006722"/>
              <a:gd name="connsiteY13" fmla="*/ 350285 h 2429558"/>
              <a:gd name="connsiteX14" fmla="*/ 734718 w 3006722"/>
              <a:gd name="connsiteY14" fmla="*/ 412198 h 2429558"/>
              <a:gd name="connsiteX15" fmla="*/ 720431 w 3006722"/>
              <a:gd name="connsiteY15" fmla="*/ 440773 h 2429558"/>
              <a:gd name="connsiteX16" fmla="*/ 715668 w 3006722"/>
              <a:gd name="connsiteY16" fmla="*/ 455060 h 2429558"/>
              <a:gd name="connsiteX17" fmla="*/ 682331 w 3006722"/>
              <a:gd name="connsiteY17" fmla="*/ 497923 h 2429558"/>
              <a:gd name="connsiteX18" fmla="*/ 648993 w 3006722"/>
              <a:gd name="connsiteY18" fmla="*/ 536023 h 2429558"/>
              <a:gd name="connsiteX19" fmla="*/ 639468 w 3006722"/>
              <a:gd name="connsiteY19" fmla="*/ 550310 h 2429558"/>
              <a:gd name="connsiteX20" fmla="*/ 610893 w 3006722"/>
              <a:gd name="connsiteY20" fmla="*/ 559835 h 2429558"/>
              <a:gd name="connsiteX21" fmla="*/ 596606 w 3006722"/>
              <a:gd name="connsiteY21" fmla="*/ 564598 h 2429558"/>
              <a:gd name="connsiteX22" fmla="*/ 582318 w 3006722"/>
              <a:gd name="connsiteY22" fmla="*/ 569360 h 2429558"/>
              <a:gd name="connsiteX23" fmla="*/ 568031 w 3006722"/>
              <a:gd name="connsiteY23" fmla="*/ 574123 h 2429558"/>
              <a:gd name="connsiteX24" fmla="*/ 544218 w 3006722"/>
              <a:gd name="connsiteY24" fmla="*/ 593173 h 2429558"/>
              <a:gd name="connsiteX25" fmla="*/ 534693 w 3006722"/>
              <a:gd name="connsiteY25" fmla="*/ 607460 h 2429558"/>
              <a:gd name="connsiteX26" fmla="*/ 506118 w 3006722"/>
              <a:gd name="connsiteY26" fmla="*/ 626510 h 2429558"/>
              <a:gd name="connsiteX27" fmla="*/ 491831 w 3006722"/>
              <a:gd name="connsiteY27" fmla="*/ 636035 h 2429558"/>
              <a:gd name="connsiteX28" fmla="*/ 477543 w 3006722"/>
              <a:gd name="connsiteY28" fmla="*/ 645560 h 2429558"/>
              <a:gd name="connsiteX29" fmla="*/ 468018 w 3006722"/>
              <a:gd name="connsiteY29" fmla="*/ 659848 h 2429558"/>
              <a:gd name="connsiteX30" fmla="*/ 434681 w 3006722"/>
              <a:gd name="connsiteY30" fmla="*/ 697948 h 2429558"/>
              <a:gd name="connsiteX31" fmla="*/ 410868 w 3006722"/>
              <a:gd name="connsiteY31" fmla="*/ 736048 h 2429558"/>
              <a:gd name="connsiteX32" fmla="*/ 401343 w 3006722"/>
              <a:gd name="connsiteY32" fmla="*/ 750335 h 2429558"/>
              <a:gd name="connsiteX33" fmla="*/ 372768 w 3006722"/>
              <a:gd name="connsiteY33" fmla="*/ 774148 h 2429558"/>
              <a:gd name="connsiteX34" fmla="*/ 353718 w 3006722"/>
              <a:gd name="connsiteY34" fmla="*/ 802723 h 2429558"/>
              <a:gd name="connsiteX35" fmla="*/ 348956 w 3006722"/>
              <a:gd name="connsiteY35" fmla="*/ 817010 h 2429558"/>
              <a:gd name="connsiteX36" fmla="*/ 358481 w 3006722"/>
              <a:gd name="connsiteY36" fmla="*/ 859873 h 2429558"/>
              <a:gd name="connsiteX37" fmla="*/ 368006 w 3006722"/>
              <a:gd name="connsiteY37" fmla="*/ 874160 h 2429558"/>
              <a:gd name="connsiteX38" fmla="*/ 358481 w 3006722"/>
              <a:gd name="connsiteY38" fmla="*/ 917023 h 2429558"/>
              <a:gd name="connsiteX39" fmla="*/ 344193 w 3006722"/>
              <a:gd name="connsiteY39" fmla="*/ 945598 h 2429558"/>
              <a:gd name="connsiteX40" fmla="*/ 334668 w 3006722"/>
              <a:gd name="connsiteY40" fmla="*/ 997985 h 2429558"/>
              <a:gd name="connsiteX41" fmla="*/ 277518 w 3006722"/>
              <a:gd name="connsiteY41" fmla="*/ 1026561 h 2429558"/>
              <a:gd name="connsiteX42" fmla="*/ 339431 w 3006722"/>
              <a:gd name="connsiteY42" fmla="*/ 1112285 h 2429558"/>
              <a:gd name="connsiteX43" fmla="*/ 303712 w 3006722"/>
              <a:gd name="connsiteY43" fmla="*/ 1224204 h 2429558"/>
              <a:gd name="connsiteX44" fmla="*/ 310856 w 3006722"/>
              <a:gd name="connsiteY44" fmla="*/ 1312310 h 2429558"/>
              <a:gd name="connsiteX45" fmla="*/ 296568 w 3006722"/>
              <a:gd name="connsiteY45" fmla="*/ 1340885 h 2429558"/>
              <a:gd name="connsiteX46" fmla="*/ 234655 w 3006722"/>
              <a:gd name="connsiteY46" fmla="*/ 1388510 h 2429558"/>
              <a:gd name="connsiteX47" fmla="*/ 194175 w 3006722"/>
              <a:gd name="connsiteY47" fmla="*/ 1498048 h 2429558"/>
              <a:gd name="connsiteX48" fmla="*/ 196556 w 3006722"/>
              <a:gd name="connsiteY48" fmla="*/ 1531385 h 2429558"/>
              <a:gd name="connsiteX49" fmla="*/ 182268 w 3006722"/>
              <a:gd name="connsiteY49" fmla="*/ 1540910 h 2429558"/>
              <a:gd name="connsiteX50" fmla="*/ 172743 w 3006722"/>
              <a:gd name="connsiteY50" fmla="*/ 1555198 h 2429558"/>
              <a:gd name="connsiteX51" fmla="*/ 158456 w 3006722"/>
              <a:gd name="connsiteY51" fmla="*/ 1569485 h 2429558"/>
              <a:gd name="connsiteX52" fmla="*/ 148931 w 3006722"/>
              <a:gd name="connsiteY52" fmla="*/ 1598060 h 2429558"/>
              <a:gd name="connsiteX53" fmla="*/ 129881 w 3006722"/>
              <a:gd name="connsiteY53" fmla="*/ 1626635 h 2429558"/>
              <a:gd name="connsiteX54" fmla="*/ 125118 w 3006722"/>
              <a:gd name="connsiteY54" fmla="*/ 1640923 h 2429558"/>
              <a:gd name="connsiteX55" fmla="*/ 110831 w 3006722"/>
              <a:gd name="connsiteY55" fmla="*/ 1655210 h 2429558"/>
              <a:gd name="connsiteX56" fmla="*/ 96543 w 3006722"/>
              <a:gd name="connsiteY56" fmla="*/ 1683785 h 2429558"/>
              <a:gd name="connsiteX57" fmla="*/ 91781 w 3006722"/>
              <a:gd name="connsiteY57" fmla="*/ 1698073 h 2429558"/>
              <a:gd name="connsiteX58" fmla="*/ 82256 w 3006722"/>
              <a:gd name="connsiteY58" fmla="*/ 1712360 h 2429558"/>
              <a:gd name="connsiteX59" fmla="*/ 70350 w 3006722"/>
              <a:gd name="connsiteY59" fmla="*/ 1767129 h 2429558"/>
              <a:gd name="connsiteX60" fmla="*/ 22724 w 3006722"/>
              <a:gd name="connsiteY60" fmla="*/ 1812373 h 2429558"/>
              <a:gd name="connsiteX61" fmla="*/ 1293 w 3006722"/>
              <a:gd name="connsiteY61" fmla="*/ 1883810 h 2429558"/>
              <a:gd name="connsiteX62" fmla="*/ 58443 w 3006722"/>
              <a:gd name="connsiteY62" fmla="*/ 1917148 h 2429558"/>
              <a:gd name="connsiteX63" fmla="*/ 72731 w 3006722"/>
              <a:gd name="connsiteY63" fmla="*/ 1964773 h 2429558"/>
              <a:gd name="connsiteX64" fmla="*/ 91781 w 3006722"/>
              <a:gd name="connsiteY64" fmla="*/ 1993348 h 2429558"/>
              <a:gd name="connsiteX65" fmla="*/ 120356 w 3006722"/>
              <a:gd name="connsiteY65" fmla="*/ 1998110 h 2429558"/>
              <a:gd name="connsiteX66" fmla="*/ 148931 w 3006722"/>
              <a:gd name="connsiteY66" fmla="*/ 2012398 h 2429558"/>
              <a:gd name="connsiteX67" fmla="*/ 177506 w 3006722"/>
              <a:gd name="connsiteY67" fmla="*/ 2021923 h 2429558"/>
              <a:gd name="connsiteX68" fmla="*/ 225131 w 3006722"/>
              <a:gd name="connsiteY68" fmla="*/ 2017160 h 2429558"/>
              <a:gd name="connsiteX69" fmla="*/ 244181 w 3006722"/>
              <a:gd name="connsiteY69" fmla="*/ 1993348 h 2429558"/>
              <a:gd name="connsiteX70" fmla="*/ 258468 w 3006722"/>
              <a:gd name="connsiteY70" fmla="*/ 1983823 h 2429558"/>
              <a:gd name="connsiteX71" fmla="*/ 267993 w 3006722"/>
              <a:gd name="connsiteY71" fmla="*/ 1969535 h 2429558"/>
              <a:gd name="connsiteX72" fmla="*/ 272756 w 3006722"/>
              <a:gd name="connsiteY72" fmla="*/ 1955248 h 2429558"/>
              <a:gd name="connsiteX73" fmla="*/ 287043 w 3006722"/>
              <a:gd name="connsiteY73" fmla="*/ 1950485 h 2429558"/>
              <a:gd name="connsiteX74" fmla="*/ 306093 w 3006722"/>
              <a:gd name="connsiteY74" fmla="*/ 1921910 h 2429558"/>
              <a:gd name="connsiteX75" fmla="*/ 320381 w 3006722"/>
              <a:gd name="connsiteY75" fmla="*/ 1879048 h 2429558"/>
              <a:gd name="connsiteX76" fmla="*/ 325143 w 3006722"/>
              <a:gd name="connsiteY76" fmla="*/ 1864760 h 2429558"/>
              <a:gd name="connsiteX77" fmla="*/ 339431 w 3006722"/>
              <a:gd name="connsiteY77" fmla="*/ 1855235 h 2429558"/>
              <a:gd name="connsiteX78" fmla="*/ 348956 w 3006722"/>
              <a:gd name="connsiteY78" fmla="*/ 1840948 h 2429558"/>
              <a:gd name="connsiteX79" fmla="*/ 391818 w 3006722"/>
              <a:gd name="connsiteY79" fmla="*/ 1817135 h 2429558"/>
              <a:gd name="connsiteX80" fmla="*/ 410868 w 3006722"/>
              <a:gd name="connsiteY80" fmla="*/ 1793323 h 2429558"/>
              <a:gd name="connsiteX81" fmla="*/ 425156 w 3006722"/>
              <a:gd name="connsiteY81" fmla="*/ 1764748 h 2429558"/>
              <a:gd name="connsiteX82" fmla="*/ 444206 w 3006722"/>
              <a:gd name="connsiteY82" fmla="*/ 1736173 h 2429558"/>
              <a:gd name="connsiteX83" fmla="*/ 458493 w 3006722"/>
              <a:gd name="connsiteY83" fmla="*/ 1707598 h 2429558"/>
              <a:gd name="connsiteX84" fmla="*/ 468018 w 3006722"/>
              <a:gd name="connsiteY84" fmla="*/ 1674260 h 2429558"/>
              <a:gd name="connsiteX85" fmla="*/ 463256 w 3006722"/>
              <a:gd name="connsiteY85" fmla="*/ 1602823 h 2429558"/>
              <a:gd name="connsiteX86" fmla="*/ 463256 w 3006722"/>
              <a:gd name="connsiteY86" fmla="*/ 1517098 h 2429558"/>
              <a:gd name="connsiteX87" fmla="*/ 477543 w 3006722"/>
              <a:gd name="connsiteY87" fmla="*/ 1512335 h 2429558"/>
              <a:gd name="connsiteX88" fmla="*/ 491831 w 3006722"/>
              <a:gd name="connsiteY88" fmla="*/ 1502810 h 2429558"/>
              <a:gd name="connsiteX89" fmla="*/ 515643 w 3006722"/>
              <a:gd name="connsiteY89" fmla="*/ 1478998 h 2429558"/>
              <a:gd name="connsiteX90" fmla="*/ 539456 w 3006722"/>
              <a:gd name="connsiteY90" fmla="*/ 1459948 h 2429558"/>
              <a:gd name="connsiteX91" fmla="*/ 563268 w 3006722"/>
              <a:gd name="connsiteY91" fmla="*/ 1431373 h 2429558"/>
              <a:gd name="connsiteX92" fmla="*/ 582318 w 3006722"/>
              <a:gd name="connsiteY92" fmla="*/ 1402798 h 2429558"/>
              <a:gd name="connsiteX93" fmla="*/ 591843 w 3006722"/>
              <a:gd name="connsiteY93" fmla="*/ 1388510 h 2429558"/>
              <a:gd name="connsiteX94" fmla="*/ 606131 w 3006722"/>
              <a:gd name="connsiteY94" fmla="*/ 1378985 h 2429558"/>
              <a:gd name="connsiteX95" fmla="*/ 610893 w 3006722"/>
              <a:gd name="connsiteY95" fmla="*/ 1364698 h 2429558"/>
              <a:gd name="connsiteX96" fmla="*/ 620418 w 3006722"/>
              <a:gd name="connsiteY96" fmla="*/ 1331360 h 2429558"/>
              <a:gd name="connsiteX97" fmla="*/ 615656 w 3006722"/>
              <a:gd name="connsiteY97" fmla="*/ 1183723 h 2429558"/>
              <a:gd name="connsiteX98" fmla="*/ 639468 w 3006722"/>
              <a:gd name="connsiteY98" fmla="*/ 1097998 h 2429558"/>
              <a:gd name="connsiteX99" fmla="*/ 653756 w 3006722"/>
              <a:gd name="connsiteY99" fmla="*/ 1093235 h 2429558"/>
              <a:gd name="connsiteX100" fmla="*/ 696618 w 3006722"/>
              <a:gd name="connsiteY100" fmla="*/ 1069423 h 2429558"/>
              <a:gd name="connsiteX101" fmla="*/ 710906 w 3006722"/>
              <a:gd name="connsiteY101" fmla="*/ 1064660 h 2429558"/>
              <a:gd name="connsiteX102" fmla="*/ 777581 w 3006722"/>
              <a:gd name="connsiteY102" fmla="*/ 1069423 h 2429558"/>
              <a:gd name="connsiteX103" fmla="*/ 791868 w 3006722"/>
              <a:gd name="connsiteY103" fmla="*/ 1074185 h 2429558"/>
              <a:gd name="connsiteX104" fmla="*/ 829968 w 3006722"/>
              <a:gd name="connsiteY104" fmla="*/ 1078948 h 2429558"/>
              <a:gd name="connsiteX105" fmla="*/ 1015706 w 3006722"/>
              <a:gd name="connsiteY105" fmla="*/ 1107523 h 2429558"/>
              <a:gd name="connsiteX106" fmla="*/ 1044281 w 3006722"/>
              <a:gd name="connsiteY106" fmla="*/ 1117048 h 2429558"/>
              <a:gd name="connsiteX107" fmla="*/ 1087143 w 3006722"/>
              <a:gd name="connsiteY107" fmla="*/ 1131335 h 2429558"/>
              <a:gd name="connsiteX108" fmla="*/ 1101431 w 3006722"/>
              <a:gd name="connsiteY108" fmla="*/ 1136098 h 2429558"/>
              <a:gd name="connsiteX109" fmla="*/ 1144293 w 3006722"/>
              <a:gd name="connsiteY109" fmla="*/ 1159910 h 2429558"/>
              <a:gd name="connsiteX110" fmla="*/ 1172868 w 3006722"/>
              <a:gd name="connsiteY110" fmla="*/ 1178960 h 2429558"/>
              <a:gd name="connsiteX111" fmla="*/ 1196681 w 3006722"/>
              <a:gd name="connsiteY111" fmla="*/ 1198010 h 2429558"/>
              <a:gd name="connsiteX112" fmla="*/ 1206206 w 3006722"/>
              <a:gd name="connsiteY112" fmla="*/ 1212298 h 2429558"/>
              <a:gd name="connsiteX113" fmla="*/ 1234781 w 3006722"/>
              <a:gd name="connsiteY113" fmla="*/ 1231348 h 2429558"/>
              <a:gd name="connsiteX114" fmla="*/ 1249068 w 3006722"/>
              <a:gd name="connsiteY114" fmla="*/ 1240873 h 2429558"/>
              <a:gd name="connsiteX115" fmla="*/ 1277643 w 3006722"/>
              <a:gd name="connsiteY115" fmla="*/ 1259923 h 2429558"/>
              <a:gd name="connsiteX116" fmla="*/ 1301456 w 3006722"/>
              <a:gd name="connsiteY116" fmla="*/ 1288498 h 2429558"/>
              <a:gd name="connsiteX117" fmla="*/ 1320506 w 3006722"/>
              <a:gd name="connsiteY117" fmla="*/ 1317073 h 2429558"/>
              <a:gd name="connsiteX118" fmla="*/ 1330031 w 3006722"/>
              <a:gd name="connsiteY118" fmla="*/ 1331360 h 2429558"/>
              <a:gd name="connsiteX119" fmla="*/ 1358606 w 3006722"/>
              <a:gd name="connsiteY119" fmla="*/ 1374223 h 2429558"/>
              <a:gd name="connsiteX120" fmla="*/ 1368131 w 3006722"/>
              <a:gd name="connsiteY120" fmla="*/ 1388510 h 2429558"/>
              <a:gd name="connsiteX121" fmla="*/ 1382418 w 3006722"/>
              <a:gd name="connsiteY121" fmla="*/ 1398035 h 2429558"/>
              <a:gd name="connsiteX122" fmla="*/ 1401468 w 3006722"/>
              <a:gd name="connsiteY122" fmla="*/ 1421848 h 2429558"/>
              <a:gd name="connsiteX123" fmla="*/ 1420518 w 3006722"/>
              <a:gd name="connsiteY123" fmla="*/ 1450423 h 2429558"/>
              <a:gd name="connsiteX124" fmla="*/ 1430043 w 3006722"/>
              <a:gd name="connsiteY124" fmla="*/ 1464710 h 2429558"/>
              <a:gd name="connsiteX125" fmla="*/ 1444331 w 3006722"/>
              <a:gd name="connsiteY125" fmla="*/ 1469473 h 2429558"/>
              <a:gd name="connsiteX126" fmla="*/ 1468143 w 3006722"/>
              <a:gd name="connsiteY126" fmla="*/ 1493285 h 2429558"/>
              <a:gd name="connsiteX127" fmla="*/ 1477668 w 3006722"/>
              <a:gd name="connsiteY127" fmla="*/ 1507573 h 2429558"/>
              <a:gd name="connsiteX128" fmla="*/ 1491956 w 3006722"/>
              <a:gd name="connsiteY128" fmla="*/ 1517098 h 2429558"/>
              <a:gd name="connsiteX129" fmla="*/ 1506243 w 3006722"/>
              <a:gd name="connsiteY129" fmla="*/ 1531385 h 2429558"/>
              <a:gd name="connsiteX130" fmla="*/ 1534818 w 3006722"/>
              <a:gd name="connsiteY130" fmla="*/ 1540910 h 2429558"/>
              <a:gd name="connsiteX131" fmla="*/ 1568156 w 3006722"/>
              <a:gd name="connsiteY131" fmla="*/ 1550435 h 2429558"/>
              <a:gd name="connsiteX132" fmla="*/ 1596731 w 3006722"/>
              <a:gd name="connsiteY132" fmla="*/ 1555198 h 2429558"/>
              <a:gd name="connsiteX133" fmla="*/ 1611018 w 3006722"/>
              <a:gd name="connsiteY133" fmla="*/ 1559960 h 2429558"/>
              <a:gd name="connsiteX134" fmla="*/ 1630068 w 3006722"/>
              <a:gd name="connsiteY134" fmla="*/ 1564723 h 2429558"/>
              <a:gd name="connsiteX135" fmla="*/ 1658643 w 3006722"/>
              <a:gd name="connsiteY135" fmla="*/ 1583773 h 2429558"/>
              <a:gd name="connsiteX136" fmla="*/ 1672931 w 3006722"/>
              <a:gd name="connsiteY136" fmla="*/ 1593298 h 2429558"/>
              <a:gd name="connsiteX137" fmla="*/ 1696743 w 3006722"/>
              <a:gd name="connsiteY137" fmla="*/ 1617110 h 2429558"/>
              <a:gd name="connsiteX138" fmla="*/ 1720556 w 3006722"/>
              <a:gd name="connsiteY138" fmla="*/ 1636160 h 2429558"/>
              <a:gd name="connsiteX139" fmla="*/ 1744368 w 3006722"/>
              <a:gd name="connsiteY139" fmla="*/ 1679023 h 2429558"/>
              <a:gd name="connsiteX140" fmla="*/ 1753893 w 3006722"/>
              <a:gd name="connsiteY140" fmla="*/ 1693310 h 2429558"/>
              <a:gd name="connsiteX141" fmla="*/ 1768181 w 3006722"/>
              <a:gd name="connsiteY141" fmla="*/ 1698073 h 2429558"/>
              <a:gd name="connsiteX142" fmla="*/ 1791993 w 3006722"/>
              <a:gd name="connsiteY142" fmla="*/ 1721885 h 2429558"/>
              <a:gd name="connsiteX143" fmla="*/ 1815806 w 3006722"/>
              <a:gd name="connsiteY143" fmla="*/ 1745698 h 2429558"/>
              <a:gd name="connsiteX144" fmla="*/ 1825331 w 3006722"/>
              <a:gd name="connsiteY144" fmla="*/ 1759985 h 2429558"/>
              <a:gd name="connsiteX145" fmla="*/ 1849143 w 3006722"/>
              <a:gd name="connsiteY145" fmla="*/ 1783798 h 2429558"/>
              <a:gd name="connsiteX146" fmla="*/ 1858668 w 3006722"/>
              <a:gd name="connsiteY146" fmla="*/ 1812373 h 2429558"/>
              <a:gd name="connsiteX147" fmla="*/ 1863431 w 3006722"/>
              <a:gd name="connsiteY147" fmla="*/ 1826660 h 2429558"/>
              <a:gd name="connsiteX148" fmla="*/ 1868193 w 3006722"/>
              <a:gd name="connsiteY148" fmla="*/ 1912385 h 2429558"/>
              <a:gd name="connsiteX149" fmla="*/ 1882481 w 3006722"/>
              <a:gd name="connsiteY149" fmla="*/ 1960010 h 2429558"/>
              <a:gd name="connsiteX150" fmla="*/ 1896768 w 3006722"/>
              <a:gd name="connsiteY150" fmla="*/ 2002873 h 2429558"/>
              <a:gd name="connsiteX151" fmla="*/ 1906293 w 3006722"/>
              <a:gd name="connsiteY151" fmla="*/ 2031448 h 2429558"/>
              <a:gd name="connsiteX152" fmla="*/ 1920581 w 3006722"/>
              <a:gd name="connsiteY152" fmla="*/ 2083835 h 2429558"/>
              <a:gd name="connsiteX153" fmla="*/ 1925343 w 3006722"/>
              <a:gd name="connsiteY153" fmla="*/ 2098123 h 2429558"/>
              <a:gd name="connsiteX154" fmla="*/ 1939631 w 3006722"/>
              <a:gd name="connsiteY154" fmla="*/ 2107648 h 2429558"/>
              <a:gd name="connsiteX155" fmla="*/ 1958681 w 3006722"/>
              <a:gd name="connsiteY155" fmla="*/ 2150510 h 2429558"/>
              <a:gd name="connsiteX156" fmla="*/ 1963443 w 3006722"/>
              <a:gd name="connsiteY156" fmla="*/ 2164798 h 2429558"/>
              <a:gd name="connsiteX157" fmla="*/ 1982493 w 3006722"/>
              <a:gd name="connsiteY157" fmla="*/ 2193373 h 2429558"/>
              <a:gd name="connsiteX158" fmla="*/ 2006306 w 3006722"/>
              <a:gd name="connsiteY158" fmla="*/ 2221948 h 2429558"/>
              <a:gd name="connsiteX159" fmla="*/ 2020593 w 3006722"/>
              <a:gd name="connsiteY159" fmla="*/ 2231473 h 2429558"/>
              <a:gd name="connsiteX160" fmla="*/ 2034881 w 3006722"/>
              <a:gd name="connsiteY160" fmla="*/ 2245760 h 2429558"/>
              <a:gd name="connsiteX161" fmla="*/ 2049168 w 3006722"/>
              <a:gd name="connsiteY161" fmla="*/ 2250523 h 2429558"/>
              <a:gd name="connsiteX162" fmla="*/ 2092031 w 3006722"/>
              <a:gd name="connsiteY162" fmla="*/ 2269573 h 2429558"/>
              <a:gd name="connsiteX163" fmla="*/ 2158706 w 3006722"/>
              <a:gd name="connsiteY163" fmla="*/ 2288623 h 2429558"/>
              <a:gd name="connsiteX164" fmla="*/ 2187281 w 3006722"/>
              <a:gd name="connsiteY164" fmla="*/ 2307673 h 2429558"/>
              <a:gd name="connsiteX165" fmla="*/ 2215856 w 3006722"/>
              <a:gd name="connsiteY165" fmla="*/ 2317198 h 2429558"/>
              <a:gd name="connsiteX166" fmla="*/ 2230143 w 3006722"/>
              <a:gd name="connsiteY166" fmla="*/ 2326723 h 2429558"/>
              <a:gd name="connsiteX167" fmla="*/ 2273006 w 3006722"/>
              <a:gd name="connsiteY167" fmla="*/ 2336248 h 2429558"/>
              <a:gd name="connsiteX168" fmla="*/ 2301581 w 3006722"/>
              <a:gd name="connsiteY168" fmla="*/ 2345773 h 2429558"/>
              <a:gd name="connsiteX169" fmla="*/ 2330156 w 3006722"/>
              <a:gd name="connsiteY169" fmla="*/ 2355298 h 2429558"/>
              <a:gd name="connsiteX170" fmla="*/ 2358731 w 3006722"/>
              <a:gd name="connsiteY170" fmla="*/ 2369585 h 2429558"/>
              <a:gd name="connsiteX171" fmla="*/ 2387306 w 3006722"/>
              <a:gd name="connsiteY171" fmla="*/ 2383873 h 2429558"/>
              <a:gd name="connsiteX172" fmla="*/ 2401593 w 3006722"/>
              <a:gd name="connsiteY172" fmla="*/ 2393398 h 2429558"/>
              <a:gd name="connsiteX173" fmla="*/ 2430168 w 3006722"/>
              <a:gd name="connsiteY173" fmla="*/ 2402923 h 2429558"/>
              <a:gd name="connsiteX174" fmla="*/ 2458743 w 3006722"/>
              <a:gd name="connsiteY174" fmla="*/ 2412448 h 2429558"/>
              <a:gd name="connsiteX175" fmla="*/ 2473031 w 3006722"/>
              <a:gd name="connsiteY175" fmla="*/ 2417210 h 2429558"/>
              <a:gd name="connsiteX176" fmla="*/ 2663530 w 3006722"/>
              <a:gd name="connsiteY176" fmla="*/ 2424354 h 2429558"/>
              <a:gd name="connsiteX177" fmla="*/ 2718299 w 3006722"/>
              <a:gd name="connsiteY177" fmla="*/ 2331485 h 2429558"/>
              <a:gd name="connsiteX178" fmla="*/ 2665912 w 3006722"/>
              <a:gd name="connsiteY178" fmla="*/ 2198136 h 2429558"/>
              <a:gd name="connsiteX179" fmla="*/ 2606381 w 3006722"/>
              <a:gd name="connsiteY179" fmla="*/ 2031448 h 2429558"/>
              <a:gd name="connsiteX180" fmla="*/ 2611143 w 3006722"/>
              <a:gd name="connsiteY180" fmla="*/ 1983823 h 2429558"/>
              <a:gd name="connsiteX181" fmla="*/ 2615906 w 3006722"/>
              <a:gd name="connsiteY181" fmla="*/ 1964773 h 2429558"/>
              <a:gd name="connsiteX182" fmla="*/ 2620668 w 3006722"/>
              <a:gd name="connsiteY182" fmla="*/ 1940960 h 2429558"/>
              <a:gd name="connsiteX183" fmla="*/ 2625431 w 3006722"/>
              <a:gd name="connsiteY183" fmla="*/ 1926673 h 2429558"/>
              <a:gd name="connsiteX184" fmla="*/ 2644481 w 3006722"/>
              <a:gd name="connsiteY184" fmla="*/ 1898098 h 2429558"/>
              <a:gd name="connsiteX185" fmla="*/ 2658768 w 3006722"/>
              <a:gd name="connsiteY185" fmla="*/ 1855235 h 2429558"/>
              <a:gd name="connsiteX186" fmla="*/ 2663531 w 3006722"/>
              <a:gd name="connsiteY186" fmla="*/ 1840948 h 2429558"/>
              <a:gd name="connsiteX187" fmla="*/ 2668293 w 3006722"/>
              <a:gd name="connsiteY187" fmla="*/ 1826660 h 2429558"/>
              <a:gd name="connsiteX188" fmla="*/ 2673056 w 3006722"/>
              <a:gd name="connsiteY188" fmla="*/ 1793323 h 2429558"/>
              <a:gd name="connsiteX189" fmla="*/ 2677818 w 3006722"/>
              <a:gd name="connsiteY189" fmla="*/ 1769510 h 2429558"/>
              <a:gd name="connsiteX190" fmla="*/ 2682581 w 3006722"/>
              <a:gd name="connsiteY190" fmla="*/ 1664735 h 2429558"/>
              <a:gd name="connsiteX191" fmla="*/ 2692106 w 3006722"/>
              <a:gd name="connsiteY191" fmla="*/ 1636160 h 2429558"/>
              <a:gd name="connsiteX192" fmla="*/ 2696868 w 3006722"/>
              <a:gd name="connsiteY192" fmla="*/ 1621873 h 2429558"/>
              <a:gd name="connsiteX193" fmla="*/ 2715918 w 3006722"/>
              <a:gd name="connsiteY193" fmla="*/ 1564723 h 2429558"/>
              <a:gd name="connsiteX194" fmla="*/ 2730206 w 3006722"/>
              <a:gd name="connsiteY194" fmla="*/ 1536148 h 2429558"/>
              <a:gd name="connsiteX195" fmla="*/ 2744493 w 3006722"/>
              <a:gd name="connsiteY195" fmla="*/ 1526623 h 2429558"/>
              <a:gd name="connsiteX196" fmla="*/ 2754018 w 3006722"/>
              <a:gd name="connsiteY196" fmla="*/ 1512335 h 2429558"/>
              <a:gd name="connsiteX197" fmla="*/ 2768306 w 3006722"/>
              <a:gd name="connsiteY197" fmla="*/ 1507573 h 2429558"/>
              <a:gd name="connsiteX198" fmla="*/ 2773068 w 3006722"/>
              <a:gd name="connsiteY198" fmla="*/ 1493285 h 2429558"/>
              <a:gd name="connsiteX199" fmla="*/ 2782593 w 3006722"/>
              <a:gd name="connsiteY199" fmla="*/ 1478998 h 2429558"/>
              <a:gd name="connsiteX200" fmla="*/ 2792118 w 3006722"/>
              <a:gd name="connsiteY200" fmla="*/ 1450423 h 2429558"/>
              <a:gd name="connsiteX201" fmla="*/ 2806406 w 3006722"/>
              <a:gd name="connsiteY201" fmla="*/ 1421848 h 2429558"/>
              <a:gd name="connsiteX202" fmla="*/ 2849268 w 3006722"/>
              <a:gd name="connsiteY202" fmla="*/ 1402798 h 2429558"/>
              <a:gd name="connsiteX203" fmla="*/ 2877843 w 3006722"/>
              <a:gd name="connsiteY203" fmla="*/ 1393273 h 2429558"/>
              <a:gd name="connsiteX204" fmla="*/ 2920706 w 3006722"/>
              <a:gd name="connsiteY204" fmla="*/ 1383748 h 2429558"/>
              <a:gd name="connsiteX205" fmla="*/ 2934993 w 3006722"/>
              <a:gd name="connsiteY205" fmla="*/ 1374223 h 2429558"/>
              <a:gd name="connsiteX206" fmla="*/ 2949281 w 3006722"/>
              <a:gd name="connsiteY206" fmla="*/ 1369460 h 2429558"/>
              <a:gd name="connsiteX207" fmla="*/ 2958806 w 3006722"/>
              <a:gd name="connsiteY207" fmla="*/ 1355173 h 2429558"/>
              <a:gd name="connsiteX208" fmla="*/ 2987381 w 3006722"/>
              <a:gd name="connsiteY208" fmla="*/ 1345648 h 2429558"/>
              <a:gd name="connsiteX209" fmla="*/ 3001668 w 3006722"/>
              <a:gd name="connsiteY209" fmla="*/ 1331360 h 2429558"/>
              <a:gd name="connsiteX210" fmla="*/ 3001668 w 3006722"/>
              <a:gd name="connsiteY210" fmla="*/ 1288498 h 2429558"/>
              <a:gd name="connsiteX211" fmla="*/ 2987381 w 3006722"/>
              <a:gd name="connsiteY211" fmla="*/ 1278973 h 2429558"/>
              <a:gd name="connsiteX212" fmla="*/ 2958806 w 3006722"/>
              <a:gd name="connsiteY212" fmla="*/ 1274210 h 2429558"/>
              <a:gd name="connsiteX213" fmla="*/ 2944518 w 3006722"/>
              <a:gd name="connsiteY213" fmla="*/ 1269448 h 2429558"/>
              <a:gd name="connsiteX214" fmla="*/ 2925468 w 3006722"/>
              <a:gd name="connsiteY214" fmla="*/ 1240873 h 2429558"/>
              <a:gd name="connsiteX215" fmla="*/ 2915943 w 3006722"/>
              <a:gd name="connsiteY215" fmla="*/ 1226585 h 2429558"/>
              <a:gd name="connsiteX216" fmla="*/ 2911181 w 3006722"/>
              <a:gd name="connsiteY216" fmla="*/ 1212298 h 2429558"/>
              <a:gd name="connsiteX217" fmla="*/ 2892131 w 3006722"/>
              <a:gd name="connsiteY217" fmla="*/ 1183723 h 2429558"/>
              <a:gd name="connsiteX218" fmla="*/ 2873081 w 3006722"/>
              <a:gd name="connsiteY218" fmla="*/ 1155148 h 2429558"/>
              <a:gd name="connsiteX219" fmla="*/ 2858793 w 3006722"/>
              <a:gd name="connsiteY219" fmla="*/ 1126573 h 2429558"/>
              <a:gd name="connsiteX220" fmla="*/ 2854031 w 3006722"/>
              <a:gd name="connsiteY220" fmla="*/ 1112285 h 2429558"/>
              <a:gd name="connsiteX221" fmla="*/ 2834981 w 3006722"/>
              <a:gd name="connsiteY221" fmla="*/ 1083710 h 2429558"/>
              <a:gd name="connsiteX222" fmla="*/ 2825456 w 3006722"/>
              <a:gd name="connsiteY222" fmla="*/ 1069423 h 2429558"/>
              <a:gd name="connsiteX223" fmla="*/ 2811168 w 3006722"/>
              <a:gd name="connsiteY223" fmla="*/ 1040848 h 2429558"/>
              <a:gd name="connsiteX224" fmla="*/ 2796881 w 3006722"/>
              <a:gd name="connsiteY224" fmla="*/ 1036085 h 2429558"/>
              <a:gd name="connsiteX225" fmla="*/ 2782593 w 3006722"/>
              <a:gd name="connsiteY225" fmla="*/ 1026560 h 2429558"/>
              <a:gd name="connsiteX226" fmla="*/ 2725443 w 3006722"/>
              <a:gd name="connsiteY226" fmla="*/ 1031323 h 2429558"/>
              <a:gd name="connsiteX227" fmla="*/ 2696868 w 3006722"/>
              <a:gd name="connsiteY227" fmla="*/ 1050373 h 2429558"/>
              <a:gd name="connsiteX228" fmla="*/ 2682581 w 3006722"/>
              <a:gd name="connsiteY228" fmla="*/ 1055135 h 2429558"/>
              <a:gd name="connsiteX229" fmla="*/ 2673056 w 3006722"/>
              <a:gd name="connsiteY229" fmla="*/ 1069423 h 2429558"/>
              <a:gd name="connsiteX230" fmla="*/ 2644481 w 3006722"/>
              <a:gd name="connsiteY230" fmla="*/ 1078948 h 2429558"/>
              <a:gd name="connsiteX231" fmla="*/ 2587331 w 3006722"/>
              <a:gd name="connsiteY231" fmla="*/ 1069423 h 2429558"/>
              <a:gd name="connsiteX232" fmla="*/ 2573043 w 3006722"/>
              <a:gd name="connsiteY232" fmla="*/ 1064660 h 2429558"/>
              <a:gd name="connsiteX233" fmla="*/ 2558756 w 3006722"/>
              <a:gd name="connsiteY233" fmla="*/ 1055135 h 2429558"/>
              <a:gd name="connsiteX234" fmla="*/ 2534943 w 3006722"/>
              <a:gd name="connsiteY234" fmla="*/ 1026560 h 2429558"/>
              <a:gd name="connsiteX235" fmla="*/ 2520656 w 3006722"/>
              <a:gd name="connsiteY235" fmla="*/ 1017035 h 2429558"/>
              <a:gd name="connsiteX236" fmla="*/ 2511131 w 3006722"/>
              <a:gd name="connsiteY236" fmla="*/ 1002748 h 2429558"/>
              <a:gd name="connsiteX237" fmla="*/ 2496843 w 3006722"/>
              <a:gd name="connsiteY237" fmla="*/ 993223 h 2429558"/>
              <a:gd name="connsiteX238" fmla="*/ 2492081 w 3006722"/>
              <a:gd name="connsiteY238" fmla="*/ 978935 h 2429558"/>
              <a:gd name="connsiteX239" fmla="*/ 2482556 w 3006722"/>
              <a:gd name="connsiteY239" fmla="*/ 964648 h 2429558"/>
              <a:gd name="connsiteX240" fmla="*/ 2477793 w 3006722"/>
              <a:gd name="connsiteY240" fmla="*/ 950360 h 2429558"/>
              <a:gd name="connsiteX241" fmla="*/ 2463506 w 3006722"/>
              <a:gd name="connsiteY241" fmla="*/ 936073 h 2429558"/>
              <a:gd name="connsiteX242" fmla="*/ 2453981 w 3006722"/>
              <a:gd name="connsiteY242" fmla="*/ 921785 h 2429558"/>
              <a:gd name="connsiteX243" fmla="*/ 2439693 w 3006722"/>
              <a:gd name="connsiteY243" fmla="*/ 907498 h 2429558"/>
              <a:gd name="connsiteX244" fmla="*/ 2430168 w 3006722"/>
              <a:gd name="connsiteY244" fmla="*/ 893210 h 2429558"/>
              <a:gd name="connsiteX245" fmla="*/ 2415881 w 3006722"/>
              <a:gd name="connsiteY245" fmla="*/ 888448 h 2429558"/>
              <a:gd name="connsiteX246" fmla="*/ 2392068 w 3006722"/>
              <a:gd name="connsiteY246" fmla="*/ 845585 h 2429558"/>
              <a:gd name="connsiteX247" fmla="*/ 2373018 w 3006722"/>
              <a:gd name="connsiteY247" fmla="*/ 831298 h 2429558"/>
              <a:gd name="connsiteX248" fmla="*/ 2349206 w 3006722"/>
              <a:gd name="connsiteY248" fmla="*/ 802723 h 2429558"/>
              <a:gd name="connsiteX249" fmla="*/ 2320631 w 3006722"/>
              <a:gd name="connsiteY249" fmla="*/ 788435 h 2429558"/>
              <a:gd name="connsiteX250" fmla="*/ 2277768 w 3006722"/>
              <a:gd name="connsiteY250" fmla="*/ 755098 h 2429558"/>
              <a:gd name="connsiteX251" fmla="*/ 2249193 w 3006722"/>
              <a:gd name="connsiteY251" fmla="*/ 736048 h 2429558"/>
              <a:gd name="connsiteX252" fmla="*/ 2234906 w 3006722"/>
              <a:gd name="connsiteY252" fmla="*/ 726523 h 2429558"/>
              <a:gd name="connsiteX253" fmla="*/ 2220618 w 3006722"/>
              <a:gd name="connsiteY253" fmla="*/ 721760 h 2429558"/>
              <a:gd name="connsiteX254" fmla="*/ 2192043 w 3006722"/>
              <a:gd name="connsiteY254" fmla="*/ 702710 h 2429558"/>
              <a:gd name="connsiteX255" fmla="*/ 2120606 w 3006722"/>
              <a:gd name="connsiteY255" fmla="*/ 655085 h 2429558"/>
              <a:gd name="connsiteX256" fmla="*/ 2092031 w 3006722"/>
              <a:gd name="connsiteY256" fmla="*/ 636035 h 2429558"/>
              <a:gd name="connsiteX257" fmla="*/ 2077743 w 3006722"/>
              <a:gd name="connsiteY257" fmla="*/ 626510 h 2429558"/>
              <a:gd name="connsiteX258" fmla="*/ 2049168 w 3006722"/>
              <a:gd name="connsiteY258" fmla="*/ 616985 h 2429558"/>
              <a:gd name="connsiteX259" fmla="*/ 2034881 w 3006722"/>
              <a:gd name="connsiteY259" fmla="*/ 612223 h 2429558"/>
              <a:gd name="connsiteX260" fmla="*/ 1953918 w 3006722"/>
              <a:gd name="connsiteY260" fmla="*/ 621748 h 2429558"/>
              <a:gd name="connsiteX261" fmla="*/ 1939631 w 3006722"/>
              <a:gd name="connsiteY261" fmla="*/ 631273 h 2429558"/>
              <a:gd name="connsiteX262" fmla="*/ 1911056 w 3006722"/>
              <a:gd name="connsiteY262" fmla="*/ 640798 h 2429558"/>
              <a:gd name="connsiteX263" fmla="*/ 1796756 w 3006722"/>
              <a:gd name="connsiteY263" fmla="*/ 636035 h 2429558"/>
              <a:gd name="connsiteX264" fmla="*/ 1768181 w 3006722"/>
              <a:gd name="connsiteY264" fmla="*/ 574123 h 2429558"/>
              <a:gd name="connsiteX265" fmla="*/ 1708649 w 3006722"/>
              <a:gd name="connsiteY265" fmla="*/ 497923 h 2429558"/>
              <a:gd name="connsiteX266" fmla="*/ 1677693 w 3006722"/>
              <a:gd name="connsiteY266" fmla="*/ 445535 h 2429558"/>
              <a:gd name="connsiteX267" fmla="*/ 1658643 w 3006722"/>
              <a:gd name="connsiteY267" fmla="*/ 402673 h 2429558"/>
              <a:gd name="connsiteX268" fmla="*/ 1639593 w 3006722"/>
              <a:gd name="connsiteY268" fmla="*/ 359810 h 2429558"/>
              <a:gd name="connsiteX269" fmla="*/ 1630068 w 3006722"/>
              <a:gd name="connsiteY269" fmla="*/ 331235 h 2429558"/>
              <a:gd name="connsiteX270" fmla="*/ 1615781 w 3006722"/>
              <a:gd name="connsiteY270" fmla="*/ 302660 h 2429558"/>
              <a:gd name="connsiteX271" fmla="*/ 1587206 w 3006722"/>
              <a:gd name="connsiteY271" fmla="*/ 293135 h 2429558"/>
              <a:gd name="connsiteX272" fmla="*/ 1558631 w 3006722"/>
              <a:gd name="connsiteY272" fmla="*/ 278848 h 2429558"/>
              <a:gd name="connsiteX273" fmla="*/ 1544343 w 3006722"/>
              <a:gd name="connsiteY273" fmla="*/ 269323 h 2429558"/>
              <a:gd name="connsiteX274" fmla="*/ 1515768 w 3006722"/>
              <a:gd name="connsiteY274" fmla="*/ 259798 h 2429558"/>
              <a:gd name="connsiteX275" fmla="*/ 1487193 w 3006722"/>
              <a:gd name="connsiteY275" fmla="*/ 274085 h 2429558"/>
              <a:gd name="connsiteX276" fmla="*/ 1472906 w 3006722"/>
              <a:gd name="connsiteY276" fmla="*/ 278848 h 2429558"/>
              <a:gd name="connsiteX277" fmla="*/ 1458618 w 3006722"/>
              <a:gd name="connsiteY277" fmla="*/ 288373 h 2429558"/>
              <a:gd name="connsiteX278" fmla="*/ 1430043 w 3006722"/>
              <a:gd name="connsiteY278" fmla="*/ 297898 h 2429558"/>
              <a:gd name="connsiteX279" fmla="*/ 1372893 w 3006722"/>
              <a:gd name="connsiteY279" fmla="*/ 293135 h 2429558"/>
              <a:gd name="connsiteX280" fmla="*/ 1344318 w 3006722"/>
              <a:gd name="connsiteY280" fmla="*/ 283610 h 2429558"/>
              <a:gd name="connsiteX281" fmla="*/ 1310981 w 3006722"/>
              <a:gd name="connsiteY281" fmla="*/ 274085 h 2429558"/>
              <a:gd name="connsiteX282" fmla="*/ 1101431 w 3006722"/>
              <a:gd name="connsiteY282" fmla="*/ 278848 h 2429558"/>
              <a:gd name="connsiteX283" fmla="*/ 1001418 w 3006722"/>
              <a:gd name="connsiteY283" fmla="*/ 278848 h 2429558"/>
              <a:gd name="connsiteX284" fmla="*/ 982368 w 3006722"/>
              <a:gd name="connsiteY284" fmla="*/ 231223 h 2429558"/>
              <a:gd name="connsiteX285" fmla="*/ 1025231 w 3006722"/>
              <a:gd name="connsiteY285" fmla="*/ 207410 h 2429558"/>
              <a:gd name="connsiteX286" fmla="*/ 1049043 w 3006722"/>
              <a:gd name="connsiteY286" fmla="*/ 145498 h 2429558"/>
              <a:gd name="connsiteX287" fmla="*/ 1044281 w 3006722"/>
              <a:gd name="connsiteY287" fmla="*/ 107398 h 2429558"/>
              <a:gd name="connsiteX288" fmla="*/ 1034756 w 3006722"/>
              <a:gd name="connsiteY288" fmla="*/ 78823 h 2429558"/>
              <a:gd name="connsiteX289" fmla="*/ 991893 w 3006722"/>
              <a:gd name="connsiteY289" fmla="*/ 50248 h 2429558"/>
              <a:gd name="connsiteX290" fmla="*/ 949031 w 3006722"/>
              <a:gd name="connsiteY290" fmla="*/ 2623 h 2429558"/>
              <a:gd name="connsiteX291" fmla="*/ 882356 w 3006722"/>
              <a:gd name="connsiteY291" fmla="*/ 7385 h 2429558"/>
              <a:gd name="connsiteX292" fmla="*/ 863306 w 3006722"/>
              <a:gd name="connsiteY292" fmla="*/ 12148 h 2429558"/>
              <a:gd name="connsiteX293" fmla="*/ 810918 w 3006722"/>
              <a:gd name="connsiteY293" fmla="*/ 16910 h 2429558"/>
              <a:gd name="connsiteX294" fmla="*/ 829968 w 3006722"/>
              <a:gd name="connsiteY294" fmla="*/ 16910 h 2429558"/>
              <a:gd name="connsiteX0" fmla="*/ 828823 w 3005577"/>
              <a:gd name="connsiteY0" fmla="*/ 16910 h 2429558"/>
              <a:gd name="connsiteX1" fmla="*/ 776436 w 3005577"/>
              <a:gd name="connsiteY1" fmla="*/ 35960 h 2429558"/>
              <a:gd name="connsiteX2" fmla="*/ 752623 w 3005577"/>
              <a:gd name="connsiteY2" fmla="*/ 40723 h 2429558"/>
              <a:gd name="connsiteX3" fmla="*/ 733573 w 3005577"/>
              <a:gd name="connsiteY3" fmla="*/ 45485 h 2429558"/>
              <a:gd name="connsiteX4" fmla="*/ 704998 w 3005577"/>
              <a:gd name="connsiteY4" fmla="*/ 55010 h 2429558"/>
              <a:gd name="connsiteX5" fmla="*/ 666898 w 3005577"/>
              <a:gd name="connsiteY5" fmla="*/ 88348 h 2429558"/>
              <a:gd name="connsiteX6" fmla="*/ 666898 w 3005577"/>
              <a:gd name="connsiteY6" fmla="*/ 221698 h 2429558"/>
              <a:gd name="connsiteX7" fmla="*/ 681186 w 3005577"/>
              <a:gd name="connsiteY7" fmla="*/ 226460 h 2429558"/>
              <a:gd name="connsiteX8" fmla="*/ 690711 w 3005577"/>
              <a:gd name="connsiteY8" fmla="*/ 240748 h 2429558"/>
              <a:gd name="connsiteX9" fmla="*/ 695473 w 3005577"/>
              <a:gd name="connsiteY9" fmla="*/ 255035 h 2429558"/>
              <a:gd name="connsiteX10" fmla="*/ 714523 w 3005577"/>
              <a:gd name="connsiteY10" fmla="*/ 283610 h 2429558"/>
              <a:gd name="connsiteX11" fmla="*/ 724048 w 3005577"/>
              <a:gd name="connsiteY11" fmla="*/ 297898 h 2429558"/>
              <a:gd name="connsiteX12" fmla="*/ 733573 w 3005577"/>
              <a:gd name="connsiteY12" fmla="*/ 335998 h 2429558"/>
              <a:gd name="connsiteX13" fmla="*/ 738336 w 3005577"/>
              <a:gd name="connsiteY13" fmla="*/ 350285 h 2429558"/>
              <a:gd name="connsiteX14" fmla="*/ 733573 w 3005577"/>
              <a:gd name="connsiteY14" fmla="*/ 412198 h 2429558"/>
              <a:gd name="connsiteX15" fmla="*/ 719286 w 3005577"/>
              <a:gd name="connsiteY15" fmla="*/ 440773 h 2429558"/>
              <a:gd name="connsiteX16" fmla="*/ 714523 w 3005577"/>
              <a:gd name="connsiteY16" fmla="*/ 455060 h 2429558"/>
              <a:gd name="connsiteX17" fmla="*/ 681186 w 3005577"/>
              <a:gd name="connsiteY17" fmla="*/ 497923 h 2429558"/>
              <a:gd name="connsiteX18" fmla="*/ 647848 w 3005577"/>
              <a:gd name="connsiteY18" fmla="*/ 536023 h 2429558"/>
              <a:gd name="connsiteX19" fmla="*/ 638323 w 3005577"/>
              <a:gd name="connsiteY19" fmla="*/ 550310 h 2429558"/>
              <a:gd name="connsiteX20" fmla="*/ 609748 w 3005577"/>
              <a:gd name="connsiteY20" fmla="*/ 559835 h 2429558"/>
              <a:gd name="connsiteX21" fmla="*/ 595461 w 3005577"/>
              <a:gd name="connsiteY21" fmla="*/ 564598 h 2429558"/>
              <a:gd name="connsiteX22" fmla="*/ 581173 w 3005577"/>
              <a:gd name="connsiteY22" fmla="*/ 569360 h 2429558"/>
              <a:gd name="connsiteX23" fmla="*/ 566886 w 3005577"/>
              <a:gd name="connsiteY23" fmla="*/ 574123 h 2429558"/>
              <a:gd name="connsiteX24" fmla="*/ 543073 w 3005577"/>
              <a:gd name="connsiteY24" fmla="*/ 593173 h 2429558"/>
              <a:gd name="connsiteX25" fmla="*/ 533548 w 3005577"/>
              <a:gd name="connsiteY25" fmla="*/ 607460 h 2429558"/>
              <a:gd name="connsiteX26" fmla="*/ 504973 w 3005577"/>
              <a:gd name="connsiteY26" fmla="*/ 626510 h 2429558"/>
              <a:gd name="connsiteX27" fmla="*/ 490686 w 3005577"/>
              <a:gd name="connsiteY27" fmla="*/ 636035 h 2429558"/>
              <a:gd name="connsiteX28" fmla="*/ 476398 w 3005577"/>
              <a:gd name="connsiteY28" fmla="*/ 645560 h 2429558"/>
              <a:gd name="connsiteX29" fmla="*/ 466873 w 3005577"/>
              <a:gd name="connsiteY29" fmla="*/ 659848 h 2429558"/>
              <a:gd name="connsiteX30" fmla="*/ 433536 w 3005577"/>
              <a:gd name="connsiteY30" fmla="*/ 697948 h 2429558"/>
              <a:gd name="connsiteX31" fmla="*/ 409723 w 3005577"/>
              <a:gd name="connsiteY31" fmla="*/ 736048 h 2429558"/>
              <a:gd name="connsiteX32" fmla="*/ 400198 w 3005577"/>
              <a:gd name="connsiteY32" fmla="*/ 750335 h 2429558"/>
              <a:gd name="connsiteX33" fmla="*/ 371623 w 3005577"/>
              <a:gd name="connsiteY33" fmla="*/ 774148 h 2429558"/>
              <a:gd name="connsiteX34" fmla="*/ 352573 w 3005577"/>
              <a:gd name="connsiteY34" fmla="*/ 802723 h 2429558"/>
              <a:gd name="connsiteX35" fmla="*/ 347811 w 3005577"/>
              <a:gd name="connsiteY35" fmla="*/ 817010 h 2429558"/>
              <a:gd name="connsiteX36" fmla="*/ 357336 w 3005577"/>
              <a:gd name="connsiteY36" fmla="*/ 859873 h 2429558"/>
              <a:gd name="connsiteX37" fmla="*/ 366861 w 3005577"/>
              <a:gd name="connsiteY37" fmla="*/ 874160 h 2429558"/>
              <a:gd name="connsiteX38" fmla="*/ 357336 w 3005577"/>
              <a:gd name="connsiteY38" fmla="*/ 917023 h 2429558"/>
              <a:gd name="connsiteX39" fmla="*/ 343048 w 3005577"/>
              <a:gd name="connsiteY39" fmla="*/ 945598 h 2429558"/>
              <a:gd name="connsiteX40" fmla="*/ 333523 w 3005577"/>
              <a:gd name="connsiteY40" fmla="*/ 997985 h 2429558"/>
              <a:gd name="connsiteX41" fmla="*/ 276373 w 3005577"/>
              <a:gd name="connsiteY41" fmla="*/ 1026561 h 2429558"/>
              <a:gd name="connsiteX42" fmla="*/ 338286 w 3005577"/>
              <a:gd name="connsiteY42" fmla="*/ 1112285 h 2429558"/>
              <a:gd name="connsiteX43" fmla="*/ 302567 w 3005577"/>
              <a:gd name="connsiteY43" fmla="*/ 1224204 h 2429558"/>
              <a:gd name="connsiteX44" fmla="*/ 309711 w 3005577"/>
              <a:gd name="connsiteY44" fmla="*/ 1312310 h 2429558"/>
              <a:gd name="connsiteX45" fmla="*/ 295423 w 3005577"/>
              <a:gd name="connsiteY45" fmla="*/ 1340885 h 2429558"/>
              <a:gd name="connsiteX46" fmla="*/ 233510 w 3005577"/>
              <a:gd name="connsiteY46" fmla="*/ 1388510 h 2429558"/>
              <a:gd name="connsiteX47" fmla="*/ 193030 w 3005577"/>
              <a:gd name="connsiteY47" fmla="*/ 1498048 h 2429558"/>
              <a:gd name="connsiteX48" fmla="*/ 195411 w 3005577"/>
              <a:gd name="connsiteY48" fmla="*/ 1531385 h 2429558"/>
              <a:gd name="connsiteX49" fmla="*/ 181123 w 3005577"/>
              <a:gd name="connsiteY49" fmla="*/ 1540910 h 2429558"/>
              <a:gd name="connsiteX50" fmla="*/ 171598 w 3005577"/>
              <a:gd name="connsiteY50" fmla="*/ 1555198 h 2429558"/>
              <a:gd name="connsiteX51" fmla="*/ 157311 w 3005577"/>
              <a:gd name="connsiteY51" fmla="*/ 1569485 h 2429558"/>
              <a:gd name="connsiteX52" fmla="*/ 147786 w 3005577"/>
              <a:gd name="connsiteY52" fmla="*/ 1598060 h 2429558"/>
              <a:gd name="connsiteX53" fmla="*/ 128736 w 3005577"/>
              <a:gd name="connsiteY53" fmla="*/ 1626635 h 2429558"/>
              <a:gd name="connsiteX54" fmla="*/ 123973 w 3005577"/>
              <a:gd name="connsiteY54" fmla="*/ 1640923 h 2429558"/>
              <a:gd name="connsiteX55" fmla="*/ 109686 w 3005577"/>
              <a:gd name="connsiteY55" fmla="*/ 1655210 h 2429558"/>
              <a:gd name="connsiteX56" fmla="*/ 95398 w 3005577"/>
              <a:gd name="connsiteY56" fmla="*/ 1683785 h 2429558"/>
              <a:gd name="connsiteX57" fmla="*/ 90636 w 3005577"/>
              <a:gd name="connsiteY57" fmla="*/ 1698073 h 2429558"/>
              <a:gd name="connsiteX58" fmla="*/ 81111 w 3005577"/>
              <a:gd name="connsiteY58" fmla="*/ 1712360 h 2429558"/>
              <a:gd name="connsiteX59" fmla="*/ 69205 w 3005577"/>
              <a:gd name="connsiteY59" fmla="*/ 1767129 h 2429558"/>
              <a:gd name="connsiteX60" fmla="*/ 21579 w 3005577"/>
              <a:gd name="connsiteY60" fmla="*/ 1812373 h 2429558"/>
              <a:gd name="connsiteX61" fmla="*/ 148 w 3005577"/>
              <a:gd name="connsiteY61" fmla="*/ 1883810 h 2429558"/>
              <a:gd name="connsiteX62" fmla="*/ 31105 w 3005577"/>
              <a:gd name="connsiteY62" fmla="*/ 1943342 h 2429558"/>
              <a:gd name="connsiteX63" fmla="*/ 71586 w 3005577"/>
              <a:gd name="connsiteY63" fmla="*/ 1964773 h 2429558"/>
              <a:gd name="connsiteX64" fmla="*/ 90636 w 3005577"/>
              <a:gd name="connsiteY64" fmla="*/ 1993348 h 2429558"/>
              <a:gd name="connsiteX65" fmla="*/ 119211 w 3005577"/>
              <a:gd name="connsiteY65" fmla="*/ 1998110 h 2429558"/>
              <a:gd name="connsiteX66" fmla="*/ 147786 w 3005577"/>
              <a:gd name="connsiteY66" fmla="*/ 2012398 h 2429558"/>
              <a:gd name="connsiteX67" fmla="*/ 176361 w 3005577"/>
              <a:gd name="connsiteY67" fmla="*/ 2021923 h 2429558"/>
              <a:gd name="connsiteX68" fmla="*/ 223986 w 3005577"/>
              <a:gd name="connsiteY68" fmla="*/ 2017160 h 2429558"/>
              <a:gd name="connsiteX69" fmla="*/ 243036 w 3005577"/>
              <a:gd name="connsiteY69" fmla="*/ 1993348 h 2429558"/>
              <a:gd name="connsiteX70" fmla="*/ 257323 w 3005577"/>
              <a:gd name="connsiteY70" fmla="*/ 1983823 h 2429558"/>
              <a:gd name="connsiteX71" fmla="*/ 266848 w 3005577"/>
              <a:gd name="connsiteY71" fmla="*/ 1969535 h 2429558"/>
              <a:gd name="connsiteX72" fmla="*/ 271611 w 3005577"/>
              <a:gd name="connsiteY72" fmla="*/ 1955248 h 2429558"/>
              <a:gd name="connsiteX73" fmla="*/ 285898 w 3005577"/>
              <a:gd name="connsiteY73" fmla="*/ 1950485 h 2429558"/>
              <a:gd name="connsiteX74" fmla="*/ 304948 w 3005577"/>
              <a:gd name="connsiteY74" fmla="*/ 1921910 h 2429558"/>
              <a:gd name="connsiteX75" fmla="*/ 319236 w 3005577"/>
              <a:gd name="connsiteY75" fmla="*/ 1879048 h 2429558"/>
              <a:gd name="connsiteX76" fmla="*/ 323998 w 3005577"/>
              <a:gd name="connsiteY76" fmla="*/ 1864760 h 2429558"/>
              <a:gd name="connsiteX77" fmla="*/ 338286 w 3005577"/>
              <a:gd name="connsiteY77" fmla="*/ 1855235 h 2429558"/>
              <a:gd name="connsiteX78" fmla="*/ 347811 w 3005577"/>
              <a:gd name="connsiteY78" fmla="*/ 1840948 h 2429558"/>
              <a:gd name="connsiteX79" fmla="*/ 390673 w 3005577"/>
              <a:gd name="connsiteY79" fmla="*/ 1817135 h 2429558"/>
              <a:gd name="connsiteX80" fmla="*/ 409723 w 3005577"/>
              <a:gd name="connsiteY80" fmla="*/ 1793323 h 2429558"/>
              <a:gd name="connsiteX81" fmla="*/ 424011 w 3005577"/>
              <a:gd name="connsiteY81" fmla="*/ 1764748 h 2429558"/>
              <a:gd name="connsiteX82" fmla="*/ 443061 w 3005577"/>
              <a:gd name="connsiteY82" fmla="*/ 1736173 h 2429558"/>
              <a:gd name="connsiteX83" fmla="*/ 457348 w 3005577"/>
              <a:gd name="connsiteY83" fmla="*/ 1707598 h 2429558"/>
              <a:gd name="connsiteX84" fmla="*/ 466873 w 3005577"/>
              <a:gd name="connsiteY84" fmla="*/ 1674260 h 2429558"/>
              <a:gd name="connsiteX85" fmla="*/ 462111 w 3005577"/>
              <a:gd name="connsiteY85" fmla="*/ 1602823 h 2429558"/>
              <a:gd name="connsiteX86" fmla="*/ 462111 w 3005577"/>
              <a:gd name="connsiteY86" fmla="*/ 1517098 h 2429558"/>
              <a:gd name="connsiteX87" fmla="*/ 476398 w 3005577"/>
              <a:gd name="connsiteY87" fmla="*/ 1512335 h 2429558"/>
              <a:gd name="connsiteX88" fmla="*/ 490686 w 3005577"/>
              <a:gd name="connsiteY88" fmla="*/ 1502810 h 2429558"/>
              <a:gd name="connsiteX89" fmla="*/ 514498 w 3005577"/>
              <a:gd name="connsiteY89" fmla="*/ 1478998 h 2429558"/>
              <a:gd name="connsiteX90" fmla="*/ 538311 w 3005577"/>
              <a:gd name="connsiteY90" fmla="*/ 1459948 h 2429558"/>
              <a:gd name="connsiteX91" fmla="*/ 562123 w 3005577"/>
              <a:gd name="connsiteY91" fmla="*/ 1431373 h 2429558"/>
              <a:gd name="connsiteX92" fmla="*/ 581173 w 3005577"/>
              <a:gd name="connsiteY92" fmla="*/ 1402798 h 2429558"/>
              <a:gd name="connsiteX93" fmla="*/ 590698 w 3005577"/>
              <a:gd name="connsiteY93" fmla="*/ 1388510 h 2429558"/>
              <a:gd name="connsiteX94" fmla="*/ 604986 w 3005577"/>
              <a:gd name="connsiteY94" fmla="*/ 1378985 h 2429558"/>
              <a:gd name="connsiteX95" fmla="*/ 609748 w 3005577"/>
              <a:gd name="connsiteY95" fmla="*/ 1364698 h 2429558"/>
              <a:gd name="connsiteX96" fmla="*/ 619273 w 3005577"/>
              <a:gd name="connsiteY96" fmla="*/ 1331360 h 2429558"/>
              <a:gd name="connsiteX97" fmla="*/ 614511 w 3005577"/>
              <a:gd name="connsiteY97" fmla="*/ 1183723 h 2429558"/>
              <a:gd name="connsiteX98" fmla="*/ 638323 w 3005577"/>
              <a:gd name="connsiteY98" fmla="*/ 1097998 h 2429558"/>
              <a:gd name="connsiteX99" fmla="*/ 652611 w 3005577"/>
              <a:gd name="connsiteY99" fmla="*/ 1093235 h 2429558"/>
              <a:gd name="connsiteX100" fmla="*/ 695473 w 3005577"/>
              <a:gd name="connsiteY100" fmla="*/ 1069423 h 2429558"/>
              <a:gd name="connsiteX101" fmla="*/ 709761 w 3005577"/>
              <a:gd name="connsiteY101" fmla="*/ 1064660 h 2429558"/>
              <a:gd name="connsiteX102" fmla="*/ 776436 w 3005577"/>
              <a:gd name="connsiteY102" fmla="*/ 1069423 h 2429558"/>
              <a:gd name="connsiteX103" fmla="*/ 790723 w 3005577"/>
              <a:gd name="connsiteY103" fmla="*/ 1074185 h 2429558"/>
              <a:gd name="connsiteX104" fmla="*/ 828823 w 3005577"/>
              <a:gd name="connsiteY104" fmla="*/ 1078948 h 2429558"/>
              <a:gd name="connsiteX105" fmla="*/ 1014561 w 3005577"/>
              <a:gd name="connsiteY105" fmla="*/ 1107523 h 2429558"/>
              <a:gd name="connsiteX106" fmla="*/ 1043136 w 3005577"/>
              <a:gd name="connsiteY106" fmla="*/ 1117048 h 2429558"/>
              <a:gd name="connsiteX107" fmla="*/ 1085998 w 3005577"/>
              <a:gd name="connsiteY107" fmla="*/ 1131335 h 2429558"/>
              <a:gd name="connsiteX108" fmla="*/ 1100286 w 3005577"/>
              <a:gd name="connsiteY108" fmla="*/ 1136098 h 2429558"/>
              <a:gd name="connsiteX109" fmla="*/ 1143148 w 3005577"/>
              <a:gd name="connsiteY109" fmla="*/ 1159910 h 2429558"/>
              <a:gd name="connsiteX110" fmla="*/ 1171723 w 3005577"/>
              <a:gd name="connsiteY110" fmla="*/ 1178960 h 2429558"/>
              <a:gd name="connsiteX111" fmla="*/ 1195536 w 3005577"/>
              <a:gd name="connsiteY111" fmla="*/ 1198010 h 2429558"/>
              <a:gd name="connsiteX112" fmla="*/ 1205061 w 3005577"/>
              <a:gd name="connsiteY112" fmla="*/ 1212298 h 2429558"/>
              <a:gd name="connsiteX113" fmla="*/ 1233636 w 3005577"/>
              <a:gd name="connsiteY113" fmla="*/ 1231348 h 2429558"/>
              <a:gd name="connsiteX114" fmla="*/ 1247923 w 3005577"/>
              <a:gd name="connsiteY114" fmla="*/ 1240873 h 2429558"/>
              <a:gd name="connsiteX115" fmla="*/ 1276498 w 3005577"/>
              <a:gd name="connsiteY115" fmla="*/ 1259923 h 2429558"/>
              <a:gd name="connsiteX116" fmla="*/ 1300311 w 3005577"/>
              <a:gd name="connsiteY116" fmla="*/ 1288498 h 2429558"/>
              <a:gd name="connsiteX117" fmla="*/ 1319361 w 3005577"/>
              <a:gd name="connsiteY117" fmla="*/ 1317073 h 2429558"/>
              <a:gd name="connsiteX118" fmla="*/ 1328886 w 3005577"/>
              <a:gd name="connsiteY118" fmla="*/ 1331360 h 2429558"/>
              <a:gd name="connsiteX119" fmla="*/ 1357461 w 3005577"/>
              <a:gd name="connsiteY119" fmla="*/ 1374223 h 2429558"/>
              <a:gd name="connsiteX120" fmla="*/ 1366986 w 3005577"/>
              <a:gd name="connsiteY120" fmla="*/ 1388510 h 2429558"/>
              <a:gd name="connsiteX121" fmla="*/ 1381273 w 3005577"/>
              <a:gd name="connsiteY121" fmla="*/ 1398035 h 2429558"/>
              <a:gd name="connsiteX122" fmla="*/ 1400323 w 3005577"/>
              <a:gd name="connsiteY122" fmla="*/ 1421848 h 2429558"/>
              <a:gd name="connsiteX123" fmla="*/ 1419373 w 3005577"/>
              <a:gd name="connsiteY123" fmla="*/ 1450423 h 2429558"/>
              <a:gd name="connsiteX124" fmla="*/ 1428898 w 3005577"/>
              <a:gd name="connsiteY124" fmla="*/ 1464710 h 2429558"/>
              <a:gd name="connsiteX125" fmla="*/ 1443186 w 3005577"/>
              <a:gd name="connsiteY125" fmla="*/ 1469473 h 2429558"/>
              <a:gd name="connsiteX126" fmla="*/ 1466998 w 3005577"/>
              <a:gd name="connsiteY126" fmla="*/ 1493285 h 2429558"/>
              <a:gd name="connsiteX127" fmla="*/ 1476523 w 3005577"/>
              <a:gd name="connsiteY127" fmla="*/ 1507573 h 2429558"/>
              <a:gd name="connsiteX128" fmla="*/ 1490811 w 3005577"/>
              <a:gd name="connsiteY128" fmla="*/ 1517098 h 2429558"/>
              <a:gd name="connsiteX129" fmla="*/ 1505098 w 3005577"/>
              <a:gd name="connsiteY129" fmla="*/ 1531385 h 2429558"/>
              <a:gd name="connsiteX130" fmla="*/ 1533673 w 3005577"/>
              <a:gd name="connsiteY130" fmla="*/ 1540910 h 2429558"/>
              <a:gd name="connsiteX131" fmla="*/ 1567011 w 3005577"/>
              <a:gd name="connsiteY131" fmla="*/ 1550435 h 2429558"/>
              <a:gd name="connsiteX132" fmla="*/ 1595586 w 3005577"/>
              <a:gd name="connsiteY132" fmla="*/ 1555198 h 2429558"/>
              <a:gd name="connsiteX133" fmla="*/ 1609873 w 3005577"/>
              <a:gd name="connsiteY133" fmla="*/ 1559960 h 2429558"/>
              <a:gd name="connsiteX134" fmla="*/ 1628923 w 3005577"/>
              <a:gd name="connsiteY134" fmla="*/ 1564723 h 2429558"/>
              <a:gd name="connsiteX135" fmla="*/ 1657498 w 3005577"/>
              <a:gd name="connsiteY135" fmla="*/ 1583773 h 2429558"/>
              <a:gd name="connsiteX136" fmla="*/ 1671786 w 3005577"/>
              <a:gd name="connsiteY136" fmla="*/ 1593298 h 2429558"/>
              <a:gd name="connsiteX137" fmla="*/ 1695598 w 3005577"/>
              <a:gd name="connsiteY137" fmla="*/ 1617110 h 2429558"/>
              <a:gd name="connsiteX138" fmla="*/ 1719411 w 3005577"/>
              <a:gd name="connsiteY138" fmla="*/ 1636160 h 2429558"/>
              <a:gd name="connsiteX139" fmla="*/ 1743223 w 3005577"/>
              <a:gd name="connsiteY139" fmla="*/ 1679023 h 2429558"/>
              <a:gd name="connsiteX140" fmla="*/ 1752748 w 3005577"/>
              <a:gd name="connsiteY140" fmla="*/ 1693310 h 2429558"/>
              <a:gd name="connsiteX141" fmla="*/ 1767036 w 3005577"/>
              <a:gd name="connsiteY141" fmla="*/ 1698073 h 2429558"/>
              <a:gd name="connsiteX142" fmla="*/ 1790848 w 3005577"/>
              <a:gd name="connsiteY142" fmla="*/ 1721885 h 2429558"/>
              <a:gd name="connsiteX143" fmla="*/ 1814661 w 3005577"/>
              <a:gd name="connsiteY143" fmla="*/ 1745698 h 2429558"/>
              <a:gd name="connsiteX144" fmla="*/ 1824186 w 3005577"/>
              <a:gd name="connsiteY144" fmla="*/ 1759985 h 2429558"/>
              <a:gd name="connsiteX145" fmla="*/ 1847998 w 3005577"/>
              <a:gd name="connsiteY145" fmla="*/ 1783798 h 2429558"/>
              <a:gd name="connsiteX146" fmla="*/ 1857523 w 3005577"/>
              <a:gd name="connsiteY146" fmla="*/ 1812373 h 2429558"/>
              <a:gd name="connsiteX147" fmla="*/ 1862286 w 3005577"/>
              <a:gd name="connsiteY147" fmla="*/ 1826660 h 2429558"/>
              <a:gd name="connsiteX148" fmla="*/ 1867048 w 3005577"/>
              <a:gd name="connsiteY148" fmla="*/ 1912385 h 2429558"/>
              <a:gd name="connsiteX149" fmla="*/ 1881336 w 3005577"/>
              <a:gd name="connsiteY149" fmla="*/ 1960010 h 2429558"/>
              <a:gd name="connsiteX150" fmla="*/ 1895623 w 3005577"/>
              <a:gd name="connsiteY150" fmla="*/ 2002873 h 2429558"/>
              <a:gd name="connsiteX151" fmla="*/ 1905148 w 3005577"/>
              <a:gd name="connsiteY151" fmla="*/ 2031448 h 2429558"/>
              <a:gd name="connsiteX152" fmla="*/ 1919436 w 3005577"/>
              <a:gd name="connsiteY152" fmla="*/ 2083835 h 2429558"/>
              <a:gd name="connsiteX153" fmla="*/ 1924198 w 3005577"/>
              <a:gd name="connsiteY153" fmla="*/ 2098123 h 2429558"/>
              <a:gd name="connsiteX154" fmla="*/ 1938486 w 3005577"/>
              <a:gd name="connsiteY154" fmla="*/ 2107648 h 2429558"/>
              <a:gd name="connsiteX155" fmla="*/ 1957536 w 3005577"/>
              <a:gd name="connsiteY155" fmla="*/ 2150510 h 2429558"/>
              <a:gd name="connsiteX156" fmla="*/ 1962298 w 3005577"/>
              <a:gd name="connsiteY156" fmla="*/ 2164798 h 2429558"/>
              <a:gd name="connsiteX157" fmla="*/ 1981348 w 3005577"/>
              <a:gd name="connsiteY157" fmla="*/ 2193373 h 2429558"/>
              <a:gd name="connsiteX158" fmla="*/ 2005161 w 3005577"/>
              <a:gd name="connsiteY158" fmla="*/ 2221948 h 2429558"/>
              <a:gd name="connsiteX159" fmla="*/ 2019448 w 3005577"/>
              <a:gd name="connsiteY159" fmla="*/ 2231473 h 2429558"/>
              <a:gd name="connsiteX160" fmla="*/ 2033736 w 3005577"/>
              <a:gd name="connsiteY160" fmla="*/ 2245760 h 2429558"/>
              <a:gd name="connsiteX161" fmla="*/ 2048023 w 3005577"/>
              <a:gd name="connsiteY161" fmla="*/ 2250523 h 2429558"/>
              <a:gd name="connsiteX162" fmla="*/ 2090886 w 3005577"/>
              <a:gd name="connsiteY162" fmla="*/ 2269573 h 2429558"/>
              <a:gd name="connsiteX163" fmla="*/ 2157561 w 3005577"/>
              <a:gd name="connsiteY163" fmla="*/ 2288623 h 2429558"/>
              <a:gd name="connsiteX164" fmla="*/ 2186136 w 3005577"/>
              <a:gd name="connsiteY164" fmla="*/ 2307673 h 2429558"/>
              <a:gd name="connsiteX165" fmla="*/ 2214711 w 3005577"/>
              <a:gd name="connsiteY165" fmla="*/ 2317198 h 2429558"/>
              <a:gd name="connsiteX166" fmla="*/ 2228998 w 3005577"/>
              <a:gd name="connsiteY166" fmla="*/ 2326723 h 2429558"/>
              <a:gd name="connsiteX167" fmla="*/ 2271861 w 3005577"/>
              <a:gd name="connsiteY167" fmla="*/ 2336248 h 2429558"/>
              <a:gd name="connsiteX168" fmla="*/ 2300436 w 3005577"/>
              <a:gd name="connsiteY168" fmla="*/ 2345773 h 2429558"/>
              <a:gd name="connsiteX169" fmla="*/ 2329011 w 3005577"/>
              <a:gd name="connsiteY169" fmla="*/ 2355298 h 2429558"/>
              <a:gd name="connsiteX170" fmla="*/ 2357586 w 3005577"/>
              <a:gd name="connsiteY170" fmla="*/ 2369585 h 2429558"/>
              <a:gd name="connsiteX171" fmla="*/ 2386161 w 3005577"/>
              <a:gd name="connsiteY171" fmla="*/ 2383873 h 2429558"/>
              <a:gd name="connsiteX172" fmla="*/ 2400448 w 3005577"/>
              <a:gd name="connsiteY172" fmla="*/ 2393398 h 2429558"/>
              <a:gd name="connsiteX173" fmla="*/ 2429023 w 3005577"/>
              <a:gd name="connsiteY173" fmla="*/ 2402923 h 2429558"/>
              <a:gd name="connsiteX174" fmla="*/ 2457598 w 3005577"/>
              <a:gd name="connsiteY174" fmla="*/ 2412448 h 2429558"/>
              <a:gd name="connsiteX175" fmla="*/ 2471886 w 3005577"/>
              <a:gd name="connsiteY175" fmla="*/ 2417210 h 2429558"/>
              <a:gd name="connsiteX176" fmla="*/ 2662385 w 3005577"/>
              <a:gd name="connsiteY176" fmla="*/ 2424354 h 2429558"/>
              <a:gd name="connsiteX177" fmla="*/ 2717154 w 3005577"/>
              <a:gd name="connsiteY177" fmla="*/ 2331485 h 2429558"/>
              <a:gd name="connsiteX178" fmla="*/ 2664767 w 3005577"/>
              <a:gd name="connsiteY178" fmla="*/ 2198136 h 2429558"/>
              <a:gd name="connsiteX179" fmla="*/ 2605236 w 3005577"/>
              <a:gd name="connsiteY179" fmla="*/ 2031448 h 2429558"/>
              <a:gd name="connsiteX180" fmla="*/ 2609998 w 3005577"/>
              <a:gd name="connsiteY180" fmla="*/ 1983823 h 2429558"/>
              <a:gd name="connsiteX181" fmla="*/ 2614761 w 3005577"/>
              <a:gd name="connsiteY181" fmla="*/ 1964773 h 2429558"/>
              <a:gd name="connsiteX182" fmla="*/ 2619523 w 3005577"/>
              <a:gd name="connsiteY182" fmla="*/ 1940960 h 2429558"/>
              <a:gd name="connsiteX183" fmla="*/ 2624286 w 3005577"/>
              <a:gd name="connsiteY183" fmla="*/ 1926673 h 2429558"/>
              <a:gd name="connsiteX184" fmla="*/ 2643336 w 3005577"/>
              <a:gd name="connsiteY184" fmla="*/ 1898098 h 2429558"/>
              <a:gd name="connsiteX185" fmla="*/ 2657623 w 3005577"/>
              <a:gd name="connsiteY185" fmla="*/ 1855235 h 2429558"/>
              <a:gd name="connsiteX186" fmla="*/ 2662386 w 3005577"/>
              <a:gd name="connsiteY186" fmla="*/ 1840948 h 2429558"/>
              <a:gd name="connsiteX187" fmla="*/ 2667148 w 3005577"/>
              <a:gd name="connsiteY187" fmla="*/ 1826660 h 2429558"/>
              <a:gd name="connsiteX188" fmla="*/ 2671911 w 3005577"/>
              <a:gd name="connsiteY188" fmla="*/ 1793323 h 2429558"/>
              <a:gd name="connsiteX189" fmla="*/ 2676673 w 3005577"/>
              <a:gd name="connsiteY189" fmla="*/ 1769510 h 2429558"/>
              <a:gd name="connsiteX190" fmla="*/ 2681436 w 3005577"/>
              <a:gd name="connsiteY190" fmla="*/ 1664735 h 2429558"/>
              <a:gd name="connsiteX191" fmla="*/ 2690961 w 3005577"/>
              <a:gd name="connsiteY191" fmla="*/ 1636160 h 2429558"/>
              <a:gd name="connsiteX192" fmla="*/ 2695723 w 3005577"/>
              <a:gd name="connsiteY192" fmla="*/ 1621873 h 2429558"/>
              <a:gd name="connsiteX193" fmla="*/ 2714773 w 3005577"/>
              <a:gd name="connsiteY193" fmla="*/ 1564723 h 2429558"/>
              <a:gd name="connsiteX194" fmla="*/ 2729061 w 3005577"/>
              <a:gd name="connsiteY194" fmla="*/ 1536148 h 2429558"/>
              <a:gd name="connsiteX195" fmla="*/ 2743348 w 3005577"/>
              <a:gd name="connsiteY195" fmla="*/ 1526623 h 2429558"/>
              <a:gd name="connsiteX196" fmla="*/ 2752873 w 3005577"/>
              <a:gd name="connsiteY196" fmla="*/ 1512335 h 2429558"/>
              <a:gd name="connsiteX197" fmla="*/ 2767161 w 3005577"/>
              <a:gd name="connsiteY197" fmla="*/ 1507573 h 2429558"/>
              <a:gd name="connsiteX198" fmla="*/ 2771923 w 3005577"/>
              <a:gd name="connsiteY198" fmla="*/ 1493285 h 2429558"/>
              <a:gd name="connsiteX199" fmla="*/ 2781448 w 3005577"/>
              <a:gd name="connsiteY199" fmla="*/ 1478998 h 2429558"/>
              <a:gd name="connsiteX200" fmla="*/ 2790973 w 3005577"/>
              <a:gd name="connsiteY200" fmla="*/ 1450423 h 2429558"/>
              <a:gd name="connsiteX201" fmla="*/ 2805261 w 3005577"/>
              <a:gd name="connsiteY201" fmla="*/ 1421848 h 2429558"/>
              <a:gd name="connsiteX202" fmla="*/ 2848123 w 3005577"/>
              <a:gd name="connsiteY202" fmla="*/ 1402798 h 2429558"/>
              <a:gd name="connsiteX203" fmla="*/ 2876698 w 3005577"/>
              <a:gd name="connsiteY203" fmla="*/ 1393273 h 2429558"/>
              <a:gd name="connsiteX204" fmla="*/ 2919561 w 3005577"/>
              <a:gd name="connsiteY204" fmla="*/ 1383748 h 2429558"/>
              <a:gd name="connsiteX205" fmla="*/ 2933848 w 3005577"/>
              <a:gd name="connsiteY205" fmla="*/ 1374223 h 2429558"/>
              <a:gd name="connsiteX206" fmla="*/ 2948136 w 3005577"/>
              <a:gd name="connsiteY206" fmla="*/ 1369460 h 2429558"/>
              <a:gd name="connsiteX207" fmla="*/ 2957661 w 3005577"/>
              <a:gd name="connsiteY207" fmla="*/ 1355173 h 2429558"/>
              <a:gd name="connsiteX208" fmla="*/ 2986236 w 3005577"/>
              <a:gd name="connsiteY208" fmla="*/ 1345648 h 2429558"/>
              <a:gd name="connsiteX209" fmla="*/ 3000523 w 3005577"/>
              <a:gd name="connsiteY209" fmla="*/ 1331360 h 2429558"/>
              <a:gd name="connsiteX210" fmla="*/ 3000523 w 3005577"/>
              <a:gd name="connsiteY210" fmla="*/ 1288498 h 2429558"/>
              <a:gd name="connsiteX211" fmla="*/ 2986236 w 3005577"/>
              <a:gd name="connsiteY211" fmla="*/ 1278973 h 2429558"/>
              <a:gd name="connsiteX212" fmla="*/ 2957661 w 3005577"/>
              <a:gd name="connsiteY212" fmla="*/ 1274210 h 2429558"/>
              <a:gd name="connsiteX213" fmla="*/ 2943373 w 3005577"/>
              <a:gd name="connsiteY213" fmla="*/ 1269448 h 2429558"/>
              <a:gd name="connsiteX214" fmla="*/ 2924323 w 3005577"/>
              <a:gd name="connsiteY214" fmla="*/ 1240873 h 2429558"/>
              <a:gd name="connsiteX215" fmla="*/ 2914798 w 3005577"/>
              <a:gd name="connsiteY215" fmla="*/ 1226585 h 2429558"/>
              <a:gd name="connsiteX216" fmla="*/ 2910036 w 3005577"/>
              <a:gd name="connsiteY216" fmla="*/ 1212298 h 2429558"/>
              <a:gd name="connsiteX217" fmla="*/ 2890986 w 3005577"/>
              <a:gd name="connsiteY217" fmla="*/ 1183723 h 2429558"/>
              <a:gd name="connsiteX218" fmla="*/ 2871936 w 3005577"/>
              <a:gd name="connsiteY218" fmla="*/ 1155148 h 2429558"/>
              <a:gd name="connsiteX219" fmla="*/ 2857648 w 3005577"/>
              <a:gd name="connsiteY219" fmla="*/ 1126573 h 2429558"/>
              <a:gd name="connsiteX220" fmla="*/ 2852886 w 3005577"/>
              <a:gd name="connsiteY220" fmla="*/ 1112285 h 2429558"/>
              <a:gd name="connsiteX221" fmla="*/ 2833836 w 3005577"/>
              <a:gd name="connsiteY221" fmla="*/ 1083710 h 2429558"/>
              <a:gd name="connsiteX222" fmla="*/ 2824311 w 3005577"/>
              <a:gd name="connsiteY222" fmla="*/ 1069423 h 2429558"/>
              <a:gd name="connsiteX223" fmla="*/ 2810023 w 3005577"/>
              <a:gd name="connsiteY223" fmla="*/ 1040848 h 2429558"/>
              <a:gd name="connsiteX224" fmla="*/ 2795736 w 3005577"/>
              <a:gd name="connsiteY224" fmla="*/ 1036085 h 2429558"/>
              <a:gd name="connsiteX225" fmla="*/ 2781448 w 3005577"/>
              <a:gd name="connsiteY225" fmla="*/ 1026560 h 2429558"/>
              <a:gd name="connsiteX226" fmla="*/ 2724298 w 3005577"/>
              <a:gd name="connsiteY226" fmla="*/ 1031323 h 2429558"/>
              <a:gd name="connsiteX227" fmla="*/ 2695723 w 3005577"/>
              <a:gd name="connsiteY227" fmla="*/ 1050373 h 2429558"/>
              <a:gd name="connsiteX228" fmla="*/ 2681436 w 3005577"/>
              <a:gd name="connsiteY228" fmla="*/ 1055135 h 2429558"/>
              <a:gd name="connsiteX229" fmla="*/ 2671911 w 3005577"/>
              <a:gd name="connsiteY229" fmla="*/ 1069423 h 2429558"/>
              <a:gd name="connsiteX230" fmla="*/ 2643336 w 3005577"/>
              <a:gd name="connsiteY230" fmla="*/ 1078948 h 2429558"/>
              <a:gd name="connsiteX231" fmla="*/ 2586186 w 3005577"/>
              <a:gd name="connsiteY231" fmla="*/ 1069423 h 2429558"/>
              <a:gd name="connsiteX232" fmla="*/ 2571898 w 3005577"/>
              <a:gd name="connsiteY232" fmla="*/ 1064660 h 2429558"/>
              <a:gd name="connsiteX233" fmla="*/ 2557611 w 3005577"/>
              <a:gd name="connsiteY233" fmla="*/ 1055135 h 2429558"/>
              <a:gd name="connsiteX234" fmla="*/ 2533798 w 3005577"/>
              <a:gd name="connsiteY234" fmla="*/ 1026560 h 2429558"/>
              <a:gd name="connsiteX235" fmla="*/ 2519511 w 3005577"/>
              <a:gd name="connsiteY235" fmla="*/ 1017035 h 2429558"/>
              <a:gd name="connsiteX236" fmla="*/ 2509986 w 3005577"/>
              <a:gd name="connsiteY236" fmla="*/ 1002748 h 2429558"/>
              <a:gd name="connsiteX237" fmla="*/ 2495698 w 3005577"/>
              <a:gd name="connsiteY237" fmla="*/ 993223 h 2429558"/>
              <a:gd name="connsiteX238" fmla="*/ 2490936 w 3005577"/>
              <a:gd name="connsiteY238" fmla="*/ 978935 h 2429558"/>
              <a:gd name="connsiteX239" fmla="*/ 2481411 w 3005577"/>
              <a:gd name="connsiteY239" fmla="*/ 964648 h 2429558"/>
              <a:gd name="connsiteX240" fmla="*/ 2476648 w 3005577"/>
              <a:gd name="connsiteY240" fmla="*/ 950360 h 2429558"/>
              <a:gd name="connsiteX241" fmla="*/ 2462361 w 3005577"/>
              <a:gd name="connsiteY241" fmla="*/ 936073 h 2429558"/>
              <a:gd name="connsiteX242" fmla="*/ 2452836 w 3005577"/>
              <a:gd name="connsiteY242" fmla="*/ 921785 h 2429558"/>
              <a:gd name="connsiteX243" fmla="*/ 2438548 w 3005577"/>
              <a:gd name="connsiteY243" fmla="*/ 907498 h 2429558"/>
              <a:gd name="connsiteX244" fmla="*/ 2429023 w 3005577"/>
              <a:gd name="connsiteY244" fmla="*/ 893210 h 2429558"/>
              <a:gd name="connsiteX245" fmla="*/ 2414736 w 3005577"/>
              <a:gd name="connsiteY245" fmla="*/ 888448 h 2429558"/>
              <a:gd name="connsiteX246" fmla="*/ 2390923 w 3005577"/>
              <a:gd name="connsiteY246" fmla="*/ 845585 h 2429558"/>
              <a:gd name="connsiteX247" fmla="*/ 2371873 w 3005577"/>
              <a:gd name="connsiteY247" fmla="*/ 831298 h 2429558"/>
              <a:gd name="connsiteX248" fmla="*/ 2348061 w 3005577"/>
              <a:gd name="connsiteY248" fmla="*/ 802723 h 2429558"/>
              <a:gd name="connsiteX249" fmla="*/ 2319486 w 3005577"/>
              <a:gd name="connsiteY249" fmla="*/ 788435 h 2429558"/>
              <a:gd name="connsiteX250" fmla="*/ 2276623 w 3005577"/>
              <a:gd name="connsiteY250" fmla="*/ 755098 h 2429558"/>
              <a:gd name="connsiteX251" fmla="*/ 2248048 w 3005577"/>
              <a:gd name="connsiteY251" fmla="*/ 736048 h 2429558"/>
              <a:gd name="connsiteX252" fmla="*/ 2233761 w 3005577"/>
              <a:gd name="connsiteY252" fmla="*/ 726523 h 2429558"/>
              <a:gd name="connsiteX253" fmla="*/ 2219473 w 3005577"/>
              <a:gd name="connsiteY253" fmla="*/ 721760 h 2429558"/>
              <a:gd name="connsiteX254" fmla="*/ 2190898 w 3005577"/>
              <a:gd name="connsiteY254" fmla="*/ 702710 h 2429558"/>
              <a:gd name="connsiteX255" fmla="*/ 2119461 w 3005577"/>
              <a:gd name="connsiteY255" fmla="*/ 655085 h 2429558"/>
              <a:gd name="connsiteX256" fmla="*/ 2090886 w 3005577"/>
              <a:gd name="connsiteY256" fmla="*/ 636035 h 2429558"/>
              <a:gd name="connsiteX257" fmla="*/ 2076598 w 3005577"/>
              <a:gd name="connsiteY257" fmla="*/ 626510 h 2429558"/>
              <a:gd name="connsiteX258" fmla="*/ 2048023 w 3005577"/>
              <a:gd name="connsiteY258" fmla="*/ 616985 h 2429558"/>
              <a:gd name="connsiteX259" fmla="*/ 2033736 w 3005577"/>
              <a:gd name="connsiteY259" fmla="*/ 612223 h 2429558"/>
              <a:gd name="connsiteX260" fmla="*/ 1952773 w 3005577"/>
              <a:gd name="connsiteY260" fmla="*/ 621748 h 2429558"/>
              <a:gd name="connsiteX261" fmla="*/ 1938486 w 3005577"/>
              <a:gd name="connsiteY261" fmla="*/ 631273 h 2429558"/>
              <a:gd name="connsiteX262" fmla="*/ 1909911 w 3005577"/>
              <a:gd name="connsiteY262" fmla="*/ 640798 h 2429558"/>
              <a:gd name="connsiteX263" fmla="*/ 1795611 w 3005577"/>
              <a:gd name="connsiteY263" fmla="*/ 636035 h 2429558"/>
              <a:gd name="connsiteX264" fmla="*/ 1767036 w 3005577"/>
              <a:gd name="connsiteY264" fmla="*/ 574123 h 2429558"/>
              <a:gd name="connsiteX265" fmla="*/ 1707504 w 3005577"/>
              <a:gd name="connsiteY265" fmla="*/ 497923 h 2429558"/>
              <a:gd name="connsiteX266" fmla="*/ 1676548 w 3005577"/>
              <a:gd name="connsiteY266" fmla="*/ 445535 h 2429558"/>
              <a:gd name="connsiteX267" fmla="*/ 1657498 w 3005577"/>
              <a:gd name="connsiteY267" fmla="*/ 402673 h 2429558"/>
              <a:gd name="connsiteX268" fmla="*/ 1638448 w 3005577"/>
              <a:gd name="connsiteY268" fmla="*/ 359810 h 2429558"/>
              <a:gd name="connsiteX269" fmla="*/ 1628923 w 3005577"/>
              <a:gd name="connsiteY269" fmla="*/ 331235 h 2429558"/>
              <a:gd name="connsiteX270" fmla="*/ 1614636 w 3005577"/>
              <a:gd name="connsiteY270" fmla="*/ 302660 h 2429558"/>
              <a:gd name="connsiteX271" fmla="*/ 1586061 w 3005577"/>
              <a:gd name="connsiteY271" fmla="*/ 293135 h 2429558"/>
              <a:gd name="connsiteX272" fmla="*/ 1557486 w 3005577"/>
              <a:gd name="connsiteY272" fmla="*/ 278848 h 2429558"/>
              <a:gd name="connsiteX273" fmla="*/ 1543198 w 3005577"/>
              <a:gd name="connsiteY273" fmla="*/ 269323 h 2429558"/>
              <a:gd name="connsiteX274" fmla="*/ 1514623 w 3005577"/>
              <a:gd name="connsiteY274" fmla="*/ 259798 h 2429558"/>
              <a:gd name="connsiteX275" fmla="*/ 1486048 w 3005577"/>
              <a:gd name="connsiteY275" fmla="*/ 274085 h 2429558"/>
              <a:gd name="connsiteX276" fmla="*/ 1471761 w 3005577"/>
              <a:gd name="connsiteY276" fmla="*/ 278848 h 2429558"/>
              <a:gd name="connsiteX277" fmla="*/ 1457473 w 3005577"/>
              <a:gd name="connsiteY277" fmla="*/ 288373 h 2429558"/>
              <a:gd name="connsiteX278" fmla="*/ 1428898 w 3005577"/>
              <a:gd name="connsiteY278" fmla="*/ 297898 h 2429558"/>
              <a:gd name="connsiteX279" fmla="*/ 1371748 w 3005577"/>
              <a:gd name="connsiteY279" fmla="*/ 293135 h 2429558"/>
              <a:gd name="connsiteX280" fmla="*/ 1343173 w 3005577"/>
              <a:gd name="connsiteY280" fmla="*/ 283610 h 2429558"/>
              <a:gd name="connsiteX281" fmla="*/ 1309836 w 3005577"/>
              <a:gd name="connsiteY281" fmla="*/ 274085 h 2429558"/>
              <a:gd name="connsiteX282" fmla="*/ 1100286 w 3005577"/>
              <a:gd name="connsiteY282" fmla="*/ 278848 h 2429558"/>
              <a:gd name="connsiteX283" fmla="*/ 1000273 w 3005577"/>
              <a:gd name="connsiteY283" fmla="*/ 278848 h 2429558"/>
              <a:gd name="connsiteX284" fmla="*/ 981223 w 3005577"/>
              <a:gd name="connsiteY284" fmla="*/ 231223 h 2429558"/>
              <a:gd name="connsiteX285" fmla="*/ 1024086 w 3005577"/>
              <a:gd name="connsiteY285" fmla="*/ 207410 h 2429558"/>
              <a:gd name="connsiteX286" fmla="*/ 1047898 w 3005577"/>
              <a:gd name="connsiteY286" fmla="*/ 145498 h 2429558"/>
              <a:gd name="connsiteX287" fmla="*/ 1043136 w 3005577"/>
              <a:gd name="connsiteY287" fmla="*/ 107398 h 2429558"/>
              <a:gd name="connsiteX288" fmla="*/ 1033611 w 3005577"/>
              <a:gd name="connsiteY288" fmla="*/ 78823 h 2429558"/>
              <a:gd name="connsiteX289" fmla="*/ 990748 w 3005577"/>
              <a:gd name="connsiteY289" fmla="*/ 50248 h 2429558"/>
              <a:gd name="connsiteX290" fmla="*/ 947886 w 3005577"/>
              <a:gd name="connsiteY290" fmla="*/ 2623 h 2429558"/>
              <a:gd name="connsiteX291" fmla="*/ 881211 w 3005577"/>
              <a:gd name="connsiteY291" fmla="*/ 7385 h 2429558"/>
              <a:gd name="connsiteX292" fmla="*/ 862161 w 3005577"/>
              <a:gd name="connsiteY292" fmla="*/ 12148 h 2429558"/>
              <a:gd name="connsiteX293" fmla="*/ 809773 w 3005577"/>
              <a:gd name="connsiteY293" fmla="*/ 16910 h 2429558"/>
              <a:gd name="connsiteX294" fmla="*/ 828823 w 3005577"/>
              <a:gd name="connsiteY294" fmla="*/ 16910 h 2429558"/>
              <a:gd name="connsiteX0" fmla="*/ 828823 w 3005577"/>
              <a:gd name="connsiteY0" fmla="*/ 16910 h 2429558"/>
              <a:gd name="connsiteX1" fmla="*/ 776436 w 3005577"/>
              <a:gd name="connsiteY1" fmla="*/ 35960 h 2429558"/>
              <a:gd name="connsiteX2" fmla="*/ 752623 w 3005577"/>
              <a:gd name="connsiteY2" fmla="*/ 40723 h 2429558"/>
              <a:gd name="connsiteX3" fmla="*/ 733573 w 3005577"/>
              <a:gd name="connsiteY3" fmla="*/ 45485 h 2429558"/>
              <a:gd name="connsiteX4" fmla="*/ 704998 w 3005577"/>
              <a:gd name="connsiteY4" fmla="*/ 55010 h 2429558"/>
              <a:gd name="connsiteX5" fmla="*/ 666898 w 3005577"/>
              <a:gd name="connsiteY5" fmla="*/ 88348 h 2429558"/>
              <a:gd name="connsiteX6" fmla="*/ 666898 w 3005577"/>
              <a:gd name="connsiteY6" fmla="*/ 221698 h 2429558"/>
              <a:gd name="connsiteX7" fmla="*/ 681186 w 3005577"/>
              <a:gd name="connsiteY7" fmla="*/ 226460 h 2429558"/>
              <a:gd name="connsiteX8" fmla="*/ 690711 w 3005577"/>
              <a:gd name="connsiteY8" fmla="*/ 240748 h 2429558"/>
              <a:gd name="connsiteX9" fmla="*/ 695473 w 3005577"/>
              <a:gd name="connsiteY9" fmla="*/ 255035 h 2429558"/>
              <a:gd name="connsiteX10" fmla="*/ 714523 w 3005577"/>
              <a:gd name="connsiteY10" fmla="*/ 283610 h 2429558"/>
              <a:gd name="connsiteX11" fmla="*/ 724048 w 3005577"/>
              <a:gd name="connsiteY11" fmla="*/ 297898 h 2429558"/>
              <a:gd name="connsiteX12" fmla="*/ 733573 w 3005577"/>
              <a:gd name="connsiteY12" fmla="*/ 335998 h 2429558"/>
              <a:gd name="connsiteX13" fmla="*/ 738336 w 3005577"/>
              <a:gd name="connsiteY13" fmla="*/ 350285 h 2429558"/>
              <a:gd name="connsiteX14" fmla="*/ 733573 w 3005577"/>
              <a:gd name="connsiteY14" fmla="*/ 412198 h 2429558"/>
              <a:gd name="connsiteX15" fmla="*/ 719286 w 3005577"/>
              <a:gd name="connsiteY15" fmla="*/ 440773 h 2429558"/>
              <a:gd name="connsiteX16" fmla="*/ 714523 w 3005577"/>
              <a:gd name="connsiteY16" fmla="*/ 455060 h 2429558"/>
              <a:gd name="connsiteX17" fmla="*/ 681186 w 3005577"/>
              <a:gd name="connsiteY17" fmla="*/ 497923 h 2429558"/>
              <a:gd name="connsiteX18" fmla="*/ 647848 w 3005577"/>
              <a:gd name="connsiteY18" fmla="*/ 536023 h 2429558"/>
              <a:gd name="connsiteX19" fmla="*/ 638323 w 3005577"/>
              <a:gd name="connsiteY19" fmla="*/ 550310 h 2429558"/>
              <a:gd name="connsiteX20" fmla="*/ 609748 w 3005577"/>
              <a:gd name="connsiteY20" fmla="*/ 559835 h 2429558"/>
              <a:gd name="connsiteX21" fmla="*/ 595461 w 3005577"/>
              <a:gd name="connsiteY21" fmla="*/ 564598 h 2429558"/>
              <a:gd name="connsiteX22" fmla="*/ 581173 w 3005577"/>
              <a:gd name="connsiteY22" fmla="*/ 569360 h 2429558"/>
              <a:gd name="connsiteX23" fmla="*/ 566886 w 3005577"/>
              <a:gd name="connsiteY23" fmla="*/ 574123 h 2429558"/>
              <a:gd name="connsiteX24" fmla="*/ 543073 w 3005577"/>
              <a:gd name="connsiteY24" fmla="*/ 593173 h 2429558"/>
              <a:gd name="connsiteX25" fmla="*/ 533548 w 3005577"/>
              <a:gd name="connsiteY25" fmla="*/ 607460 h 2429558"/>
              <a:gd name="connsiteX26" fmla="*/ 504973 w 3005577"/>
              <a:gd name="connsiteY26" fmla="*/ 626510 h 2429558"/>
              <a:gd name="connsiteX27" fmla="*/ 490686 w 3005577"/>
              <a:gd name="connsiteY27" fmla="*/ 636035 h 2429558"/>
              <a:gd name="connsiteX28" fmla="*/ 476398 w 3005577"/>
              <a:gd name="connsiteY28" fmla="*/ 645560 h 2429558"/>
              <a:gd name="connsiteX29" fmla="*/ 466873 w 3005577"/>
              <a:gd name="connsiteY29" fmla="*/ 659848 h 2429558"/>
              <a:gd name="connsiteX30" fmla="*/ 433536 w 3005577"/>
              <a:gd name="connsiteY30" fmla="*/ 697948 h 2429558"/>
              <a:gd name="connsiteX31" fmla="*/ 409723 w 3005577"/>
              <a:gd name="connsiteY31" fmla="*/ 736048 h 2429558"/>
              <a:gd name="connsiteX32" fmla="*/ 400198 w 3005577"/>
              <a:gd name="connsiteY32" fmla="*/ 750335 h 2429558"/>
              <a:gd name="connsiteX33" fmla="*/ 371623 w 3005577"/>
              <a:gd name="connsiteY33" fmla="*/ 774148 h 2429558"/>
              <a:gd name="connsiteX34" fmla="*/ 352573 w 3005577"/>
              <a:gd name="connsiteY34" fmla="*/ 802723 h 2429558"/>
              <a:gd name="connsiteX35" fmla="*/ 321617 w 3005577"/>
              <a:gd name="connsiteY35" fmla="*/ 817010 h 2429558"/>
              <a:gd name="connsiteX36" fmla="*/ 357336 w 3005577"/>
              <a:gd name="connsiteY36" fmla="*/ 859873 h 2429558"/>
              <a:gd name="connsiteX37" fmla="*/ 366861 w 3005577"/>
              <a:gd name="connsiteY37" fmla="*/ 874160 h 2429558"/>
              <a:gd name="connsiteX38" fmla="*/ 357336 w 3005577"/>
              <a:gd name="connsiteY38" fmla="*/ 917023 h 2429558"/>
              <a:gd name="connsiteX39" fmla="*/ 343048 w 3005577"/>
              <a:gd name="connsiteY39" fmla="*/ 945598 h 2429558"/>
              <a:gd name="connsiteX40" fmla="*/ 333523 w 3005577"/>
              <a:gd name="connsiteY40" fmla="*/ 997985 h 2429558"/>
              <a:gd name="connsiteX41" fmla="*/ 276373 w 3005577"/>
              <a:gd name="connsiteY41" fmla="*/ 1026561 h 2429558"/>
              <a:gd name="connsiteX42" fmla="*/ 338286 w 3005577"/>
              <a:gd name="connsiteY42" fmla="*/ 1112285 h 2429558"/>
              <a:gd name="connsiteX43" fmla="*/ 302567 w 3005577"/>
              <a:gd name="connsiteY43" fmla="*/ 1224204 h 2429558"/>
              <a:gd name="connsiteX44" fmla="*/ 309711 w 3005577"/>
              <a:gd name="connsiteY44" fmla="*/ 1312310 h 2429558"/>
              <a:gd name="connsiteX45" fmla="*/ 295423 w 3005577"/>
              <a:gd name="connsiteY45" fmla="*/ 1340885 h 2429558"/>
              <a:gd name="connsiteX46" fmla="*/ 233510 w 3005577"/>
              <a:gd name="connsiteY46" fmla="*/ 1388510 h 2429558"/>
              <a:gd name="connsiteX47" fmla="*/ 193030 w 3005577"/>
              <a:gd name="connsiteY47" fmla="*/ 1498048 h 2429558"/>
              <a:gd name="connsiteX48" fmla="*/ 195411 w 3005577"/>
              <a:gd name="connsiteY48" fmla="*/ 1531385 h 2429558"/>
              <a:gd name="connsiteX49" fmla="*/ 181123 w 3005577"/>
              <a:gd name="connsiteY49" fmla="*/ 1540910 h 2429558"/>
              <a:gd name="connsiteX50" fmla="*/ 171598 w 3005577"/>
              <a:gd name="connsiteY50" fmla="*/ 1555198 h 2429558"/>
              <a:gd name="connsiteX51" fmla="*/ 157311 w 3005577"/>
              <a:gd name="connsiteY51" fmla="*/ 1569485 h 2429558"/>
              <a:gd name="connsiteX52" fmla="*/ 147786 w 3005577"/>
              <a:gd name="connsiteY52" fmla="*/ 1598060 h 2429558"/>
              <a:gd name="connsiteX53" fmla="*/ 128736 w 3005577"/>
              <a:gd name="connsiteY53" fmla="*/ 1626635 h 2429558"/>
              <a:gd name="connsiteX54" fmla="*/ 123973 w 3005577"/>
              <a:gd name="connsiteY54" fmla="*/ 1640923 h 2429558"/>
              <a:gd name="connsiteX55" fmla="*/ 109686 w 3005577"/>
              <a:gd name="connsiteY55" fmla="*/ 1655210 h 2429558"/>
              <a:gd name="connsiteX56" fmla="*/ 95398 w 3005577"/>
              <a:gd name="connsiteY56" fmla="*/ 1683785 h 2429558"/>
              <a:gd name="connsiteX57" fmla="*/ 90636 w 3005577"/>
              <a:gd name="connsiteY57" fmla="*/ 1698073 h 2429558"/>
              <a:gd name="connsiteX58" fmla="*/ 81111 w 3005577"/>
              <a:gd name="connsiteY58" fmla="*/ 1712360 h 2429558"/>
              <a:gd name="connsiteX59" fmla="*/ 69205 w 3005577"/>
              <a:gd name="connsiteY59" fmla="*/ 1767129 h 2429558"/>
              <a:gd name="connsiteX60" fmla="*/ 21579 w 3005577"/>
              <a:gd name="connsiteY60" fmla="*/ 1812373 h 2429558"/>
              <a:gd name="connsiteX61" fmla="*/ 148 w 3005577"/>
              <a:gd name="connsiteY61" fmla="*/ 1883810 h 2429558"/>
              <a:gd name="connsiteX62" fmla="*/ 31105 w 3005577"/>
              <a:gd name="connsiteY62" fmla="*/ 1943342 h 2429558"/>
              <a:gd name="connsiteX63" fmla="*/ 71586 w 3005577"/>
              <a:gd name="connsiteY63" fmla="*/ 1964773 h 2429558"/>
              <a:gd name="connsiteX64" fmla="*/ 90636 w 3005577"/>
              <a:gd name="connsiteY64" fmla="*/ 1993348 h 2429558"/>
              <a:gd name="connsiteX65" fmla="*/ 119211 w 3005577"/>
              <a:gd name="connsiteY65" fmla="*/ 1998110 h 2429558"/>
              <a:gd name="connsiteX66" fmla="*/ 147786 w 3005577"/>
              <a:gd name="connsiteY66" fmla="*/ 2012398 h 2429558"/>
              <a:gd name="connsiteX67" fmla="*/ 176361 w 3005577"/>
              <a:gd name="connsiteY67" fmla="*/ 2021923 h 2429558"/>
              <a:gd name="connsiteX68" fmla="*/ 223986 w 3005577"/>
              <a:gd name="connsiteY68" fmla="*/ 2017160 h 2429558"/>
              <a:gd name="connsiteX69" fmla="*/ 243036 w 3005577"/>
              <a:gd name="connsiteY69" fmla="*/ 1993348 h 2429558"/>
              <a:gd name="connsiteX70" fmla="*/ 257323 w 3005577"/>
              <a:gd name="connsiteY70" fmla="*/ 1983823 h 2429558"/>
              <a:gd name="connsiteX71" fmla="*/ 266848 w 3005577"/>
              <a:gd name="connsiteY71" fmla="*/ 1969535 h 2429558"/>
              <a:gd name="connsiteX72" fmla="*/ 271611 w 3005577"/>
              <a:gd name="connsiteY72" fmla="*/ 1955248 h 2429558"/>
              <a:gd name="connsiteX73" fmla="*/ 285898 w 3005577"/>
              <a:gd name="connsiteY73" fmla="*/ 1950485 h 2429558"/>
              <a:gd name="connsiteX74" fmla="*/ 304948 w 3005577"/>
              <a:gd name="connsiteY74" fmla="*/ 1921910 h 2429558"/>
              <a:gd name="connsiteX75" fmla="*/ 319236 w 3005577"/>
              <a:gd name="connsiteY75" fmla="*/ 1879048 h 2429558"/>
              <a:gd name="connsiteX76" fmla="*/ 323998 w 3005577"/>
              <a:gd name="connsiteY76" fmla="*/ 1864760 h 2429558"/>
              <a:gd name="connsiteX77" fmla="*/ 338286 w 3005577"/>
              <a:gd name="connsiteY77" fmla="*/ 1855235 h 2429558"/>
              <a:gd name="connsiteX78" fmla="*/ 347811 w 3005577"/>
              <a:gd name="connsiteY78" fmla="*/ 1840948 h 2429558"/>
              <a:gd name="connsiteX79" fmla="*/ 390673 w 3005577"/>
              <a:gd name="connsiteY79" fmla="*/ 1817135 h 2429558"/>
              <a:gd name="connsiteX80" fmla="*/ 409723 w 3005577"/>
              <a:gd name="connsiteY80" fmla="*/ 1793323 h 2429558"/>
              <a:gd name="connsiteX81" fmla="*/ 424011 w 3005577"/>
              <a:gd name="connsiteY81" fmla="*/ 1764748 h 2429558"/>
              <a:gd name="connsiteX82" fmla="*/ 443061 w 3005577"/>
              <a:gd name="connsiteY82" fmla="*/ 1736173 h 2429558"/>
              <a:gd name="connsiteX83" fmla="*/ 457348 w 3005577"/>
              <a:gd name="connsiteY83" fmla="*/ 1707598 h 2429558"/>
              <a:gd name="connsiteX84" fmla="*/ 466873 w 3005577"/>
              <a:gd name="connsiteY84" fmla="*/ 1674260 h 2429558"/>
              <a:gd name="connsiteX85" fmla="*/ 462111 w 3005577"/>
              <a:gd name="connsiteY85" fmla="*/ 1602823 h 2429558"/>
              <a:gd name="connsiteX86" fmla="*/ 462111 w 3005577"/>
              <a:gd name="connsiteY86" fmla="*/ 1517098 h 2429558"/>
              <a:gd name="connsiteX87" fmla="*/ 476398 w 3005577"/>
              <a:gd name="connsiteY87" fmla="*/ 1512335 h 2429558"/>
              <a:gd name="connsiteX88" fmla="*/ 490686 w 3005577"/>
              <a:gd name="connsiteY88" fmla="*/ 1502810 h 2429558"/>
              <a:gd name="connsiteX89" fmla="*/ 514498 w 3005577"/>
              <a:gd name="connsiteY89" fmla="*/ 1478998 h 2429558"/>
              <a:gd name="connsiteX90" fmla="*/ 538311 w 3005577"/>
              <a:gd name="connsiteY90" fmla="*/ 1459948 h 2429558"/>
              <a:gd name="connsiteX91" fmla="*/ 562123 w 3005577"/>
              <a:gd name="connsiteY91" fmla="*/ 1431373 h 2429558"/>
              <a:gd name="connsiteX92" fmla="*/ 581173 w 3005577"/>
              <a:gd name="connsiteY92" fmla="*/ 1402798 h 2429558"/>
              <a:gd name="connsiteX93" fmla="*/ 590698 w 3005577"/>
              <a:gd name="connsiteY93" fmla="*/ 1388510 h 2429558"/>
              <a:gd name="connsiteX94" fmla="*/ 604986 w 3005577"/>
              <a:gd name="connsiteY94" fmla="*/ 1378985 h 2429558"/>
              <a:gd name="connsiteX95" fmla="*/ 609748 w 3005577"/>
              <a:gd name="connsiteY95" fmla="*/ 1364698 h 2429558"/>
              <a:gd name="connsiteX96" fmla="*/ 619273 w 3005577"/>
              <a:gd name="connsiteY96" fmla="*/ 1331360 h 2429558"/>
              <a:gd name="connsiteX97" fmla="*/ 614511 w 3005577"/>
              <a:gd name="connsiteY97" fmla="*/ 1183723 h 2429558"/>
              <a:gd name="connsiteX98" fmla="*/ 638323 w 3005577"/>
              <a:gd name="connsiteY98" fmla="*/ 1097998 h 2429558"/>
              <a:gd name="connsiteX99" fmla="*/ 652611 w 3005577"/>
              <a:gd name="connsiteY99" fmla="*/ 1093235 h 2429558"/>
              <a:gd name="connsiteX100" fmla="*/ 695473 w 3005577"/>
              <a:gd name="connsiteY100" fmla="*/ 1069423 h 2429558"/>
              <a:gd name="connsiteX101" fmla="*/ 709761 w 3005577"/>
              <a:gd name="connsiteY101" fmla="*/ 1064660 h 2429558"/>
              <a:gd name="connsiteX102" fmla="*/ 776436 w 3005577"/>
              <a:gd name="connsiteY102" fmla="*/ 1069423 h 2429558"/>
              <a:gd name="connsiteX103" fmla="*/ 790723 w 3005577"/>
              <a:gd name="connsiteY103" fmla="*/ 1074185 h 2429558"/>
              <a:gd name="connsiteX104" fmla="*/ 828823 w 3005577"/>
              <a:gd name="connsiteY104" fmla="*/ 1078948 h 2429558"/>
              <a:gd name="connsiteX105" fmla="*/ 1014561 w 3005577"/>
              <a:gd name="connsiteY105" fmla="*/ 1107523 h 2429558"/>
              <a:gd name="connsiteX106" fmla="*/ 1043136 w 3005577"/>
              <a:gd name="connsiteY106" fmla="*/ 1117048 h 2429558"/>
              <a:gd name="connsiteX107" fmla="*/ 1085998 w 3005577"/>
              <a:gd name="connsiteY107" fmla="*/ 1131335 h 2429558"/>
              <a:gd name="connsiteX108" fmla="*/ 1100286 w 3005577"/>
              <a:gd name="connsiteY108" fmla="*/ 1136098 h 2429558"/>
              <a:gd name="connsiteX109" fmla="*/ 1143148 w 3005577"/>
              <a:gd name="connsiteY109" fmla="*/ 1159910 h 2429558"/>
              <a:gd name="connsiteX110" fmla="*/ 1171723 w 3005577"/>
              <a:gd name="connsiteY110" fmla="*/ 1178960 h 2429558"/>
              <a:gd name="connsiteX111" fmla="*/ 1195536 w 3005577"/>
              <a:gd name="connsiteY111" fmla="*/ 1198010 h 2429558"/>
              <a:gd name="connsiteX112" fmla="*/ 1205061 w 3005577"/>
              <a:gd name="connsiteY112" fmla="*/ 1212298 h 2429558"/>
              <a:gd name="connsiteX113" fmla="*/ 1233636 w 3005577"/>
              <a:gd name="connsiteY113" fmla="*/ 1231348 h 2429558"/>
              <a:gd name="connsiteX114" fmla="*/ 1247923 w 3005577"/>
              <a:gd name="connsiteY114" fmla="*/ 1240873 h 2429558"/>
              <a:gd name="connsiteX115" fmla="*/ 1276498 w 3005577"/>
              <a:gd name="connsiteY115" fmla="*/ 1259923 h 2429558"/>
              <a:gd name="connsiteX116" fmla="*/ 1300311 w 3005577"/>
              <a:gd name="connsiteY116" fmla="*/ 1288498 h 2429558"/>
              <a:gd name="connsiteX117" fmla="*/ 1319361 w 3005577"/>
              <a:gd name="connsiteY117" fmla="*/ 1317073 h 2429558"/>
              <a:gd name="connsiteX118" fmla="*/ 1328886 w 3005577"/>
              <a:gd name="connsiteY118" fmla="*/ 1331360 h 2429558"/>
              <a:gd name="connsiteX119" fmla="*/ 1357461 w 3005577"/>
              <a:gd name="connsiteY119" fmla="*/ 1374223 h 2429558"/>
              <a:gd name="connsiteX120" fmla="*/ 1366986 w 3005577"/>
              <a:gd name="connsiteY120" fmla="*/ 1388510 h 2429558"/>
              <a:gd name="connsiteX121" fmla="*/ 1381273 w 3005577"/>
              <a:gd name="connsiteY121" fmla="*/ 1398035 h 2429558"/>
              <a:gd name="connsiteX122" fmla="*/ 1400323 w 3005577"/>
              <a:gd name="connsiteY122" fmla="*/ 1421848 h 2429558"/>
              <a:gd name="connsiteX123" fmla="*/ 1419373 w 3005577"/>
              <a:gd name="connsiteY123" fmla="*/ 1450423 h 2429558"/>
              <a:gd name="connsiteX124" fmla="*/ 1428898 w 3005577"/>
              <a:gd name="connsiteY124" fmla="*/ 1464710 h 2429558"/>
              <a:gd name="connsiteX125" fmla="*/ 1443186 w 3005577"/>
              <a:gd name="connsiteY125" fmla="*/ 1469473 h 2429558"/>
              <a:gd name="connsiteX126" fmla="*/ 1466998 w 3005577"/>
              <a:gd name="connsiteY126" fmla="*/ 1493285 h 2429558"/>
              <a:gd name="connsiteX127" fmla="*/ 1476523 w 3005577"/>
              <a:gd name="connsiteY127" fmla="*/ 1507573 h 2429558"/>
              <a:gd name="connsiteX128" fmla="*/ 1490811 w 3005577"/>
              <a:gd name="connsiteY128" fmla="*/ 1517098 h 2429558"/>
              <a:gd name="connsiteX129" fmla="*/ 1505098 w 3005577"/>
              <a:gd name="connsiteY129" fmla="*/ 1531385 h 2429558"/>
              <a:gd name="connsiteX130" fmla="*/ 1533673 w 3005577"/>
              <a:gd name="connsiteY130" fmla="*/ 1540910 h 2429558"/>
              <a:gd name="connsiteX131" fmla="*/ 1567011 w 3005577"/>
              <a:gd name="connsiteY131" fmla="*/ 1550435 h 2429558"/>
              <a:gd name="connsiteX132" fmla="*/ 1595586 w 3005577"/>
              <a:gd name="connsiteY132" fmla="*/ 1555198 h 2429558"/>
              <a:gd name="connsiteX133" fmla="*/ 1609873 w 3005577"/>
              <a:gd name="connsiteY133" fmla="*/ 1559960 h 2429558"/>
              <a:gd name="connsiteX134" fmla="*/ 1628923 w 3005577"/>
              <a:gd name="connsiteY134" fmla="*/ 1564723 h 2429558"/>
              <a:gd name="connsiteX135" fmla="*/ 1657498 w 3005577"/>
              <a:gd name="connsiteY135" fmla="*/ 1583773 h 2429558"/>
              <a:gd name="connsiteX136" fmla="*/ 1671786 w 3005577"/>
              <a:gd name="connsiteY136" fmla="*/ 1593298 h 2429558"/>
              <a:gd name="connsiteX137" fmla="*/ 1695598 w 3005577"/>
              <a:gd name="connsiteY137" fmla="*/ 1617110 h 2429558"/>
              <a:gd name="connsiteX138" fmla="*/ 1719411 w 3005577"/>
              <a:gd name="connsiteY138" fmla="*/ 1636160 h 2429558"/>
              <a:gd name="connsiteX139" fmla="*/ 1743223 w 3005577"/>
              <a:gd name="connsiteY139" fmla="*/ 1679023 h 2429558"/>
              <a:gd name="connsiteX140" fmla="*/ 1752748 w 3005577"/>
              <a:gd name="connsiteY140" fmla="*/ 1693310 h 2429558"/>
              <a:gd name="connsiteX141" fmla="*/ 1767036 w 3005577"/>
              <a:gd name="connsiteY141" fmla="*/ 1698073 h 2429558"/>
              <a:gd name="connsiteX142" fmla="*/ 1790848 w 3005577"/>
              <a:gd name="connsiteY142" fmla="*/ 1721885 h 2429558"/>
              <a:gd name="connsiteX143" fmla="*/ 1814661 w 3005577"/>
              <a:gd name="connsiteY143" fmla="*/ 1745698 h 2429558"/>
              <a:gd name="connsiteX144" fmla="*/ 1824186 w 3005577"/>
              <a:gd name="connsiteY144" fmla="*/ 1759985 h 2429558"/>
              <a:gd name="connsiteX145" fmla="*/ 1847998 w 3005577"/>
              <a:gd name="connsiteY145" fmla="*/ 1783798 h 2429558"/>
              <a:gd name="connsiteX146" fmla="*/ 1857523 w 3005577"/>
              <a:gd name="connsiteY146" fmla="*/ 1812373 h 2429558"/>
              <a:gd name="connsiteX147" fmla="*/ 1862286 w 3005577"/>
              <a:gd name="connsiteY147" fmla="*/ 1826660 h 2429558"/>
              <a:gd name="connsiteX148" fmla="*/ 1867048 w 3005577"/>
              <a:gd name="connsiteY148" fmla="*/ 1912385 h 2429558"/>
              <a:gd name="connsiteX149" fmla="*/ 1881336 w 3005577"/>
              <a:gd name="connsiteY149" fmla="*/ 1960010 h 2429558"/>
              <a:gd name="connsiteX150" fmla="*/ 1895623 w 3005577"/>
              <a:gd name="connsiteY150" fmla="*/ 2002873 h 2429558"/>
              <a:gd name="connsiteX151" fmla="*/ 1905148 w 3005577"/>
              <a:gd name="connsiteY151" fmla="*/ 2031448 h 2429558"/>
              <a:gd name="connsiteX152" fmla="*/ 1919436 w 3005577"/>
              <a:gd name="connsiteY152" fmla="*/ 2083835 h 2429558"/>
              <a:gd name="connsiteX153" fmla="*/ 1924198 w 3005577"/>
              <a:gd name="connsiteY153" fmla="*/ 2098123 h 2429558"/>
              <a:gd name="connsiteX154" fmla="*/ 1938486 w 3005577"/>
              <a:gd name="connsiteY154" fmla="*/ 2107648 h 2429558"/>
              <a:gd name="connsiteX155" fmla="*/ 1957536 w 3005577"/>
              <a:gd name="connsiteY155" fmla="*/ 2150510 h 2429558"/>
              <a:gd name="connsiteX156" fmla="*/ 1962298 w 3005577"/>
              <a:gd name="connsiteY156" fmla="*/ 2164798 h 2429558"/>
              <a:gd name="connsiteX157" fmla="*/ 1981348 w 3005577"/>
              <a:gd name="connsiteY157" fmla="*/ 2193373 h 2429558"/>
              <a:gd name="connsiteX158" fmla="*/ 2005161 w 3005577"/>
              <a:gd name="connsiteY158" fmla="*/ 2221948 h 2429558"/>
              <a:gd name="connsiteX159" fmla="*/ 2019448 w 3005577"/>
              <a:gd name="connsiteY159" fmla="*/ 2231473 h 2429558"/>
              <a:gd name="connsiteX160" fmla="*/ 2033736 w 3005577"/>
              <a:gd name="connsiteY160" fmla="*/ 2245760 h 2429558"/>
              <a:gd name="connsiteX161" fmla="*/ 2048023 w 3005577"/>
              <a:gd name="connsiteY161" fmla="*/ 2250523 h 2429558"/>
              <a:gd name="connsiteX162" fmla="*/ 2090886 w 3005577"/>
              <a:gd name="connsiteY162" fmla="*/ 2269573 h 2429558"/>
              <a:gd name="connsiteX163" fmla="*/ 2157561 w 3005577"/>
              <a:gd name="connsiteY163" fmla="*/ 2288623 h 2429558"/>
              <a:gd name="connsiteX164" fmla="*/ 2186136 w 3005577"/>
              <a:gd name="connsiteY164" fmla="*/ 2307673 h 2429558"/>
              <a:gd name="connsiteX165" fmla="*/ 2214711 w 3005577"/>
              <a:gd name="connsiteY165" fmla="*/ 2317198 h 2429558"/>
              <a:gd name="connsiteX166" fmla="*/ 2228998 w 3005577"/>
              <a:gd name="connsiteY166" fmla="*/ 2326723 h 2429558"/>
              <a:gd name="connsiteX167" fmla="*/ 2271861 w 3005577"/>
              <a:gd name="connsiteY167" fmla="*/ 2336248 h 2429558"/>
              <a:gd name="connsiteX168" fmla="*/ 2300436 w 3005577"/>
              <a:gd name="connsiteY168" fmla="*/ 2345773 h 2429558"/>
              <a:gd name="connsiteX169" fmla="*/ 2329011 w 3005577"/>
              <a:gd name="connsiteY169" fmla="*/ 2355298 h 2429558"/>
              <a:gd name="connsiteX170" fmla="*/ 2357586 w 3005577"/>
              <a:gd name="connsiteY170" fmla="*/ 2369585 h 2429558"/>
              <a:gd name="connsiteX171" fmla="*/ 2386161 w 3005577"/>
              <a:gd name="connsiteY171" fmla="*/ 2383873 h 2429558"/>
              <a:gd name="connsiteX172" fmla="*/ 2400448 w 3005577"/>
              <a:gd name="connsiteY172" fmla="*/ 2393398 h 2429558"/>
              <a:gd name="connsiteX173" fmla="*/ 2429023 w 3005577"/>
              <a:gd name="connsiteY173" fmla="*/ 2402923 h 2429558"/>
              <a:gd name="connsiteX174" fmla="*/ 2457598 w 3005577"/>
              <a:gd name="connsiteY174" fmla="*/ 2412448 h 2429558"/>
              <a:gd name="connsiteX175" fmla="*/ 2471886 w 3005577"/>
              <a:gd name="connsiteY175" fmla="*/ 2417210 h 2429558"/>
              <a:gd name="connsiteX176" fmla="*/ 2662385 w 3005577"/>
              <a:gd name="connsiteY176" fmla="*/ 2424354 h 2429558"/>
              <a:gd name="connsiteX177" fmla="*/ 2717154 w 3005577"/>
              <a:gd name="connsiteY177" fmla="*/ 2331485 h 2429558"/>
              <a:gd name="connsiteX178" fmla="*/ 2664767 w 3005577"/>
              <a:gd name="connsiteY178" fmla="*/ 2198136 h 2429558"/>
              <a:gd name="connsiteX179" fmla="*/ 2605236 w 3005577"/>
              <a:gd name="connsiteY179" fmla="*/ 2031448 h 2429558"/>
              <a:gd name="connsiteX180" fmla="*/ 2609998 w 3005577"/>
              <a:gd name="connsiteY180" fmla="*/ 1983823 h 2429558"/>
              <a:gd name="connsiteX181" fmla="*/ 2614761 w 3005577"/>
              <a:gd name="connsiteY181" fmla="*/ 1964773 h 2429558"/>
              <a:gd name="connsiteX182" fmla="*/ 2619523 w 3005577"/>
              <a:gd name="connsiteY182" fmla="*/ 1940960 h 2429558"/>
              <a:gd name="connsiteX183" fmla="*/ 2624286 w 3005577"/>
              <a:gd name="connsiteY183" fmla="*/ 1926673 h 2429558"/>
              <a:gd name="connsiteX184" fmla="*/ 2643336 w 3005577"/>
              <a:gd name="connsiteY184" fmla="*/ 1898098 h 2429558"/>
              <a:gd name="connsiteX185" fmla="*/ 2657623 w 3005577"/>
              <a:gd name="connsiteY185" fmla="*/ 1855235 h 2429558"/>
              <a:gd name="connsiteX186" fmla="*/ 2662386 w 3005577"/>
              <a:gd name="connsiteY186" fmla="*/ 1840948 h 2429558"/>
              <a:gd name="connsiteX187" fmla="*/ 2667148 w 3005577"/>
              <a:gd name="connsiteY187" fmla="*/ 1826660 h 2429558"/>
              <a:gd name="connsiteX188" fmla="*/ 2671911 w 3005577"/>
              <a:gd name="connsiteY188" fmla="*/ 1793323 h 2429558"/>
              <a:gd name="connsiteX189" fmla="*/ 2676673 w 3005577"/>
              <a:gd name="connsiteY189" fmla="*/ 1769510 h 2429558"/>
              <a:gd name="connsiteX190" fmla="*/ 2681436 w 3005577"/>
              <a:gd name="connsiteY190" fmla="*/ 1664735 h 2429558"/>
              <a:gd name="connsiteX191" fmla="*/ 2690961 w 3005577"/>
              <a:gd name="connsiteY191" fmla="*/ 1636160 h 2429558"/>
              <a:gd name="connsiteX192" fmla="*/ 2695723 w 3005577"/>
              <a:gd name="connsiteY192" fmla="*/ 1621873 h 2429558"/>
              <a:gd name="connsiteX193" fmla="*/ 2714773 w 3005577"/>
              <a:gd name="connsiteY193" fmla="*/ 1564723 h 2429558"/>
              <a:gd name="connsiteX194" fmla="*/ 2729061 w 3005577"/>
              <a:gd name="connsiteY194" fmla="*/ 1536148 h 2429558"/>
              <a:gd name="connsiteX195" fmla="*/ 2743348 w 3005577"/>
              <a:gd name="connsiteY195" fmla="*/ 1526623 h 2429558"/>
              <a:gd name="connsiteX196" fmla="*/ 2752873 w 3005577"/>
              <a:gd name="connsiteY196" fmla="*/ 1512335 h 2429558"/>
              <a:gd name="connsiteX197" fmla="*/ 2767161 w 3005577"/>
              <a:gd name="connsiteY197" fmla="*/ 1507573 h 2429558"/>
              <a:gd name="connsiteX198" fmla="*/ 2771923 w 3005577"/>
              <a:gd name="connsiteY198" fmla="*/ 1493285 h 2429558"/>
              <a:gd name="connsiteX199" fmla="*/ 2781448 w 3005577"/>
              <a:gd name="connsiteY199" fmla="*/ 1478998 h 2429558"/>
              <a:gd name="connsiteX200" fmla="*/ 2790973 w 3005577"/>
              <a:gd name="connsiteY200" fmla="*/ 1450423 h 2429558"/>
              <a:gd name="connsiteX201" fmla="*/ 2805261 w 3005577"/>
              <a:gd name="connsiteY201" fmla="*/ 1421848 h 2429558"/>
              <a:gd name="connsiteX202" fmla="*/ 2848123 w 3005577"/>
              <a:gd name="connsiteY202" fmla="*/ 1402798 h 2429558"/>
              <a:gd name="connsiteX203" fmla="*/ 2876698 w 3005577"/>
              <a:gd name="connsiteY203" fmla="*/ 1393273 h 2429558"/>
              <a:gd name="connsiteX204" fmla="*/ 2919561 w 3005577"/>
              <a:gd name="connsiteY204" fmla="*/ 1383748 h 2429558"/>
              <a:gd name="connsiteX205" fmla="*/ 2933848 w 3005577"/>
              <a:gd name="connsiteY205" fmla="*/ 1374223 h 2429558"/>
              <a:gd name="connsiteX206" fmla="*/ 2948136 w 3005577"/>
              <a:gd name="connsiteY206" fmla="*/ 1369460 h 2429558"/>
              <a:gd name="connsiteX207" fmla="*/ 2957661 w 3005577"/>
              <a:gd name="connsiteY207" fmla="*/ 1355173 h 2429558"/>
              <a:gd name="connsiteX208" fmla="*/ 2986236 w 3005577"/>
              <a:gd name="connsiteY208" fmla="*/ 1345648 h 2429558"/>
              <a:gd name="connsiteX209" fmla="*/ 3000523 w 3005577"/>
              <a:gd name="connsiteY209" fmla="*/ 1331360 h 2429558"/>
              <a:gd name="connsiteX210" fmla="*/ 3000523 w 3005577"/>
              <a:gd name="connsiteY210" fmla="*/ 1288498 h 2429558"/>
              <a:gd name="connsiteX211" fmla="*/ 2986236 w 3005577"/>
              <a:gd name="connsiteY211" fmla="*/ 1278973 h 2429558"/>
              <a:gd name="connsiteX212" fmla="*/ 2957661 w 3005577"/>
              <a:gd name="connsiteY212" fmla="*/ 1274210 h 2429558"/>
              <a:gd name="connsiteX213" fmla="*/ 2943373 w 3005577"/>
              <a:gd name="connsiteY213" fmla="*/ 1269448 h 2429558"/>
              <a:gd name="connsiteX214" fmla="*/ 2924323 w 3005577"/>
              <a:gd name="connsiteY214" fmla="*/ 1240873 h 2429558"/>
              <a:gd name="connsiteX215" fmla="*/ 2914798 w 3005577"/>
              <a:gd name="connsiteY215" fmla="*/ 1226585 h 2429558"/>
              <a:gd name="connsiteX216" fmla="*/ 2910036 w 3005577"/>
              <a:gd name="connsiteY216" fmla="*/ 1212298 h 2429558"/>
              <a:gd name="connsiteX217" fmla="*/ 2890986 w 3005577"/>
              <a:gd name="connsiteY217" fmla="*/ 1183723 h 2429558"/>
              <a:gd name="connsiteX218" fmla="*/ 2871936 w 3005577"/>
              <a:gd name="connsiteY218" fmla="*/ 1155148 h 2429558"/>
              <a:gd name="connsiteX219" fmla="*/ 2857648 w 3005577"/>
              <a:gd name="connsiteY219" fmla="*/ 1126573 h 2429558"/>
              <a:gd name="connsiteX220" fmla="*/ 2852886 w 3005577"/>
              <a:gd name="connsiteY220" fmla="*/ 1112285 h 2429558"/>
              <a:gd name="connsiteX221" fmla="*/ 2833836 w 3005577"/>
              <a:gd name="connsiteY221" fmla="*/ 1083710 h 2429558"/>
              <a:gd name="connsiteX222" fmla="*/ 2824311 w 3005577"/>
              <a:gd name="connsiteY222" fmla="*/ 1069423 h 2429558"/>
              <a:gd name="connsiteX223" fmla="*/ 2810023 w 3005577"/>
              <a:gd name="connsiteY223" fmla="*/ 1040848 h 2429558"/>
              <a:gd name="connsiteX224" fmla="*/ 2795736 w 3005577"/>
              <a:gd name="connsiteY224" fmla="*/ 1036085 h 2429558"/>
              <a:gd name="connsiteX225" fmla="*/ 2781448 w 3005577"/>
              <a:gd name="connsiteY225" fmla="*/ 1026560 h 2429558"/>
              <a:gd name="connsiteX226" fmla="*/ 2724298 w 3005577"/>
              <a:gd name="connsiteY226" fmla="*/ 1031323 h 2429558"/>
              <a:gd name="connsiteX227" fmla="*/ 2695723 w 3005577"/>
              <a:gd name="connsiteY227" fmla="*/ 1050373 h 2429558"/>
              <a:gd name="connsiteX228" fmla="*/ 2681436 w 3005577"/>
              <a:gd name="connsiteY228" fmla="*/ 1055135 h 2429558"/>
              <a:gd name="connsiteX229" fmla="*/ 2671911 w 3005577"/>
              <a:gd name="connsiteY229" fmla="*/ 1069423 h 2429558"/>
              <a:gd name="connsiteX230" fmla="*/ 2643336 w 3005577"/>
              <a:gd name="connsiteY230" fmla="*/ 1078948 h 2429558"/>
              <a:gd name="connsiteX231" fmla="*/ 2586186 w 3005577"/>
              <a:gd name="connsiteY231" fmla="*/ 1069423 h 2429558"/>
              <a:gd name="connsiteX232" fmla="*/ 2571898 w 3005577"/>
              <a:gd name="connsiteY232" fmla="*/ 1064660 h 2429558"/>
              <a:gd name="connsiteX233" fmla="*/ 2557611 w 3005577"/>
              <a:gd name="connsiteY233" fmla="*/ 1055135 h 2429558"/>
              <a:gd name="connsiteX234" fmla="*/ 2533798 w 3005577"/>
              <a:gd name="connsiteY234" fmla="*/ 1026560 h 2429558"/>
              <a:gd name="connsiteX235" fmla="*/ 2519511 w 3005577"/>
              <a:gd name="connsiteY235" fmla="*/ 1017035 h 2429558"/>
              <a:gd name="connsiteX236" fmla="*/ 2509986 w 3005577"/>
              <a:gd name="connsiteY236" fmla="*/ 1002748 h 2429558"/>
              <a:gd name="connsiteX237" fmla="*/ 2495698 w 3005577"/>
              <a:gd name="connsiteY237" fmla="*/ 993223 h 2429558"/>
              <a:gd name="connsiteX238" fmla="*/ 2490936 w 3005577"/>
              <a:gd name="connsiteY238" fmla="*/ 978935 h 2429558"/>
              <a:gd name="connsiteX239" fmla="*/ 2481411 w 3005577"/>
              <a:gd name="connsiteY239" fmla="*/ 964648 h 2429558"/>
              <a:gd name="connsiteX240" fmla="*/ 2476648 w 3005577"/>
              <a:gd name="connsiteY240" fmla="*/ 950360 h 2429558"/>
              <a:gd name="connsiteX241" fmla="*/ 2462361 w 3005577"/>
              <a:gd name="connsiteY241" fmla="*/ 936073 h 2429558"/>
              <a:gd name="connsiteX242" fmla="*/ 2452836 w 3005577"/>
              <a:gd name="connsiteY242" fmla="*/ 921785 h 2429558"/>
              <a:gd name="connsiteX243" fmla="*/ 2438548 w 3005577"/>
              <a:gd name="connsiteY243" fmla="*/ 907498 h 2429558"/>
              <a:gd name="connsiteX244" fmla="*/ 2429023 w 3005577"/>
              <a:gd name="connsiteY244" fmla="*/ 893210 h 2429558"/>
              <a:gd name="connsiteX245" fmla="*/ 2414736 w 3005577"/>
              <a:gd name="connsiteY245" fmla="*/ 888448 h 2429558"/>
              <a:gd name="connsiteX246" fmla="*/ 2390923 w 3005577"/>
              <a:gd name="connsiteY246" fmla="*/ 845585 h 2429558"/>
              <a:gd name="connsiteX247" fmla="*/ 2371873 w 3005577"/>
              <a:gd name="connsiteY247" fmla="*/ 831298 h 2429558"/>
              <a:gd name="connsiteX248" fmla="*/ 2348061 w 3005577"/>
              <a:gd name="connsiteY248" fmla="*/ 802723 h 2429558"/>
              <a:gd name="connsiteX249" fmla="*/ 2319486 w 3005577"/>
              <a:gd name="connsiteY249" fmla="*/ 788435 h 2429558"/>
              <a:gd name="connsiteX250" fmla="*/ 2276623 w 3005577"/>
              <a:gd name="connsiteY250" fmla="*/ 755098 h 2429558"/>
              <a:gd name="connsiteX251" fmla="*/ 2248048 w 3005577"/>
              <a:gd name="connsiteY251" fmla="*/ 736048 h 2429558"/>
              <a:gd name="connsiteX252" fmla="*/ 2233761 w 3005577"/>
              <a:gd name="connsiteY252" fmla="*/ 726523 h 2429558"/>
              <a:gd name="connsiteX253" fmla="*/ 2219473 w 3005577"/>
              <a:gd name="connsiteY253" fmla="*/ 721760 h 2429558"/>
              <a:gd name="connsiteX254" fmla="*/ 2190898 w 3005577"/>
              <a:gd name="connsiteY254" fmla="*/ 702710 h 2429558"/>
              <a:gd name="connsiteX255" fmla="*/ 2119461 w 3005577"/>
              <a:gd name="connsiteY255" fmla="*/ 655085 h 2429558"/>
              <a:gd name="connsiteX256" fmla="*/ 2090886 w 3005577"/>
              <a:gd name="connsiteY256" fmla="*/ 636035 h 2429558"/>
              <a:gd name="connsiteX257" fmla="*/ 2076598 w 3005577"/>
              <a:gd name="connsiteY257" fmla="*/ 626510 h 2429558"/>
              <a:gd name="connsiteX258" fmla="*/ 2048023 w 3005577"/>
              <a:gd name="connsiteY258" fmla="*/ 616985 h 2429558"/>
              <a:gd name="connsiteX259" fmla="*/ 2033736 w 3005577"/>
              <a:gd name="connsiteY259" fmla="*/ 612223 h 2429558"/>
              <a:gd name="connsiteX260" fmla="*/ 1952773 w 3005577"/>
              <a:gd name="connsiteY260" fmla="*/ 621748 h 2429558"/>
              <a:gd name="connsiteX261" fmla="*/ 1938486 w 3005577"/>
              <a:gd name="connsiteY261" fmla="*/ 631273 h 2429558"/>
              <a:gd name="connsiteX262" fmla="*/ 1909911 w 3005577"/>
              <a:gd name="connsiteY262" fmla="*/ 640798 h 2429558"/>
              <a:gd name="connsiteX263" fmla="*/ 1795611 w 3005577"/>
              <a:gd name="connsiteY263" fmla="*/ 636035 h 2429558"/>
              <a:gd name="connsiteX264" fmla="*/ 1767036 w 3005577"/>
              <a:gd name="connsiteY264" fmla="*/ 574123 h 2429558"/>
              <a:gd name="connsiteX265" fmla="*/ 1707504 w 3005577"/>
              <a:gd name="connsiteY265" fmla="*/ 497923 h 2429558"/>
              <a:gd name="connsiteX266" fmla="*/ 1676548 w 3005577"/>
              <a:gd name="connsiteY266" fmla="*/ 445535 h 2429558"/>
              <a:gd name="connsiteX267" fmla="*/ 1657498 w 3005577"/>
              <a:gd name="connsiteY267" fmla="*/ 402673 h 2429558"/>
              <a:gd name="connsiteX268" fmla="*/ 1638448 w 3005577"/>
              <a:gd name="connsiteY268" fmla="*/ 359810 h 2429558"/>
              <a:gd name="connsiteX269" fmla="*/ 1628923 w 3005577"/>
              <a:gd name="connsiteY269" fmla="*/ 331235 h 2429558"/>
              <a:gd name="connsiteX270" fmla="*/ 1614636 w 3005577"/>
              <a:gd name="connsiteY270" fmla="*/ 302660 h 2429558"/>
              <a:gd name="connsiteX271" fmla="*/ 1586061 w 3005577"/>
              <a:gd name="connsiteY271" fmla="*/ 293135 h 2429558"/>
              <a:gd name="connsiteX272" fmla="*/ 1557486 w 3005577"/>
              <a:gd name="connsiteY272" fmla="*/ 278848 h 2429558"/>
              <a:gd name="connsiteX273" fmla="*/ 1543198 w 3005577"/>
              <a:gd name="connsiteY273" fmla="*/ 269323 h 2429558"/>
              <a:gd name="connsiteX274" fmla="*/ 1514623 w 3005577"/>
              <a:gd name="connsiteY274" fmla="*/ 259798 h 2429558"/>
              <a:gd name="connsiteX275" fmla="*/ 1486048 w 3005577"/>
              <a:gd name="connsiteY275" fmla="*/ 274085 h 2429558"/>
              <a:gd name="connsiteX276" fmla="*/ 1471761 w 3005577"/>
              <a:gd name="connsiteY276" fmla="*/ 278848 h 2429558"/>
              <a:gd name="connsiteX277" fmla="*/ 1457473 w 3005577"/>
              <a:gd name="connsiteY277" fmla="*/ 288373 h 2429558"/>
              <a:gd name="connsiteX278" fmla="*/ 1428898 w 3005577"/>
              <a:gd name="connsiteY278" fmla="*/ 297898 h 2429558"/>
              <a:gd name="connsiteX279" fmla="*/ 1371748 w 3005577"/>
              <a:gd name="connsiteY279" fmla="*/ 293135 h 2429558"/>
              <a:gd name="connsiteX280" fmla="*/ 1343173 w 3005577"/>
              <a:gd name="connsiteY280" fmla="*/ 283610 h 2429558"/>
              <a:gd name="connsiteX281" fmla="*/ 1309836 w 3005577"/>
              <a:gd name="connsiteY281" fmla="*/ 274085 h 2429558"/>
              <a:gd name="connsiteX282" fmla="*/ 1100286 w 3005577"/>
              <a:gd name="connsiteY282" fmla="*/ 278848 h 2429558"/>
              <a:gd name="connsiteX283" fmla="*/ 1000273 w 3005577"/>
              <a:gd name="connsiteY283" fmla="*/ 278848 h 2429558"/>
              <a:gd name="connsiteX284" fmla="*/ 981223 w 3005577"/>
              <a:gd name="connsiteY284" fmla="*/ 231223 h 2429558"/>
              <a:gd name="connsiteX285" fmla="*/ 1024086 w 3005577"/>
              <a:gd name="connsiteY285" fmla="*/ 207410 h 2429558"/>
              <a:gd name="connsiteX286" fmla="*/ 1047898 w 3005577"/>
              <a:gd name="connsiteY286" fmla="*/ 145498 h 2429558"/>
              <a:gd name="connsiteX287" fmla="*/ 1043136 w 3005577"/>
              <a:gd name="connsiteY287" fmla="*/ 107398 h 2429558"/>
              <a:gd name="connsiteX288" fmla="*/ 1033611 w 3005577"/>
              <a:gd name="connsiteY288" fmla="*/ 78823 h 2429558"/>
              <a:gd name="connsiteX289" fmla="*/ 990748 w 3005577"/>
              <a:gd name="connsiteY289" fmla="*/ 50248 h 2429558"/>
              <a:gd name="connsiteX290" fmla="*/ 947886 w 3005577"/>
              <a:gd name="connsiteY290" fmla="*/ 2623 h 2429558"/>
              <a:gd name="connsiteX291" fmla="*/ 881211 w 3005577"/>
              <a:gd name="connsiteY291" fmla="*/ 7385 h 2429558"/>
              <a:gd name="connsiteX292" fmla="*/ 862161 w 3005577"/>
              <a:gd name="connsiteY292" fmla="*/ 12148 h 2429558"/>
              <a:gd name="connsiteX293" fmla="*/ 809773 w 3005577"/>
              <a:gd name="connsiteY293" fmla="*/ 16910 h 2429558"/>
              <a:gd name="connsiteX294" fmla="*/ 828823 w 3005577"/>
              <a:gd name="connsiteY294" fmla="*/ 16910 h 2429558"/>
              <a:gd name="connsiteX0" fmla="*/ 828823 w 3005577"/>
              <a:gd name="connsiteY0" fmla="*/ 16910 h 2429558"/>
              <a:gd name="connsiteX1" fmla="*/ 776436 w 3005577"/>
              <a:gd name="connsiteY1" fmla="*/ 35960 h 2429558"/>
              <a:gd name="connsiteX2" fmla="*/ 752623 w 3005577"/>
              <a:gd name="connsiteY2" fmla="*/ 40723 h 2429558"/>
              <a:gd name="connsiteX3" fmla="*/ 733573 w 3005577"/>
              <a:gd name="connsiteY3" fmla="*/ 45485 h 2429558"/>
              <a:gd name="connsiteX4" fmla="*/ 704998 w 3005577"/>
              <a:gd name="connsiteY4" fmla="*/ 55010 h 2429558"/>
              <a:gd name="connsiteX5" fmla="*/ 666898 w 3005577"/>
              <a:gd name="connsiteY5" fmla="*/ 88348 h 2429558"/>
              <a:gd name="connsiteX6" fmla="*/ 666898 w 3005577"/>
              <a:gd name="connsiteY6" fmla="*/ 221698 h 2429558"/>
              <a:gd name="connsiteX7" fmla="*/ 681186 w 3005577"/>
              <a:gd name="connsiteY7" fmla="*/ 226460 h 2429558"/>
              <a:gd name="connsiteX8" fmla="*/ 690711 w 3005577"/>
              <a:gd name="connsiteY8" fmla="*/ 240748 h 2429558"/>
              <a:gd name="connsiteX9" fmla="*/ 695473 w 3005577"/>
              <a:gd name="connsiteY9" fmla="*/ 255035 h 2429558"/>
              <a:gd name="connsiteX10" fmla="*/ 714523 w 3005577"/>
              <a:gd name="connsiteY10" fmla="*/ 283610 h 2429558"/>
              <a:gd name="connsiteX11" fmla="*/ 724048 w 3005577"/>
              <a:gd name="connsiteY11" fmla="*/ 297898 h 2429558"/>
              <a:gd name="connsiteX12" fmla="*/ 733573 w 3005577"/>
              <a:gd name="connsiteY12" fmla="*/ 335998 h 2429558"/>
              <a:gd name="connsiteX13" fmla="*/ 738336 w 3005577"/>
              <a:gd name="connsiteY13" fmla="*/ 350285 h 2429558"/>
              <a:gd name="connsiteX14" fmla="*/ 733573 w 3005577"/>
              <a:gd name="connsiteY14" fmla="*/ 412198 h 2429558"/>
              <a:gd name="connsiteX15" fmla="*/ 719286 w 3005577"/>
              <a:gd name="connsiteY15" fmla="*/ 440773 h 2429558"/>
              <a:gd name="connsiteX16" fmla="*/ 714523 w 3005577"/>
              <a:gd name="connsiteY16" fmla="*/ 455060 h 2429558"/>
              <a:gd name="connsiteX17" fmla="*/ 681186 w 3005577"/>
              <a:gd name="connsiteY17" fmla="*/ 497923 h 2429558"/>
              <a:gd name="connsiteX18" fmla="*/ 647848 w 3005577"/>
              <a:gd name="connsiteY18" fmla="*/ 536023 h 2429558"/>
              <a:gd name="connsiteX19" fmla="*/ 638323 w 3005577"/>
              <a:gd name="connsiteY19" fmla="*/ 550310 h 2429558"/>
              <a:gd name="connsiteX20" fmla="*/ 609748 w 3005577"/>
              <a:gd name="connsiteY20" fmla="*/ 559835 h 2429558"/>
              <a:gd name="connsiteX21" fmla="*/ 595461 w 3005577"/>
              <a:gd name="connsiteY21" fmla="*/ 564598 h 2429558"/>
              <a:gd name="connsiteX22" fmla="*/ 581173 w 3005577"/>
              <a:gd name="connsiteY22" fmla="*/ 569360 h 2429558"/>
              <a:gd name="connsiteX23" fmla="*/ 566886 w 3005577"/>
              <a:gd name="connsiteY23" fmla="*/ 574123 h 2429558"/>
              <a:gd name="connsiteX24" fmla="*/ 543073 w 3005577"/>
              <a:gd name="connsiteY24" fmla="*/ 593173 h 2429558"/>
              <a:gd name="connsiteX25" fmla="*/ 533548 w 3005577"/>
              <a:gd name="connsiteY25" fmla="*/ 607460 h 2429558"/>
              <a:gd name="connsiteX26" fmla="*/ 504973 w 3005577"/>
              <a:gd name="connsiteY26" fmla="*/ 626510 h 2429558"/>
              <a:gd name="connsiteX27" fmla="*/ 490686 w 3005577"/>
              <a:gd name="connsiteY27" fmla="*/ 636035 h 2429558"/>
              <a:gd name="connsiteX28" fmla="*/ 476398 w 3005577"/>
              <a:gd name="connsiteY28" fmla="*/ 645560 h 2429558"/>
              <a:gd name="connsiteX29" fmla="*/ 466873 w 3005577"/>
              <a:gd name="connsiteY29" fmla="*/ 659848 h 2429558"/>
              <a:gd name="connsiteX30" fmla="*/ 433536 w 3005577"/>
              <a:gd name="connsiteY30" fmla="*/ 697948 h 2429558"/>
              <a:gd name="connsiteX31" fmla="*/ 409723 w 3005577"/>
              <a:gd name="connsiteY31" fmla="*/ 736048 h 2429558"/>
              <a:gd name="connsiteX32" fmla="*/ 400198 w 3005577"/>
              <a:gd name="connsiteY32" fmla="*/ 750335 h 2429558"/>
              <a:gd name="connsiteX33" fmla="*/ 371623 w 3005577"/>
              <a:gd name="connsiteY33" fmla="*/ 774148 h 2429558"/>
              <a:gd name="connsiteX34" fmla="*/ 352573 w 3005577"/>
              <a:gd name="connsiteY34" fmla="*/ 802723 h 2429558"/>
              <a:gd name="connsiteX35" fmla="*/ 321617 w 3005577"/>
              <a:gd name="connsiteY35" fmla="*/ 817010 h 2429558"/>
              <a:gd name="connsiteX36" fmla="*/ 357336 w 3005577"/>
              <a:gd name="connsiteY36" fmla="*/ 859873 h 2429558"/>
              <a:gd name="connsiteX37" fmla="*/ 357336 w 3005577"/>
              <a:gd name="connsiteY37" fmla="*/ 917023 h 2429558"/>
              <a:gd name="connsiteX38" fmla="*/ 343048 w 3005577"/>
              <a:gd name="connsiteY38" fmla="*/ 945598 h 2429558"/>
              <a:gd name="connsiteX39" fmla="*/ 333523 w 3005577"/>
              <a:gd name="connsiteY39" fmla="*/ 997985 h 2429558"/>
              <a:gd name="connsiteX40" fmla="*/ 276373 w 3005577"/>
              <a:gd name="connsiteY40" fmla="*/ 1026561 h 2429558"/>
              <a:gd name="connsiteX41" fmla="*/ 338286 w 3005577"/>
              <a:gd name="connsiteY41" fmla="*/ 1112285 h 2429558"/>
              <a:gd name="connsiteX42" fmla="*/ 302567 w 3005577"/>
              <a:gd name="connsiteY42" fmla="*/ 1224204 h 2429558"/>
              <a:gd name="connsiteX43" fmla="*/ 309711 w 3005577"/>
              <a:gd name="connsiteY43" fmla="*/ 1312310 h 2429558"/>
              <a:gd name="connsiteX44" fmla="*/ 295423 w 3005577"/>
              <a:gd name="connsiteY44" fmla="*/ 1340885 h 2429558"/>
              <a:gd name="connsiteX45" fmla="*/ 233510 w 3005577"/>
              <a:gd name="connsiteY45" fmla="*/ 1388510 h 2429558"/>
              <a:gd name="connsiteX46" fmla="*/ 193030 w 3005577"/>
              <a:gd name="connsiteY46" fmla="*/ 1498048 h 2429558"/>
              <a:gd name="connsiteX47" fmla="*/ 195411 w 3005577"/>
              <a:gd name="connsiteY47" fmla="*/ 1531385 h 2429558"/>
              <a:gd name="connsiteX48" fmla="*/ 181123 w 3005577"/>
              <a:gd name="connsiteY48" fmla="*/ 1540910 h 2429558"/>
              <a:gd name="connsiteX49" fmla="*/ 171598 w 3005577"/>
              <a:gd name="connsiteY49" fmla="*/ 1555198 h 2429558"/>
              <a:gd name="connsiteX50" fmla="*/ 157311 w 3005577"/>
              <a:gd name="connsiteY50" fmla="*/ 1569485 h 2429558"/>
              <a:gd name="connsiteX51" fmla="*/ 147786 w 3005577"/>
              <a:gd name="connsiteY51" fmla="*/ 1598060 h 2429558"/>
              <a:gd name="connsiteX52" fmla="*/ 128736 w 3005577"/>
              <a:gd name="connsiteY52" fmla="*/ 1626635 h 2429558"/>
              <a:gd name="connsiteX53" fmla="*/ 123973 w 3005577"/>
              <a:gd name="connsiteY53" fmla="*/ 1640923 h 2429558"/>
              <a:gd name="connsiteX54" fmla="*/ 109686 w 3005577"/>
              <a:gd name="connsiteY54" fmla="*/ 1655210 h 2429558"/>
              <a:gd name="connsiteX55" fmla="*/ 95398 w 3005577"/>
              <a:gd name="connsiteY55" fmla="*/ 1683785 h 2429558"/>
              <a:gd name="connsiteX56" fmla="*/ 90636 w 3005577"/>
              <a:gd name="connsiteY56" fmla="*/ 1698073 h 2429558"/>
              <a:gd name="connsiteX57" fmla="*/ 81111 w 3005577"/>
              <a:gd name="connsiteY57" fmla="*/ 1712360 h 2429558"/>
              <a:gd name="connsiteX58" fmla="*/ 69205 w 3005577"/>
              <a:gd name="connsiteY58" fmla="*/ 1767129 h 2429558"/>
              <a:gd name="connsiteX59" fmla="*/ 21579 w 3005577"/>
              <a:gd name="connsiteY59" fmla="*/ 1812373 h 2429558"/>
              <a:gd name="connsiteX60" fmla="*/ 148 w 3005577"/>
              <a:gd name="connsiteY60" fmla="*/ 1883810 h 2429558"/>
              <a:gd name="connsiteX61" fmla="*/ 31105 w 3005577"/>
              <a:gd name="connsiteY61" fmla="*/ 1943342 h 2429558"/>
              <a:gd name="connsiteX62" fmla="*/ 71586 w 3005577"/>
              <a:gd name="connsiteY62" fmla="*/ 1964773 h 2429558"/>
              <a:gd name="connsiteX63" fmla="*/ 90636 w 3005577"/>
              <a:gd name="connsiteY63" fmla="*/ 1993348 h 2429558"/>
              <a:gd name="connsiteX64" fmla="*/ 119211 w 3005577"/>
              <a:gd name="connsiteY64" fmla="*/ 1998110 h 2429558"/>
              <a:gd name="connsiteX65" fmla="*/ 147786 w 3005577"/>
              <a:gd name="connsiteY65" fmla="*/ 2012398 h 2429558"/>
              <a:gd name="connsiteX66" fmla="*/ 176361 w 3005577"/>
              <a:gd name="connsiteY66" fmla="*/ 2021923 h 2429558"/>
              <a:gd name="connsiteX67" fmla="*/ 223986 w 3005577"/>
              <a:gd name="connsiteY67" fmla="*/ 2017160 h 2429558"/>
              <a:gd name="connsiteX68" fmla="*/ 243036 w 3005577"/>
              <a:gd name="connsiteY68" fmla="*/ 1993348 h 2429558"/>
              <a:gd name="connsiteX69" fmla="*/ 257323 w 3005577"/>
              <a:gd name="connsiteY69" fmla="*/ 1983823 h 2429558"/>
              <a:gd name="connsiteX70" fmla="*/ 266848 w 3005577"/>
              <a:gd name="connsiteY70" fmla="*/ 1969535 h 2429558"/>
              <a:gd name="connsiteX71" fmla="*/ 271611 w 3005577"/>
              <a:gd name="connsiteY71" fmla="*/ 1955248 h 2429558"/>
              <a:gd name="connsiteX72" fmla="*/ 285898 w 3005577"/>
              <a:gd name="connsiteY72" fmla="*/ 1950485 h 2429558"/>
              <a:gd name="connsiteX73" fmla="*/ 304948 w 3005577"/>
              <a:gd name="connsiteY73" fmla="*/ 1921910 h 2429558"/>
              <a:gd name="connsiteX74" fmla="*/ 319236 w 3005577"/>
              <a:gd name="connsiteY74" fmla="*/ 1879048 h 2429558"/>
              <a:gd name="connsiteX75" fmla="*/ 323998 w 3005577"/>
              <a:gd name="connsiteY75" fmla="*/ 1864760 h 2429558"/>
              <a:gd name="connsiteX76" fmla="*/ 338286 w 3005577"/>
              <a:gd name="connsiteY76" fmla="*/ 1855235 h 2429558"/>
              <a:gd name="connsiteX77" fmla="*/ 347811 w 3005577"/>
              <a:gd name="connsiteY77" fmla="*/ 1840948 h 2429558"/>
              <a:gd name="connsiteX78" fmla="*/ 390673 w 3005577"/>
              <a:gd name="connsiteY78" fmla="*/ 1817135 h 2429558"/>
              <a:gd name="connsiteX79" fmla="*/ 409723 w 3005577"/>
              <a:gd name="connsiteY79" fmla="*/ 1793323 h 2429558"/>
              <a:gd name="connsiteX80" fmla="*/ 424011 w 3005577"/>
              <a:gd name="connsiteY80" fmla="*/ 1764748 h 2429558"/>
              <a:gd name="connsiteX81" fmla="*/ 443061 w 3005577"/>
              <a:gd name="connsiteY81" fmla="*/ 1736173 h 2429558"/>
              <a:gd name="connsiteX82" fmla="*/ 457348 w 3005577"/>
              <a:gd name="connsiteY82" fmla="*/ 1707598 h 2429558"/>
              <a:gd name="connsiteX83" fmla="*/ 466873 w 3005577"/>
              <a:gd name="connsiteY83" fmla="*/ 1674260 h 2429558"/>
              <a:gd name="connsiteX84" fmla="*/ 462111 w 3005577"/>
              <a:gd name="connsiteY84" fmla="*/ 1602823 h 2429558"/>
              <a:gd name="connsiteX85" fmla="*/ 462111 w 3005577"/>
              <a:gd name="connsiteY85" fmla="*/ 1517098 h 2429558"/>
              <a:gd name="connsiteX86" fmla="*/ 476398 w 3005577"/>
              <a:gd name="connsiteY86" fmla="*/ 1512335 h 2429558"/>
              <a:gd name="connsiteX87" fmla="*/ 490686 w 3005577"/>
              <a:gd name="connsiteY87" fmla="*/ 1502810 h 2429558"/>
              <a:gd name="connsiteX88" fmla="*/ 514498 w 3005577"/>
              <a:gd name="connsiteY88" fmla="*/ 1478998 h 2429558"/>
              <a:gd name="connsiteX89" fmla="*/ 538311 w 3005577"/>
              <a:gd name="connsiteY89" fmla="*/ 1459948 h 2429558"/>
              <a:gd name="connsiteX90" fmla="*/ 562123 w 3005577"/>
              <a:gd name="connsiteY90" fmla="*/ 1431373 h 2429558"/>
              <a:gd name="connsiteX91" fmla="*/ 581173 w 3005577"/>
              <a:gd name="connsiteY91" fmla="*/ 1402798 h 2429558"/>
              <a:gd name="connsiteX92" fmla="*/ 590698 w 3005577"/>
              <a:gd name="connsiteY92" fmla="*/ 1388510 h 2429558"/>
              <a:gd name="connsiteX93" fmla="*/ 604986 w 3005577"/>
              <a:gd name="connsiteY93" fmla="*/ 1378985 h 2429558"/>
              <a:gd name="connsiteX94" fmla="*/ 609748 w 3005577"/>
              <a:gd name="connsiteY94" fmla="*/ 1364698 h 2429558"/>
              <a:gd name="connsiteX95" fmla="*/ 619273 w 3005577"/>
              <a:gd name="connsiteY95" fmla="*/ 1331360 h 2429558"/>
              <a:gd name="connsiteX96" fmla="*/ 614511 w 3005577"/>
              <a:gd name="connsiteY96" fmla="*/ 1183723 h 2429558"/>
              <a:gd name="connsiteX97" fmla="*/ 638323 w 3005577"/>
              <a:gd name="connsiteY97" fmla="*/ 1097998 h 2429558"/>
              <a:gd name="connsiteX98" fmla="*/ 652611 w 3005577"/>
              <a:gd name="connsiteY98" fmla="*/ 1093235 h 2429558"/>
              <a:gd name="connsiteX99" fmla="*/ 695473 w 3005577"/>
              <a:gd name="connsiteY99" fmla="*/ 1069423 h 2429558"/>
              <a:gd name="connsiteX100" fmla="*/ 709761 w 3005577"/>
              <a:gd name="connsiteY100" fmla="*/ 1064660 h 2429558"/>
              <a:gd name="connsiteX101" fmla="*/ 776436 w 3005577"/>
              <a:gd name="connsiteY101" fmla="*/ 1069423 h 2429558"/>
              <a:gd name="connsiteX102" fmla="*/ 790723 w 3005577"/>
              <a:gd name="connsiteY102" fmla="*/ 1074185 h 2429558"/>
              <a:gd name="connsiteX103" fmla="*/ 828823 w 3005577"/>
              <a:gd name="connsiteY103" fmla="*/ 1078948 h 2429558"/>
              <a:gd name="connsiteX104" fmla="*/ 1014561 w 3005577"/>
              <a:gd name="connsiteY104" fmla="*/ 1107523 h 2429558"/>
              <a:gd name="connsiteX105" fmla="*/ 1043136 w 3005577"/>
              <a:gd name="connsiteY105" fmla="*/ 1117048 h 2429558"/>
              <a:gd name="connsiteX106" fmla="*/ 1085998 w 3005577"/>
              <a:gd name="connsiteY106" fmla="*/ 1131335 h 2429558"/>
              <a:gd name="connsiteX107" fmla="*/ 1100286 w 3005577"/>
              <a:gd name="connsiteY107" fmla="*/ 1136098 h 2429558"/>
              <a:gd name="connsiteX108" fmla="*/ 1143148 w 3005577"/>
              <a:gd name="connsiteY108" fmla="*/ 1159910 h 2429558"/>
              <a:gd name="connsiteX109" fmla="*/ 1171723 w 3005577"/>
              <a:gd name="connsiteY109" fmla="*/ 1178960 h 2429558"/>
              <a:gd name="connsiteX110" fmla="*/ 1195536 w 3005577"/>
              <a:gd name="connsiteY110" fmla="*/ 1198010 h 2429558"/>
              <a:gd name="connsiteX111" fmla="*/ 1205061 w 3005577"/>
              <a:gd name="connsiteY111" fmla="*/ 1212298 h 2429558"/>
              <a:gd name="connsiteX112" fmla="*/ 1233636 w 3005577"/>
              <a:gd name="connsiteY112" fmla="*/ 1231348 h 2429558"/>
              <a:gd name="connsiteX113" fmla="*/ 1247923 w 3005577"/>
              <a:gd name="connsiteY113" fmla="*/ 1240873 h 2429558"/>
              <a:gd name="connsiteX114" fmla="*/ 1276498 w 3005577"/>
              <a:gd name="connsiteY114" fmla="*/ 1259923 h 2429558"/>
              <a:gd name="connsiteX115" fmla="*/ 1300311 w 3005577"/>
              <a:gd name="connsiteY115" fmla="*/ 1288498 h 2429558"/>
              <a:gd name="connsiteX116" fmla="*/ 1319361 w 3005577"/>
              <a:gd name="connsiteY116" fmla="*/ 1317073 h 2429558"/>
              <a:gd name="connsiteX117" fmla="*/ 1328886 w 3005577"/>
              <a:gd name="connsiteY117" fmla="*/ 1331360 h 2429558"/>
              <a:gd name="connsiteX118" fmla="*/ 1357461 w 3005577"/>
              <a:gd name="connsiteY118" fmla="*/ 1374223 h 2429558"/>
              <a:gd name="connsiteX119" fmla="*/ 1366986 w 3005577"/>
              <a:gd name="connsiteY119" fmla="*/ 1388510 h 2429558"/>
              <a:gd name="connsiteX120" fmla="*/ 1381273 w 3005577"/>
              <a:gd name="connsiteY120" fmla="*/ 1398035 h 2429558"/>
              <a:gd name="connsiteX121" fmla="*/ 1400323 w 3005577"/>
              <a:gd name="connsiteY121" fmla="*/ 1421848 h 2429558"/>
              <a:gd name="connsiteX122" fmla="*/ 1419373 w 3005577"/>
              <a:gd name="connsiteY122" fmla="*/ 1450423 h 2429558"/>
              <a:gd name="connsiteX123" fmla="*/ 1428898 w 3005577"/>
              <a:gd name="connsiteY123" fmla="*/ 1464710 h 2429558"/>
              <a:gd name="connsiteX124" fmla="*/ 1443186 w 3005577"/>
              <a:gd name="connsiteY124" fmla="*/ 1469473 h 2429558"/>
              <a:gd name="connsiteX125" fmla="*/ 1466998 w 3005577"/>
              <a:gd name="connsiteY125" fmla="*/ 1493285 h 2429558"/>
              <a:gd name="connsiteX126" fmla="*/ 1476523 w 3005577"/>
              <a:gd name="connsiteY126" fmla="*/ 1507573 h 2429558"/>
              <a:gd name="connsiteX127" fmla="*/ 1490811 w 3005577"/>
              <a:gd name="connsiteY127" fmla="*/ 1517098 h 2429558"/>
              <a:gd name="connsiteX128" fmla="*/ 1505098 w 3005577"/>
              <a:gd name="connsiteY128" fmla="*/ 1531385 h 2429558"/>
              <a:gd name="connsiteX129" fmla="*/ 1533673 w 3005577"/>
              <a:gd name="connsiteY129" fmla="*/ 1540910 h 2429558"/>
              <a:gd name="connsiteX130" fmla="*/ 1567011 w 3005577"/>
              <a:gd name="connsiteY130" fmla="*/ 1550435 h 2429558"/>
              <a:gd name="connsiteX131" fmla="*/ 1595586 w 3005577"/>
              <a:gd name="connsiteY131" fmla="*/ 1555198 h 2429558"/>
              <a:gd name="connsiteX132" fmla="*/ 1609873 w 3005577"/>
              <a:gd name="connsiteY132" fmla="*/ 1559960 h 2429558"/>
              <a:gd name="connsiteX133" fmla="*/ 1628923 w 3005577"/>
              <a:gd name="connsiteY133" fmla="*/ 1564723 h 2429558"/>
              <a:gd name="connsiteX134" fmla="*/ 1657498 w 3005577"/>
              <a:gd name="connsiteY134" fmla="*/ 1583773 h 2429558"/>
              <a:gd name="connsiteX135" fmla="*/ 1671786 w 3005577"/>
              <a:gd name="connsiteY135" fmla="*/ 1593298 h 2429558"/>
              <a:gd name="connsiteX136" fmla="*/ 1695598 w 3005577"/>
              <a:gd name="connsiteY136" fmla="*/ 1617110 h 2429558"/>
              <a:gd name="connsiteX137" fmla="*/ 1719411 w 3005577"/>
              <a:gd name="connsiteY137" fmla="*/ 1636160 h 2429558"/>
              <a:gd name="connsiteX138" fmla="*/ 1743223 w 3005577"/>
              <a:gd name="connsiteY138" fmla="*/ 1679023 h 2429558"/>
              <a:gd name="connsiteX139" fmla="*/ 1752748 w 3005577"/>
              <a:gd name="connsiteY139" fmla="*/ 1693310 h 2429558"/>
              <a:gd name="connsiteX140" fmla="*/ 1767036 w 3005577"/>
              <a:gd name="connsiteY140" fmla="*/ 1698073 h 2429558"/>
              <a:gd name="connsiteX141" fmla="*/ 1790848 w 3005577"/>
              <a:gd name="connsiteY141" fmla="*/ 1721885 h 2429558"/>
              <a:gd name="connsiteX142" fmla="*/ 1814661 w 3005577"/>
              <a:gd name="connsiteY142" fmla="*/ 1745698 h 2429558"/>
              <a:gd name="connsiteX143" fmla="*/ 1824186 w 3005577"/>
              <a:gd name="connsiteY143" fmla="*/ 1759985 h 2429558"/>
              <a:gd name="connsiteX144" fmla="*/ 1847998 w 3005577"/>
              <a:gd name="connsiteY144" fmla="*/ 1783798 h 2429558"/>
              <a:gd name="connsiteX145" fmla="*/ 1857523 w 3005577"/>
              <a:gd name="connsiteY145" fmla="*/ 1812373 h 2429558"/>
              <a:gd name="connsiteX146" fmla="*/ 1862286 w 3005577"/>
              <a:gd name="connsiteY146" fmla="*/ 1826660 h 2429558"/>
              <a:gd name="connsiteX147" fmla="*/ 1867048 w 3005577"/>
              <a:gd name="connsiteY147" fmla="*/ 1912385 h 2429558"/>
              <a:gd name="connsiteX148" fmla="*/ 1881336 w 3005577"/>
              <a:gd name="connsiteY148" fmla="*/ 1960010 h 2429558"/>
              <a:gd name="connsiteX149" fmla="*/ 1895623 w 3005577"/>
              <a:gd name="connsiteY149" fmla="*/ 2002873 h 2429558"/>
              <a:gd name="connsiteX150" fmla="*/ 1905148 w 3005577"/>
              <a:gd name="connsiteY150" fmla="*/ 2031448 h 2429558"/>
              <a:gd name="connsiteX151" fmla="*/ 1919436 w 3005577"/>
              <a:gd name="connsiteY151" fmla="*/ 2083835 h 2429558"/>
              <a:gd name="connsiteX152" fmla="*/ 1924198 w 3005577"/>
              <a:gd name="connsiteY152" fmla="*/ 2098123 h 2429558"/>
              <a:gd name="connsiteX153" fmla="*/ 1938486 w 3005577"/>
              <a:gd name="connsiteY153" fmla="*/ 2107648 h 2429558"/>
              <a:gd name="connsiteX154" fmla="*/ 1957536 w 3005577"/>
              <a:gd name="connsiteY154" fmla="*/ 2150510 h 2429558"/>
              <a:gd name="connsiteX155" fmla="*/ 1962298 w 3005577"/>
              <a:gd name="connsiteY155" fmla="*/ 2164798 h 2429558"/>
              <a:gd name="connsiteX156" fmla="*/ 1981348 w 3005577"/>
              <a:gd name="connsiteY156" fmla="*/ 2193373 h 2429558"/>
              <a:gd name="connsiteX157" fmla="*/ 2005161 w 3005577"/>
              <a:gd name="connsiteY157" fmla="*/ 2221948 h 2429558"/>
              <a:gd name="connsiteX158" fmla="*/ 2019448 w 3005577"/>
              <a:gd name="connsiteY158" fmla="*/ 2231473 h 2429558"/>
              <a:gd name="connsiteX159" fmla="*/ 2033736 w 3005577"/>
              <a:gd name="connsiteY159" fmla="*/ 2245760 h 2429558"/>
              <a:gd name="connsiteX160" fmla="*/ 2048023 w 3005577"/>
              <a:gd name="connsiteY160" fmla="*/ 2250523 h 2429558"/>
              <a:gd name="connsiteX161" fmla="*/ 2090886 w 3005577"/>
              <a:gd name="connsiteY161" fmla="*/ 2269573 h 2429558"/>
              <a:gd name="connsiteX162" fmla="*/ 2157561 w 3005577"/>
              <a:gd name="connsiteY162" fmla="*/ 2288623 h 2429558"/>
              <a:gd name="connsiteX163" fmla="*/ 2186136 w 3005577"/>
              <a:gd name="connsiteY163" fmla="*/ 2307673 h 2429558"/>
              <a:gd name="connsiteX164" fmla="*/ 2214711 w 3005577"/>
              <a:gd name="connsiteY164" fmla="*/ 2317198 h 2429558"/>
              <a:gd name="connsiteX165" fmla="*/ 2228998 w 3005577"/>
              <a:gd name="connsiteY165" fmla="*/ 2326723 h 2429558"/>
              <a:gd name="connsiteX166" fmla="*/ 2271861 w 3005577"/>
              <a:gd name="connsiteY166" fmla="*/ 2336248 h 2429558"/>
              <a:gd name="connsiteX167" fmla="*/ 2300436 w 3005577"/>
              <a:gd name="connsiteY167" fmla="*/ 2345773 h 2429558"/>
              <a:gd name="connsiteX168" fmla="*/ 2329011 w 3005577"/>
              <a:gd name="connsiteY168" fmla="*/ 2355298 h 2429558"/>
              <a:gd name="connsiteX169" fmla="*/ 2357586 w 3005577"/>
              <a:gd name="connsiteY169" fmla="*/ 2369585 h 2429558"/>
              <a:gd name="connsiteX170" fmla="*/ 2386161 w 3005577"/>
              <a:gd name="connsiteY170" fmla="*/ 2383873 h 2429558"/>
              <a:gd name="connsiteX171" fmla="*/ 2400448 w 3005577"/>
              <a:gd name="connsiteY171" fmla="*/ 2393398 h 2429558"/>
              <a:gd name="connsiteX172" fmla="*/ 2429023 w 3005577"/>
              <a:gd name="connsiteY172" fmla="*/ 2402923 h 2429558"/>
              <a:gd name="connsiteX173" fmla="*/ 2457598 w 3005577"/>
              <a:gd name="connsiteY173" fmla="*/ 2412448 h 2429558"/>
              <a:gd name="connsiteX174" fmla="*/ 2471886 w 3005577"/>
              <a:gd name="connsiteY174" fmla="*/ 2417210 h 2429558"/>
              <a:gd name="connsiteX175" fmla="*/ 2662385 w 3005577"/>
              <a:gd name="connsiteY175" fmla="*/ 2424354 h 2429558"/>
              <a:gd name="connsiteX176" fmla="*/ 2717154 w 3005577"/>
              <a:gd name="connsiteY176" fmla="*/ 2331485 h 2429558"/>
              <a:gd name="connsiteX177" fmla="*/ 2664767 w 3005577"/>
              <a:gd name="connsiteY177" fmla="*/ 2198136 h 2429558"/>
              <a:gd name="connsiteX178" fmla="*/ 2605236 w 3005577"/>
              <a:gd name="connsiteY178" fmla="*/ 2031448 h 2429558"/>
              <a:gd name="connsiteX179" fmla="*/ 2609998 w 3005577"/>
              <a:gd name="connsiteY179" fmla="*/ 1983823 h 2429558"/>
              <a:gd name="connsiteX180" fmla="*/ 2614761 w 3005577"/>
              <a:gd name="connsiteY180" fmla="*/ 1964773 h 2429558"/>
              <a:gd name="connsiteX181" fmla="*/ 2619523 w 3005577"/>
              <a:gd name="connsiteY181" fmla="*/ 1940960 h 2429558"/>
              <a:gd name="connsiteX182" fmla="*/ 2624286 w 3005577"/>
              <a:gd name="connsiteY182" fmla="*/ 1926673 h 2429558"/>
              <a:gd name="connsiteX183" fmla="*/ 2643336 w 3005577"/>
              <a:gd name="connsiteY183" fmla="*/ 1898098 h 2429558"/>
              <a:gd name="connsiteX184" fmla="*/ 2657623 w 3005577"/>
              <a:gd name="connsiteY184" fmla="*/ 1855235 h 2429558"/>
              <a:gd name="connsiteX185" fmla="*/ 2662386 w 3005577"/>
              <a:gd name="connsiteY185" fmla="*/ 1840948 h 2429558"/>
              <a:gd name="connsiteX186" fmla="*/ 2667148 w 3005577"/>
              <a:gd name="connsiteY186" fmla="*/ 1826660 h 2429558"/>
              <a:gd name="connsiteX187" fmla="*/ 2671911 w 3005577"/>
              <a:gd name="connsiteY187" fmla="*/ 1793323 h 2429558"/>
              <a:gd name="connsiteX188" fmla="*/ 2676673 w 3005577"/>
              <a:gd name="connsiteY188" fmla="*/ 1769510 h 2429558"/>
              <a:gd name="connsiteX189" fmla="*/ 2681436 w 3005577"/>
              <a:gd name="connsiteY189" fmla="*/ 1664735 h 2429558"/>
              <a:gd name="connsiteX190" fmla="*/ 2690961 w 3005577"/>
              <a:gd name="connsiteY190" fmla="*/ 1636160 h 2429558"/>
              <a:gd name="connsiteX191" fmla="*/ 2695723 w 3005577"/>
              <a:gd name="connsiteY191" fmla="*/ 1621873 h 2429558"/>
              <a:gd name="connsiteX192" fmla="*/ 2714773 w 3005577"/>
              <a:gd name="connsiteY192" fmla="*/ 1564723 h 2429558"/>
              <a:gd name="connsiteX193" fmla="*/ 2729061 w 3005577"/>
              <a:gd name="connsiteY193" fmla="*/ 1536148 h 2429558"/>
              <a:gd name="connsiteX194" fmla="*/ 2743348 w 3005577"/>
              <a:gd name="connsiteY194" fmla="*/ 1526623 h 2429558"/>
              <a:gd name="connsiteX195" fmla="*/ 2752873 w 3005577"/>
              <a:gd name="connsiteY195" fmla="*/ 1512335 h 2429558"/>
              <a:gd name="connsiteX196" fmla="*/ 2767161 w 3005577"/>
              <a:gd name="connsiteY196" fmla="*/ 1507573 h 2429558"/>
              <a:gd name="connsiteX197" fmla="*/ 2771923 w 3005577"/>
              <a:gd name="connsiteY197" fmla="*/ 1493285 h 2429558"/>
              <a:gd name="connsiteX198" fmla="*/ 2781448 w 3005577"/>
              <a:gd name="connsiteY198" fmla="*/ 1478998 h 2429558"/>
              <a:gd name="connsiteX199" fmla="*/ 2790973 w 3005577"/>
              <a:gd name="connsiteY199" fmla="*/ 1450423 h 2429558"/>
              <a:gd name="connsiteX200" fmla="*/ 2805261 w 3005577"/>
              <a:gd name="connsiteY200" fmla="*/ 1421848 h 2429558"/>
              <a:gd name="connsiteX201" fmla="*/ 2848123 w 3005577"/>
              <a:gd name="connsiteY201" fmla="*/ 1402798 h 2429558"/>
              <a:gd name="connsiteX202" fmla="*/ 2876698 w 3005577"/>
              <a:gd name="connsiteY202" fmla="*/ 1393273 h 2429558"/>
              <a:gd name="connsiteX203" fmla="*/ 2919561 w 3005577"/>
              <a:gd name="connsiteY203" fmla="*/ 1383748 h 2429558"/>
              <a:gd name="connsiteX204" fmla="*/ 2933848 w 3005577"/>
              <a:gd name="connsiteY204" fmla="*/ 1374223 h 2429558"/>
              <a:gd name="connsiteX205" fmla="*/ 2948136 w 3005577"/>
              <a:gd name="connsiteY205" fmla="*/ 1369460 h 2429558"/>
              <a:gd name="connsiteX206" fmla="*/ 2957661 w 3005577"/>
              <a:gd name="connsiteY206" fmla="*/ 1355173 h 2429558"/>
              <a:gd name="connsiteX207" fmla="*/ 2986236 w 3005577"/>
              <a:gd name="connsiteY207" fmla="*/ 1345648 h 2429558"/>
              <a:gd name="connsiteX208" fmla="*/ 3000523 w 3005577"/>
              <a:gd name="connsiteY208" fmla="*/ 1331360 h 2429558"/>
              <a:gd name="connsiteX209" fmla="*/ 3000523 w 3005577"/>
              <a:gd name="connsiteY209" fmla="*/ 1288498 h 2429558"/>
              <a:gd name="connsiteX210" fmla="*/ 2986236 w 3005577"/>
              <a:gd name="connsiteY210" fmla="*/ 1278973 h 2429558"/>
              <a:gd name="connsiteX211" fmla="*/ 2957661 w 3005577"/>
              <a:gd name="connsiteY211" fmla="*/ 1274210 h 2429558"/>
              <a:gd name="connsiteX212" fmla="*/ 2943373 w 3005577"/>
              <a:gd name="connsiteY212" fmla="*/ 1269448 h 2429558"/>
              <a:gd name="connsiteX213" fmla="*/ 2924323 w 3005577"/>
              <a:gd name="connsiteY213" fmla="*/ 1240873 h 2429558"/>
              <a:gd name="connsiteX214" fmla="*/ 2914798 w 3005577"/>
              <a:gd name="connsiteY214" fmla="*/ 1226585 h 2429558"/>
              <a:gd name="connsiteX215" fmla="*/ 2910036 w 3005577"/>
              <a:gd name="connsiteY215" fmla="*/ 1212298 h 2429558"/>
              <a:gd name="connsiteX216" fmla="*/ 2890986 w 3005577"/>
              <a:gd name="connsiteY216" fmla="*/ 1183723 h 2429558"/>
              <a:gd name="connsiteX217" fmla="*/ 2871936 w 3005577"/>
              <a:gd name="connsiteY217" fmla="*/ 1155148 h 2429558"/>
              <a:gd name="connsiteX218" fmla="*/ 2857648 w 3005577"/>
              <a:gd name="connsiteY218" fmla="*/ 1126573 h 2429558"/>
              <a:gd name="connsiteX219" fmla="*/ 2852886 w 3005577"/>
              <a:gd name="connsiteY219" fmla="*/ 1112285 h 2429558"/>
              <a:gd name="connsiteX220" fmla="*/ 2833836 w 3005577"/>
              <a:gd name="connsiteY220" fmla="*/ 1083710 h 2429558"/>
              <a:gd name="connsiteX221" fmla="*/ 2824311 w 3005577"/>
              <a:gd name="connsiteY221" fmla="*/ 1069423 h 2429558"/>
              <a:gd name="connsiteX222" fmla="*/ 2810023 w 3005577"/>
              <a:gd name="connsiteY222" fmla="*/ 1040848 h 2429558"/>
              <a:gd name="connsiteX223" fmla="*/ 2795736 w 3005577"/>
              <a:gd name="connsiteY223" fmla="*/ 1036085 h 2429558"/>
              <a:gd name="connsiteX224" fmla="*/ 2781448 w 3005577"/>
              <a:gd name="connsiteY224" fmla="*/ 1026560 h 2429558"/>
              <a:gd name="connsiteX225" fmla="*/ 2724298 w 3005577"/>
              <a:gd name="connsiteY225" fmla="*/ 1031323 h 2429558"/>
              <a:gd name="connsiteX226" fmla="*/ 2695723 w 3005577"/>
              <a:gd name="connsiteY226" fmla="*/ 1050373 h 2429558"/>
              <a:gd name="connsiteX227" fmla="*/ 2681436 w 3005577"/>
              <a:gd name="connsiteY227" fmla="*/ 1055135 h 2429558"/>
              <a:gd name="connsiteX228" fmla="*/ 2671911 w 3005577"/>
              <a:gd name="connsiteY228" fmla="*/ 1069423 h 2429558"/>
              <a:gd name="connsiteX229" fmla="*/ 2643336 w 3005577"/>
              <a:gd name="connsiteY229" fmla="*/ 1078948 h 2429558"/>
              <a:gd name="connsiteX230" fmla="*/ 2586186 w 3005577"/>
              <a:gd name="connsiteY230" fmla="*/ 1069423 h 2429558"/>
              <a:gd name="connsiteX231" fmla="*/ 2571898 w 3005577"/>
              <a:gd name="connsiteY231" fmla="*/ 1064660 h 2429558"/>
              <a:gd name="connsiteX232" fmla="*/ 2557611 w 3005577"/>
              <a:gd name="connsiteY232" fmla="*/ 1055135 h 2429558"/>
              <a:gd name="connsiteX233" fmla="*/ 2533798 w 3005577"/>
              <a:gd name="connsiteY233" fmla="*/ 1026560 h 2429558"/>
              <a:gd name="connsiteX234" fmla="*/ 2519511 w 3005577"/>
              <a:gd name="connsiteY234" fmla="*/ 1017035 h 2429558"/>
              <a:gd name="connsiteX235" fmla="*/ 2509986 w 3005577"/>
              <a:gd name="connsiteY235" fmla="*/ 1002748 h 2429558"/>
              <a:gd name="connsiteX236" fmla="*/ 2495698 w 3005577"/>
              <a:gd name="connsiteY236" fmla="*/ 993223 h 2429558"/>
              <a:gd name="connsiteX237" fmla="*/ 2490936 w 3005577"/>
              <a:gd name="connsiteY237" fmla="*/ 978935 h 2429558"/>
              <a:gd name="connsiteX238" fmla="*/ 2481411 w 3005577"/>
              <a:gd name="connsiteY238" fmla="*/ 964648 h 2429558"/>
              <a:gd name="connsiteX239" fmla="*/ 2476648 w 3005577"/>
              <a:gd name="connsiteY239" fmla="*/ 950360 h 2429558"/>
              <a:gd name="connsiteX240" fmla="*/ 2462361 w 3005577"/>
              <a:gd name="connsiteY240" fmla="*/ 936073 h 2429558"/>
              <a:gd name="connsiteX241" fmla="*/ 2452836 w 3005577"/>
              <a:gd name="connsiteY241" fmla="*/ 921785 h 2429558"/>
              <a:gd name="connsiteX242" fmla="*/ 2438548 w 3005577"/>
              <a:gd name="connsiteY242" fmla="*/ 907498 h 2429558"/>
              <a:gd name="connsiteX243" fmla="*/ 2429023 w 3005577"/>
              <a:gd name="connsiteY243" fmla="*/ 893210 h 2429558"/>
              <a:gd name="connsiteX244" fmla="*/ 2414736 w 3005577"/>
              <a:gd name="connsiteY244" fmla="*/ 888448 h 2429558"/>
              <a:gd name="connsiteX245" fmla="*/ 2390923 w 3005577"/>
              <a:gd name="connsiteY245" fmla="*/ 845585 h 2429558"/>
              <a:gd name="connsiteX246" fmla="*/ 2371873 w 3005577"/>
              <a:gd name="connsiteY246" fmla="*/ 831298 h 2429558"/>
              <a:gd name="connsiteX247" fmla="*/ 2348061 w 3005577"/>
              <a:gd name="connsiteY247" fmla="*/ 802723 h 2429558"/>
              <a:gd name="connsiteX248" fmla="*/ 2319486 w 3005577"/>
              <a:gd name="connsiteY248" fmla="*/ 788435 h 2429558"/>
              <a:gd name="connsiteX249" fmla="*/ 2276623 w 3005577"/>
              <a:gd name="connsiteY249" fmla="*/ 755098 h 2429558"/>
              <a:gd name="connsiteX250" fmla="*/ 2248048 w 3005577"/>
              <a:gd name="connsiteY250" fmla="*/ 736048 h 2429558"/>
              <a:gd name="connsiteX251" fmla="*/ 2233761 w 3005577"/>
              <a:gd name="connsiteY251" fmla="*/ 726523 h 2429558"/>
              <a:gd name="connsiteX252" fmla="*/ 2219473 w 3005577"/>
              <a:gd name="connsiteY252" fmla="*/ 721760 h 2429558"/>
              <a:gd name="connsiteX253" fmla="*/ 2190898 w 3005577"/>
              <a:gd name="connsiteY253" fmla="*/ 702710 h 2429558"/>
              <a:gd name="connsiteX254" fmla="*/ 2119461 w 3005577"/>
              <a:gd name="connsiteY254" fmla="*/ 655085 h 2429558"/>
              <a:gd name="connsiteX255" fmla="*/ 2090886 w 3005577"/>
              <a:gd name="connsiteY255" fmla="*/ 636035 h 2429558"/>
              <a:gd name="connsiteX256" fmla="*/ 2076598 w 3005577"/>
              <a:gd name="connsiteY256" fmla="*/ 626510 h 2429558"/>
              <a:gd name="connsiteX257" fmla="*/ 2048023 w 3005577"/>
              <a:gd name="connsiteY257" fmla="*/ 616985 h 2429558"/>
              <a:gd name="connsiteX258" fmla="*/ 2033736 w 3005577"/>
              <a:gd name="connsiteY258" fmla="*/ 612223 h 2429558"/>
              <a:gd name="connsiteX259" fmla="*/ 1952773 w 3005577"/>
              <a:gd name="connsiteY259" fmla="*/ 621748 h 2429558"/>
              <a:gd name="connsiteX260" fmla="*/ 1938486 w 3005577"/>
              <a:gd name="connsiteY260" fmla="*/ 631273 h 2429558"/>
              <a:gd name="connsiteX261" fmla="*/ 1909911 w 3005577"/>
              <a:gd name="connsiteY261" fmla="*/ 640798 h 2429558"/>
              <a:gd name="connsiteX262" fmla="*/ 1795611 w 3005577"/>
              <a:gd name="connsiteY262" fmla="*/ 636035 h 2429558"/>
              <a:gd name="connsiteX263" fmla="*/ 1767036 w 3005577"/>
              <a:gd name="connsiteY263" fmla="*/ 574123 h 2429558"/>
              <a:gd name="connsiteX264" fmla="*/ 1707504 w 3005577"/>
              <a:gd name="connsiteY264" fmla="*/ 497923 h 2429558"/>
              <a:gd name="connsiteX265" fmla="*/ 1676548 w 3005577"/>
              <a:gd name="connsiteY265" fmla="*/ 445535 h 2429558"/>
              <a:gd name="connsiteX266" fmla="*/ 1657498 w 3005577"/>
              <a:gd name="connsiteY266" fmla="*/ 402673 h 2429558"/>
              <a:gd name="connsiteX267" fmla="*/ 1638448 w 3005577"/>
              <a:gd name="connsiteY267" fmla="*/ 359810 h 2429558"/>
              <a:gd name="connsiteX268" fmla="*/ 1628923 w 3005577"/>
              <a:gd name="connsiteY268" fmla="*/ 331235 h 2429558"/>
              <a:gd name="connsiteX269" fmla="*/ 1614636 w 3005577"/>
              <a:gd name="connsiteY269" fmla="*/ 302660 h 2429558"/>
              <a:gd name="connsiteX270" fmla="*/ 1586061 w 3005577"/>
              <a:gd name="connsiteY270" fmla="*/ 293135 h 2429558"/>
              <a:gd name="connsiteX271" fmla="*/ 1557486 w 3005577"/>
              <a:gd name="connsiteY271" fmla="*/ 278848 h 2429558"/>
              <a:gd name="connsiteX272" fmla="*/ 1543198 w 3005577"/>
              <a:gd name="connsiteY272" fmla="*/ 269323 h 2429558"/>
              <a:gd name="connsiteX273" fmla="*/ 1514623 w 3005577"/>
              <a:gd name="connsiteY273" fmla="*/ 259798 h 2429558"/>
              <a:gd name="connsiteX274" fmla="*/ 1486048 w 3005577"/>
              <a:gd name="connsiteY274" fmla="*/ 274085 h 2429558"/>
              <a:gd name="connsiteX275" fmla="*/ 1471761 w 3005577"/>
              <a:gd name="connsiteY275" fmla="*/ 278848 h 2429558"/>
              <a:gd name="connsiteX276" fmla="*/ 1457473 w 3005577"/>
              <a:gd name="connsiteY276" fmla="*/ 288373 h 2429558"/>
              <a:gd name="connsiteX277" fmla="*/ 1428898 w 3005577"/>
              <a:gd name="connsiteY277" fmla="*/ 297898 h 2429558"/>
              <a:gd name="connsiteX278" fmla="*/ 1371748 w 3005577"/>
              <a:gd name="connsiteY278" fmla="*/ 293135 h 2429558"/>
              <a:gd name="connsiteX279" fmla="*/ 1343173 w 3005577"/>
              <a:gd name="connsiteY279" fmla="*/ 283610 h 2429558"/>
              <a:gd name="connsiteX280" fmla="*/ 1309836 w 3005577"/>
              <a:gd name="connsiteY280" fmla="*/ 274085 h 2429558"/>
              <a:gd name="connsiteX281" fmla="*/ 1100286 w 3005577"/>
              <a:gd name="connsiteY281" fmla="*/ 278848 h 2429558"/>
              <a:gd name="connsiteX282" fmla="*/ 1000273 w 3005577"/>
              <a:gd name="connsiteY282" fmla="*/ 278848 h 2429558"/>
              <a:gd name="connsiteX283" fmla="*/ 981223 w 3005577"/>
              <a:gd name="connsiteY283" fmla="*/ 231223 h 2429558"/>
              <a:gd name="connsiteX284" fmla="*/ 1024086 w 3005577"/>
              <a:gd name="connsiteY284" fmla="*/ 207410 h 2429558"/>
              <a:gd name="connsiteX285" fmla="*/ 1047898 w 3005577"/>
              <a:gd name="connsiteY285" fmla="*/ 145498 h 2429558"/>
              <a:gd name="connsiteX286" fmla="*/ 1043136 w 3005577"/>
              <a:gd name="connsiteY286" fmla="*/ 107398 h 2429558"/>
              <a:gd name="connsiteX287" fmla="*/ 1033611 w 3005577"/>
              <a:gd name="connsiteY287" fmla="*/ 78823 h 2429558"/>
              <a:gd name="connsiteX288" fmla="*/ 990748 w 3005577"/>
              <a:gd name="connsiteY288" fmla="*/ 50248 h 2429558"/>
              <a:gd name="connsiteX289" fmla="*/ 947886 w 3005577"/>
              <a:gd name="connsiteY289" fmla="*/ 2623 h 2429558"/>
              <a:gd name="connsiteX290" fmla="*/ 881211 w 3005577"/>
              <a:gd name="connsiteY290" fmla="*/ 7385 h 2429558"/>
              <a:gd name="connsiteX291" fmla="*/ 862161 w 3005577"/>
              <a:gd name="connsiteY291" fmla="*/ 12148 h 2429558"/>
              <a:gd name="connsiteX292" fmla="*/ 809773 w 3005577"/>
              <a:gd name="connsiteY292" fmla="*/ 16910 h 2429558"/>
              <a:gd name="connsiteX293" fmla="*/ 828823 w 3005577"/>
              <a:gd name="connsiteY293" fmla="*/ 16910 h 2429558"/>
              <a:gd name="connsiteX0" fmla="*/ 828823 w 3005577"/>
              <a:gd name="connsiteY0" fmla="*/ 16910 h 2429558"/>
              <a:gd name="connsiteX1" fmla="*/ 776436 w 3005577"/>
              <a:gd name="connsiteY1" fmla="*/ 35960 h 2429558"/>
              <a:gd name="connsiteX2" fmla="*/ 752623 w 3005577"/>
              <a:gd name="connsiteY2" fmla="*/ 40723 h 2429558"/>
              <a:gd name="connsiteX3" fmla="*/ 733573 w 3005577"/>
              <a:gd name="connsiteY3" fmla="*/ 45485 h 2429558"/>
              <a:gd name="connsiteX4" fmla="*/ 704998 w 3005577"/>
              <a:gd name="connsiteY4" fmla="*/ 55010 h 2429558"/>
              <a:gd name="connsiteX5" fmla="*/ 666898 w 3005577"/>
              <a:gd name="connsiteY5" fmla="*/ 88348 h 2429558"/>
              <a:gd name="connsiteX6" fmla="*/ 666898 w 3005577"/>
              <a:gd name="connsiteY6" fmla="*/ 221698 h 2429558"/>
              <a:gd name="connsiteX7" fmla="*/ 681186 w 3005577"/>
              <a:gd name="connsiteY7" fmla="*/ 226460 h 2429558"/>
              <a:gd name="connsiteX8" fmla="*/ 690711 w 3005577"/>
              <a:gd name="connsiteY8" fmla="*/ 240748 h 2429558"/>
              <a:gd name="connsiteX9" fmla="*/ 695473 w 3005577"/>
              <a:gd name="connsiteY9" fmla="*/ 255035 h 2429558"/>
              <a:gd name="connsiteX10" fmla="*/ 714523 w 3005577"/>
              <a:gd name="connsiteY10" fmla="*/ 283610 h 2429558"/>
              <a:gd name="connsiteX11" fmla="*/ 724048 w 3005577"/>
              <a:gd name="connsiteY11" fmla="*/ 297898 h 2429558"/>
              <a:gd name="connsiteX12" fmla="*/ 733573 w 3005577"/>
              <a:gd name="connsiteY12" fmla="*/ 335998 h 2429558"/>
              <a:gd name="connsiteX13" fmla="*/ 738336 w 3005577"/>
              <a:gd name="connsiteY13" fmla="*/ 350285 h 2429558"/>
              <a:gd name="connsiteX14" fmla="*/ 733573 w 3005577"/>
              <a:gd name="connsiteY14" fmla="*/ 412198 h 2429558"/>
              <a:gd name="connsiteX15" fmla="*/ 719286 w 3005577"/>
              <a:gd name="connsiteY15" fmla="*/ 440773 h 2429558"/>
              <a:gd name="connsiteX16" fmla="*/ 714523 w 3005577"/>
              <a:gd name="connsiteY16" fmla="*/ 455060 h 2429558"/>
              <a:gd name="connsiteX17" fmla="*/ 681186 w 3005577"/>
              <a:gd name="connsiteY17" fmla="*/ 497923 h 2429558"/>
              <a:gd name="connsiteX18" fmla="*/ 647848 w 3005577"/>
              <a:gd name="connsiteY18" fmla="*/ 536023 h 2429558"/>
              <a:gd name="connsiteX19" fmla="*/ 638323 w 3005577"/>
              <a:gd name="connsiteY19" fmla="*/ 550310 h 2429558"/>
              <a:gd name="connsiteX20" fmla="*/ 609748 w 3005577"/>
              <a:gd name="connsiteY20" fmla="*/ 559835 h 2429558"/>
              <a:gd name="connsiteX21" fmla="*/ 595461 w 3005577"/>
              <a:gd name="connsiteY21" fmla="*/ 564598 h 2429558"/>
              <a:gd name="connsiteX22" fmla="*/ 581173 w 3005577"/>
              <a:gd name="connsiteY22" fmla="*/ 569360 h 2429558"/>
              <a:gd name="connsiteX23" fmla="*/ 566886 w 3005577"/>
              <a:gd name="connsiteY23" fmla="*/ 574123 h 2429558"/>
              <a:gd name="connsiteX24" fmla="*/ 543073 w 3005577"/>
              <a:gd name="connsiteY24" fmla="*/ 593173 h 2429558"/>
              <a:gd name="connsiteX25" fmla="*/ 533548 w 3005577"/>
              <a:gd name="connsiteY25" fmla="*/ 607460 h 2429558"/>
              <a:gd name="connsiteX26" fmla="*/ 504973 w 3005577"/>
              <a:gd name="connsiteY26" fmla="*/ 626510 h 2429558"/>
              <a:gd name="connsiteX27" fmla="*/ 490686 w 3005577"/>
              <a:gd name="connsiteY27" fmla="*/ 636035 h 2429558"/>
              <a:gd name="connsiteX28" fmla="*/ 476398 w 3005577"/>
              <a:gd name="connsiteY28" fmla="*/ 645560 h 2429558"/>
              <a:gd name="connsiteX29" fmla="*/ 466873 w 3005577"/>
              <a:gd name="connsiteY29" fmla="*/ 659848 h 2429558"/>
              <a:gd name="connsiteX30" fmla="*/ 433536 w 3005577"/>
              <a:gd name="connsiteY30" fmla="*/ 697948 h 2429558"/>
              <a:gd name="connsiteX31" fmla="*/ 409723 w 3005577"/>
              <a:gd name="connsiteY31" fmla="*/ 736048 h 2429558"/>
              <a:gd name="connsiteX32" fmla="*/ 400198 w 3005577"/>
              <a:gd name="connsiteY32" fmla="*/ 750335 h 2429558"/>
              <a:gd name="connsiteX33" fmla="*/ 371623 w 3005577"/>
              <a:gd name="connsiteY33" fmla="*/ 774148 h 2429558"/>
              <a:gd name="connsiteX34" fmla="*/ 352573 w 3005577"/>
              <a:gd name="connsiteY34" fmla="*/ 802723 h 2429558"/>
              <a:gd name="connsiteX35" fmla="*/ 321617 w 3005577"/>
              <a:gd name="connsiteY35" fmla="*/ 817010 h 2429558"/>
              <a:gd name="connsiteX36" fmla="*/ 357336 w 3005577"/>
              <a:gd name="connsiteY36" fmla="*/ 859873 h 2429558"/>
              <a:gd name="connsiteX37" fmla="*/ 357336 w 3005577"/>
              <a:gd name="connsiteY37" fmla="*/ 917023 h 2429558"/>
              <a:gd name="connsiteX38" fmla="*/ 343048 w 3005577"/>
              <a:gd name="connsiteY38" fmla="*/ 945598 h 2429558"/>
              <a:gd name="connsiteX39" fmla="*/ 276373 w 3005577"/>
              <a:gd name="connsiteY39" fmla="*/ 1026561 h 2429558"/>
              <a:gd name="connsiteX40" fmla="*/ 338286 w 3005577"/>
              <a:gd name="connsiteY40" fmla="*/ 1112285 h 2429558"/>
              <a:gd name="connsiteX41" fmla="*/ 302567 w 3005577"/>
              <a:gd name="connsiteY41" fmla="*/ 1224204 h 2429558"/>
              <a:gd name="connsiteX42" fmla="*/ 309711 w 3005577"/>
              <a:gd name="connsiteY42" fmla="*/ 1312310 h 2429558"/>
              <a:gd name="connsiteX43" fmla="*/ 295423 w 3005577"/>
              <a:gd name="connsiteY43" fmla="*/ 1340885 h 2429558"/>
              <a:gd name="connsiteX44" fmla="*/ 233510 w 3005577"/>
              <a:gd name="connsiteY44" fmla="*/ 1388510 h 2429558"/>
              <a:gd name="connsiteX45" fmla="*/ 193030 w 3005577"/>
              <a:gd name="connsiteY45" fmla="*/ 1498048 h 2429558"/>
              <a:gd name="connsiteX46" fmla="*/ 195411 w 3005577"/>
              <a:gd name="connsiteY46" fmla="*/ 1531385 h 2429558"/>
              <a:gd name="connsiteX47" fmla="*/ 181123 w 3005577"/>
              <a:gd name="connsiteY47" fmla="*/ 1540910 h 2429558"/>
              <a:gd name="connsiteX48" fmla="*/ 171598 w 3005577"/>
              <a:gd name="connsiteY48" fmla="*/ 1555198 h 2429558"/>
              <a:gd name="connsiteX49" fmla="*/ 157311 w 3005577"/>
              <a:gd name="connsiteY49" fmla="*/ 1569485 h 2429558"/>
              <a:gd name="connsiteX50" fmla="*/ 147786 w 3005577"/>
              <a:gd name="connsiteY50" fmla="*/ 1598060 h 2429558"/>
              <a:gd name="connsiteX51" fmla="*/ 128736 w 3005577"/>
              <a:gd name="connsiteY51" fmla="*/ 1626635 h 2429558"/>
              <a:gd name="connsiteX52" fmla="*/ 123973 w 3005577"/>
              <a:gd name="connsiteY52" fmla="*/ 1640923 h 2429558"/>
              <a:gd name="connsiteX53" fmla="*/ 109686 w 3005577"/>
              <a:gd name="connsiteY53" fmla="*/ 1655210 h 2429558"/>
              <a:gd name="connsiteX54" fmla="*/ 95398 w 3005577"/>
              <a:gd name="connsiteY54" fmla="*/ 1683785 h 2429558"/>
              <a:gd name="connsiteX55" fmla="*/ 90636 w 3005577"/>
              <a:gd name="connsiteY55" fmla="*/ 1698073 h 2429558"/>
              <a:gd name="connsiteX56" fmla="*/ 81111 w 3005577"/>
              <a:gd name="connsiteY56" fmla="*/ 1712360 h 2429558"/>
              <a:gd name="connsiteX57" fmla="*/ 69205 w 3005577"/>
              <a:gd name="connsiteY57" fmla="*/ 1767129 h 2429558"/>
              <a:gd name="connsiteX58" fmla="*/ 21579 w 3005577"/>
              <a:gd name="connsiteY58" fmla="*/ 1812373 h 2429558"/>
              <a:gd name="connsiteX59" fmla="*/ 148 w 3005577"/>
              <a:gd name="connsiteY59" fmla="*/ 1883810 h 2429558"/>
              <a:gd name="connsiteX60" fmla="*/ 31105 w 3005577"/>
              <a:gd name="connsiteY60" fmla="*/ 1943342 h 2429558"/>
              <a:gd name="connsiteX61" fmla="*/ 71586 w 3005577"/>
              <a:gd name="connsiteY61" fmla="*/ 1964773 h 2429558"/>
              <a:gd name="connsiteX62" fmla="*/ 90636 w 3005577"/>
              <a:gd name="connsiteY62" fmla="*/ 1993348 h 2429558"/>
              <a:gd name="connsiteX63" fmla="*/ 119211 w 3005577"/>
              <a:gd name="connsiteY63" fmla="*/ 1998110 h 2429558"/>
              <a:gd name="connsiteX64" fmla="*/ 147786 w 3005577"/>
              <a:gd name="connsiteY64" fmla="*/ 2012398 h 2429558"/>
              <a:gd name="connsiteX65" fmla="*/ 176361 w 3005577"/>
              <a:gd name="connsiteY65" fmla="*/ 2021923 h 2429558"/>
              <a:gd name="connsiteX66" fmla="*/ 223986 w 3005577"/>
              <a:gd name="connsiteY66" fmla="*/ 2017160 h 2429558"/>
              <a:gd name="connsiteX67" fmla="*/ 243036 w 3005577"/>
              <a:gd name="connsiteY67" fmla="*/ 1993348 h 2429558"/>
              <a:gd name="connsiteX68" fmla="*/ 257323 w 3005577"/>
              <a:gd name="connsiteY68" fmla="*/ 1983823 h 2429558"/>
              <a:gd name="connsiteX69" fmla="*/ 266848 w 3005577"/>
              <a:gd name="connsiteY69" fmla="*/ 1969535 h 2429558"/>
              <a:gd name="connsiteX70" fmla="*/ 271611 w 3005577"/>
              <a:gd name="connsiteY70" fmla="*/ 1955248 h 2429558"/>
              <a:gd name="connsiteX71" fmla="*/ 285898 w 3005577"/>
              <a:gd name="connsiteY71" fmla="*/ 1950485 h 2429558"/>
              <a:gd name="connsiteX72" fmla="*/ 304948 w 3005577"/>
              <a:gd name="connsiteY72" fmla="*/ 1921910 h 2429558"/>
              <a:gd name="connsiteX73" fmla="*/ 319236 w 3005577"/>
              <a:gd name="connsiteY73" fmla="*/ 1879048 h 2429558"/>
              <a:gd name="connsiteX74" fmla="*/ 323998 w 3005577"/>
              <a:gd name="connsiteY74" fmla="*/ 1864760 h 2429558"/>
              <a:gd name="connsiteX75" fmla="*/ 338286 w 3005577"/>
              <a:gd name="connsiteY75" fmla="*/ 1855235 h 2429558"/>
              <a:gd name="connsiteX76" fmla="*/ 347811 w 3005577"/>
              <a:gd name="connsiteY76" fmla="*/ 1840948 h 2429558"/>
              <a:gd name="connsiteX77" fmla="*/ 390673 w 3005577"/>
              <a:gd name="connsiteY77" fmla="*/ 1817135 h 2429558"/>
              <a:gd name="connsiteX78" fmla="*/ 409723 w 3005577"/>
              <a:gd name="connsiteY78" fmla="*/ 1793323 h 2429558"/>
              <a:gd name="connsiteX79" fmla="*/ 424011 w 3005577"/>
              <a:gd name="connsiteY79" fmla="*/ 1764748 h 2429558"/>
              <a:gd name="connsiteX80" fmla="*/ 443061 w 3005577"/>
              <a:gd name="connsiteY80" fmla="*/ 1736173 h 2429558"/>
              <a:gd name="connsiteX81" fmla="*/ 457348 w 3005577"/>
              <a:gd name="connsiteY81" fmla="*/ 1707598 h 2429558"/>
              <a:gd name="connsiteX82" fmla="*/ 466873 w 3005577"/>
              <a:gd name="connsiteY82" fmla="*/ 1674260 h 2429558"/>
              <a:gd name="connsiteX83" fmla="*/ 462111 w 3005577"/>
              <a:gd name="connsiteY83" fmla="*/ 1602823 h 2429558"/>
              <a:gd name="connsiteX84" fmla="*/ 462111 w 3005577"/>
              <a:gd name="connsiteY84" fmla="*/ 1517098 h 2429558"/>
              <a:gd name="connsiteX85" fmla="*/ 476398 w 3005577"/>
              <a:gd name="connsiteY85" fmla="*/ 1512335 h 2429558"/>
              <a:gd name="connsiteX86" fmla="*/ 490686 w 3005577"/>
              <a:gd name="connsiteY86" fmla="*/ 1502810 h 2429558"/>
              <a:gd name="connsiteX87" fmla="*/ 514498 w 3005577"/>
              <a:gd name="connsiteY87" fmla="*/ 1478998 h 2429558"/>
              <a:gd name="connsiteX88" fmla="*/ 538311 w 3005577"/>
              <a:gd name="connsiteY88" fmla="*/ 1459948 h 2429558"/>
              <a:gd name="connsiteX89" fmla="*/ 562123 w 3005577"/>
              <a:gd name="connsiteY89" fmla="*/ 1431373 h 2429558"/>
              <a:gd name="connsiteX90" fmla="*/ 581173 w 3005577"/>
              <a:gd name="connsiteY90" fmla="*/ 1402798 h 2429558"/>
              <a:gd name="connsiteX91" fmla="*/ 590698 w 3005577"/>
              <a:gd name="connsiteY91" fmla="*/ 1388510 h 2429558"/>
              <a:gd name="connsiteX92" fmla="*/ 604986 w 3005577"/>
              <a:gd name="connsiteY92" fmla="*/ 1378985 h 2429558"/>
              <a:gd name="connsiteX93" fmla="*/ 609748 w 3005577"/>
              <a:gd name="connsiteY93" fmla="*/ 1364698 h 2429558"/>
              <a:gd name="connsiteX94" fmla="*/ 619273 w 3005577"/>
              <a:gd name="connsiteY94" fmla="*/ 1331360 h 2429558"/>
              <a:gd name="connsiteX95" fmla="*/ 614511 w 3005577"/>
              <a:gd name="connsiteY95" fmla="*/ 1183723 h 2429558"/>
              <a:gd name="connsiteX96" fmla="*/ 638323 w 3005577"/>
              <a:gd name="connsiteY96" fmla="*/ 1097998 h 2429558"/>
              <a:gd name="connsiteX97" fmla="*/ 652611 w 3005577"/>
              <a:gd name="connsiteY97" fmla="*/ 1093235 h 2429558"/>
              <a:gd name="connsiteX98" fmla="*/ 695473 w 3005577"/>
              <a:gd name="connsiteY98" fmla="*/ 1069423 h 2429558"/>
              <a:gd name="connsiteX99" fmla="*/ 709761 w 3005577"/>
              <a:gd name="connsiteY99" fmla="*/ 1064660 h 2429558"/>
              <a:gd name="connsiteX100" fmla="*/ 776436 w 3005577"/>
              <a:gd name="connsiteY100" fmla="*/ 1069423 h 2429558"/>
              <a:gd name="connsiteX101" fmla="*/ 790723 w 3005577"/>
              <a:gd name="connsiteY101" fmla="*/ 1074185 h 2429558"/>
              <a:gd name="connsiteX102" fmla="*/ 828823 w 3005577"/>
              <a:gd name="connsiteY102" fmla="*/ 1078948 h 2429558"/>
              <a:gd name="connsiteX103" fmla="*/ 1014561 w 3005577"/>
              <a:gd name="connsiteY103" fmla="*/ 1107523 h 2429558"/>
              <a:gd name="connsiteX104" fmla="*/ 1043136 w 3005577"/>
              <a:gd name="connsiteY104" fmla="*/ 1117048 h 2429558"/>
              <a:gd name="connsiteX105" fmla="*/ 1085998 w 3005577"/>
              <a:gd name="connsiteY105" fmla="*/ 1131335 h 2429558"/>
              <a:gd name="connsiteX106" fmla="*/ 1100286 w 3005577"/>
              <a:gd name="connsiteY106" fmla="*/ 1136098 h 2429558"/>
              <a:gd name="connsiteX107" fmla="*/ 1143148 w 3005577"/>
              <a:gd name="connsiteY107" fmla="*/ 1159910 h 2429558"/>
              <a:gd name="connsiteX108" fmla="*/ 1171723 w 3005577"/>
              <a:gd name="connsiteY108" fmla="*/ 1178960 h 2429558"/>
              <a:gd name="connsiteX109" fmla="*/ 1195536 w 3005577"/>
              <a:gd name="connsiteY109" fmla="*/ 1198010 h 2429558"/>
              <a:gd name="connsiteX110" fmla="*/ 1205061 w 3005577"/>
              <a:gd name="connsiteY110" fmla="*/ 1212298 h 2429558"/>
              <a:gd name="connsiteX111" fmla="*/ 1233636 w 3005577"/>
              <a:gd name="connsiteY111" fmla="*/ 1231348 h 2429558"/>
              <a:gd name="connsiteX112" fmla="*/ 1247923 w 3005577"/>
              <a:gd name="connsiteY112" fmla="*/ 1240873 h 2429558"/>
              <a:gd name="connsiteX113" fmla="*/ 1276498 w 3005577"/>
              <a:gd name="connsiteY113" fmla="*/ 1259923 h 2429558"/>
              <a:gd name="connsiteX114" fmla="*/ 1300311 w 3005577"/>
              <a:gd name="connsiteY114" fmla="*/ 1288498 h 2429558"/>
              <a:gd name="connsiteX115" fmla="*/ 1319361 w 3005577"/>
              <a:gd name="connsiteY115" fmla="*/ 1317073 h 2429558"/>
              <a:gd name="connsiteX116" fmla="*/ 1328886 w 3005577"/>
              <a:gd name="connsiteY116" fmla="*/ 1331360 h 2429558"/>
              <a:gd name="connsiteX117" fmla="*/ 1357461 w 3005577"/>
              <a:gd name="connsiteY117" fmla="*/ 1374223 h 2429558"/>
              <a:gd name="connsiteX118" fmla="*/ 1366986 w 3005577"/>
              <a:gd name="connsiteY118" fmla="*/ 1388510 h 2429558"/>
              <a:gd name="connsiteX119" fmla="*/ 1381273 w 3005577"/>
              <a:gd name="connsiteY119" fmla="*/ 1398035 h 2429558"/>
              <a:gd name="connsiteX120" fmla="*/ 1400323 w 3005577"/>
              <a:gd name="connsiteY120" fmla="*/ 1421848 h 2429558"/>
              <a:gd name="connsiteX121" fmla="*/ 1419373 w 3005577"/>
              <a:gd name="connsiteY121" fmla="*/ 1450423 h 2429558"/>
              <a:gd name="connsiteX122" fmla="*/ 1428898 w 3005577"/>
              <a:gd name="connsiteY122" fmla="*/ 1464710 h 2429558"/>
              <a:gd name="connsiteX123" fmla="*/ 1443186 w 3005577"/>
              <a:gd name="connsiteY123" fmla="*/ 1469473 h 2429558"/>
              <a:gd name="connsiteX124" fmla="*/ 1466998 w 3005577"/>
              <a:gd name="connsiteY124" fmla="*/ 1493285 h 2429558"/>
              <a:gd name="connsiteX125" fmla="*/ 1476523 w 3005577"/>
              <a:gd name="connsiteY125" fmla="*/ 1507573 h 2429558"/>
              <a:gd name="connsiteX126" fmla="*/ 1490811 w 3005577"/>
              <a:gd name="connsiteY126" fmla="*/ 1517098 h 2429558"/>
              <a:gd name="connsiteX127" fmla="*/ 1505098 w 3005577"/>
              <a:gd name="connsiteY127" fmla="*/ 1531385 h 2429558"/>
              <a:gd name="connsiteX128" fmla="*/ 1533673 w 3005577"/>
              <a:gd name="connsiteY128" fmla="*/ 1540910 h 2429558"/>
              <a:gd name="connsiteX129" fmla="*/ 1567011 w 3005577"/>
              <a:gd name="connsiteY129" fmla="*/ 1550435 h 2429558"/>
              <a:gd name="connsiteX130" fmla="*/ 1595586 w 3005577"/>
              <a:gd name="connsiteY130" fmla="*/ 1555198 h 2429558"/>
              <a:gd name="connsiteX131" fmla="*/ 1609873 w 3005577"/>
              <a:gd name="connsiteY131" fmla="*/ 1559960 h 2429558"/>
              <a:gd name="connsiteX132" fmla="*/ 1628923 w 3005577"/>
              <a:gd name="connsiteY132" fmla="*/ 1564723 h 2429558"/>
              <a:gd name="connsiteX133" fmla="*/ 1657498 w 3005577"/>
              <a:gd name="connsiteY133" fmla="*/ 1583773 h 2429558"/>
              <a:gd name="connsiteX134" fmla="*/ 1671786 w 3005577"/>
              <a:gd name="connsiteY134" fmla="*/ 1593298 h 2429558"/>
              <a:gd name="connsiteX135" fmla="*/ 1695598 w 3005577"/>
              <a:gd name="connsiteY135" fmla="*/ 1617110 h 2429558"/>
              <a:gd name="connsiteX136" fmla="*/ 1719411 w 3005577"/>
              <a:gd name="connsiteY136" fmla="*/ 1636160 h 2429558"/>
              <a:gd name="connsiteX137" fmla="*/ 1743223 w 3005577"/>
              <a:gd name="connsiteY137" fmla="*/ 1679023 h 2429558"/>
              <a:gd name="connsiteX138" fmla="*/ 1752748 w 3005577"/>
              <a:gd name="connsiteY138" fmla="*/ 1693310 h 2429558"/>
              <a:gd name="connsiteX139" fmla="*/ 1767036 w 3005577"/>
              <a:gd name="connsiteY139" fmla="*/ 1698073 h 2429558"/>
              <a:gd name="connsiteX140" fmla="*/ 1790848 w 3005577"/>
              <a:gd name="connsiteY140" fmla="*/ 1721885 h 2429558"/>
              <a:gd name="connsiteX141" fmla="*/ 1814661 w 3005577"/>
              <a:gd name="connsiteY141" fmla="*/ 1745698 h 2429558"/>
              <a:gd name="connsiteX142" fmla="*/ 1824186 w 3005577"/>
              <a:gd name="connsiteY142" fmla="*/ 1759985 h 2429558"/>
              <a:gd name="connsiteX143" fmla="*/ 1847998 w 3005577"/>
              <a:gd name="connsiteY143" fmla="*/ 1783798 h 2429558"/>
              <a:gd name="connsiteX144" fmla="*/ 1857523 w 3005577"/>
              <a:gd name="connsiteY144" fmla="*/ 1812373 h 2429558"/>
              <a:gd name="connsiteX145" fmla="*/ 1862286 w 3005577"/>
              <a:gd name="connsiteY145" fmla="*/ 1826660 h 2429558"/>
              <a:gd name="connsiteX146" fmla="*/ 1867048 w 3005577"/>
              <a:gd name="connsiteY146" fmla="*/ 1912385 h 2429558"/>
              <a:gd name="connsiteX147" fmla="*/ 1881336 w 3005577"/>
              <a:gd name="connsiteY147" fmla="*/ 1960010 h 2429558"/>
              <a:gd name="connsiteX148" fmla="*/ 1895623 w 3005577"/>
              <a:gd name="connsiteY148" fmla="*/ 2002873 h 2429558"/>
              <a:gd name="connsiteX149" fmla="*/ 1905148 w 3005577"/>
              <a:gd name="connsiteY149" fmla="*/ 2031448 h 2429558"/>
              <a:gd name="connsiteX150" fmla="*/ 1919436 w 3005577"/>
              <a:gd name="connsiteY150" fmla="*/ 2083835 h 2429558"/>
              <a:gd name="connsiteX151" fmla="*/ 1924198 w 3005577"/>
              <a:gd name="connsiteY151" fmla="*/ 2098123 h 2429558"/>
              <a:gd name="connsiteX152" fmla="*/ 1938486 w 3005577"/>
              <a:gd name="connsiteY152" fmla="*/ 2107648 h 2429558"/>
              <a:gd name="connsiteX153" fmla="*/ 1957536 w 3005577"/>
              <a:gd name="connsiteY153" fmla="*/ 2150510 h 2429558"/>
              <a:gd name="connsiteX154" fmla="*/ 1962298 w 3005577"/>
              <a:gd name="connsiteY154" fmla="*/ 2164798 h 2429558"/>
              <a:gd name="connsiteX155" fmla="*/ 1981348 w 3005577"/>
              <a:gd name="connsiteY155" fmla="*/ 2193373 h 2429558"/>
              <a:gd name="connsiteX156" fmla="*/ 2005161 w 3005577"/>
              <a:gd name="connsiteY156" fmla="*/ 2221948 h 2429558"/>
              <a:gd name="connsiteX157" fmla="*/ 2019448 w 3005577"/>
              <a:gd name="connsiteY157" fmla="*/ 2231473 h 2429558"/>
              <a:gd name="connsiteX158" fmla="*/ 2033736 w 3005577"/>
              <a:gd name="connsiteY158" fmla="*/ 2245760 h 2429558"/>
              <a:gd name="connsiteX159" fmla="*/ 2048023 w 3005577"/>
              <a:gd name="connsiteY159" fmla="*/ 2250523 h 2429558"/>
              <a:gd name="connsiteX160" fmla="*/ 2090886 w 3005577"/>
              <a:gd name="connsiteY160" fmla="*/ 2269573 h 2429558"/>
              <a:gd name="connsiteX161" fmla="*/ 2157561 w 3005577"/>
              <a:gd name="connsiteY161" fmla="*/ 2288623 h 2429558"/>
              <a:gd name="connsiteX162" fmla="*/ 2186136 w 3005577"/>
              <a:gd name="connsiteY162" fmla="*/ 2307673 h 2429558"/>
              <a:gd name="connsiteX163" fmla="*/ 2214711 w 3005577"/>
              <a:gd name="connsiteY163" fmla="*/ 2317198 h 2429558"/>
              <a:gd name="connsiteX164" fmla="*/ 2228998 w 3005577"/>
              <a:gd name="connsiteY164" fmla="*/ 2326723 h 2429558"/>
              <a:gd name="connsiteX165" fmla="*/ 2271861 w 3005577"/>
              <a:gd name="connsiteY165" fmla="*/ 2336248 h 2429558"/>
              <a:gd name="connsiteX166" fmla="*/ 2300436 w 3005577"/>
              <a:gd name="connsiteY166" fmla="*/ 2345773 h 2429558"/>
              <a:gd name="connsiteX167" fmla="*/ 2329011 w 3005577"/>
              <a:gd name="connsiteY167" fmla="*/ 2355298 h 2429558"/>
              <a:gd name="connsiteX168" fmla="*/ 2357586 w 3005577"/>
              <a:gd name="connsiteY168" fmla="*/ 2369585 h 2429558"/>
              <a:gd name="connsiteX169" fmla="*/ 2386161 w 3005577"/>
              <a:gd name="connsiteY169" fmla="*/ 2383873 h 2429558"/>
              <a:gd name="connsiteX170" fmla="*/ 2400448 w 3005577"/>
              <a:gd name="connsiteY170" fmla="*/ 2393398 h 2429558"/>
              <a:gd name="connsiteX171" fmla="*/ 2429023 w 3005577"/>
              <a:gd name="connsiteY171" fmla="*/ 2402923 h 2429558"/>
              <a:gd name="connsiteX172" fmla="*/ 2457598 w 3005577"/>
              <a:gd name="connsiteY172" fmla="*/ 2412448 h 2429558"/>
              <a:gd name="connsiteX173" fmla="*/ 2471886 w 3005577"/>
              <a:gd name="connsiteY173" fmla="*/ 2417210 h 2429558"/>
              <a:gd name="connsiteX174" fmla="*/ 2662385 w 3005577"/>
              <a:gd name="connsiteY174" fmla="*/ 2424354 h 2429558"/>
              <a:gd name="connsiteX175" fmla="*/ 2717154 w 3005577"/>
              <a:gd name="connsiteY175" fmla="*/ 2331485 h 2429558"/>
              <a:gd name="connsiteX176" fmla="*/ 2664767 w 3005577"/>
              <a:gd name="connsiteY176" fmla="*/ 2198136 h 2429558"/>
              <a:gd name="connsiteX177" fmla="*/ 2605236 w 3005577"/>
              <a:gd name="connsiteY177" fmla="*/ 2031448 h 2429558"/>
              <a:gd name="connsiteX178" fmla="*/ 2609998 w 3005577"/>
              <a:gd name="connsiteY178" fmla="*/ 1983823 h 2429558"/>
              <a:gd name="connsiteX179" fmla="*/ 2614761 w 3005577"/>
              <a:gd name="connsiteY179" fmla="*/ 1964773 h 2429558"/>
              <a:gd name="connsiteX180" fmla="*/ 2619523 w 3005577"/>
              <a:gd name="connsiteY180" fmla="*/ 1940960 h 2429558"/>
              <a:gd name="connsiteX181" fmla="*/ 2624286 w 3005577"/>
              <a:gd name="connsiteY181" fmla="*/ 1926673 h 2429558"/>
              <a:gd name="connsiteX182" fmla="*/ 2643336 w 3005577"/>
              <a:gd name="connsiteY182" fmla="*/ 1898098 h 2429558"/>
              <a:gd name="connsiteX183" fmla="*/ 2657623 w 3005577"/>
              <a:gd name="connsiteY183" fmla="*/ 1855235 h 2429558"/>
              <a:gd name="connsiteX184" fmla="*/ 2662386 w 3005577"/>
              <a:gd name="connsiteY184" fmla="*/ 1840948 h 2429558"/>
              <a:gd name="connsiteX185" fmla="*/ 2667148 w 3005577"/>
              <a:gd name="connsiteY185" fmla="*/ 1826660 h 2429558"/>
              <a:gd name="connsiteX186" fmla="*/ 2671911 w 3005577"/>
              <a:gd name="connsiteY186" fmla="*/ 1793323 h 2429558"/>
              <a:gd name="connsiteX187" fmla="*/ 2676673 w 3005577"/>
              <a:gd name="connsiteY187" fmla="*/ 1769510 h 2429558"/>
              <a:gd name="connsiteX188" fmla="*/ 2681436 w 3005577"/>
              <a:gd name="connsiteY188" fmla="*/ 1664735 h 2429558"/>
              <a:gd name="connsiteX189" fmla="*/ 2690961 w 3005577"/>
              <a:gd name="connsiteY189" fmla="*/ 1636160 h 2429558"/>
              <a:gd name="connsiteX190" fmla="*/ 2695723 w 3005577"/>
              <a:gd name="connsiteY190" fmla="*/ 1621873 h 2429558"/>
              <a:gd name="connsiteX191" fmla="*/ 2714773 w 3005577"/>
              <a:gd name="connsiteY191" fmla="*/ 1564723 h 2429558"/>
              <a:gd name="connsiteX192" fmla="*/ 2729061 w 3005577"/>
              <a:gd name="connsiteY192" fmla="*/ 1536148 h 2429558"/>
              <a:gd name="connsiteX193" fmla="*/ 2743348 w 3005577"/>
              <a:gd name="connsiteY193" fmla="*/ 1526623 h 2429558"/>
              <a:gd name="connsiteX194" fmla="*/ 2752873 w 3005577"/>
              <a:gd name="connsiteY194" fmla="*/ 1512335 h 2429558"/>
              <a:gd name="connsiteX195" fmla="*/ 2767161 w 3005577"/>
              <a:gd name="connsiteY195" fmla="*/ 1507573 h 2429558"/>
              <a:gd name="connsiteX196" fmla="*/ 2771923 w 3005577"/>
              <a:gd name="connsiteY196" fmla="*/ 1493285 h 2429558"/>
              <a:gd name="connsiteX197" fmla="*/ 2781448 w 3005577"/>
              <a:gd name="connsiteY197" fmla="*/ 1478998 h 2429558"/>
              <a:gd name="connsiteX198" fmla="*/ 2790973 w 3005577"/>
              <a:gd name="connsiteY198" fmla="*/ 1450423 h 2429558"/>
              <a:gd name="connsiteX199" fmla="*/ 2805261 w 3005577"/>
              <a:gd name="connsiteY199" fmla="*/ 1421848 h 2429558"/>
              <a:gd name="connsiteX200" fmla="*/ 2848123 w 3005577"/>
              <a:gd name="connsiteY200" fmla="*/ 1402798 h 2429558"/>
              <a:gd name="connsiteX201" fmla="*/ 2876698 w 3005577"/>
              <a:gd name="connsiteY201" fmla="*/ 1393273 h 2429558"/>
              <a:gd name="connsiteX202" fmla="*/ 2919561 w 3005577"/>
              <a:gd name="connsiteY202" fmla="*/ 1383748 h 2429558"/>
              <a:gd name="connsiteX203" fmla="*/ 2933848 w 3005577"/>
              <a:gd name="connsiteY203" fmla="*/ 1374223 h 2429558"/>
              <a:gd name="connsiteX204" fmla="*/ 2948136 w 3005577"/>
              <a:gd name="connsiteY204" fmla="*/ 1369460 h 2429558"/>
              <a:gd name="connsiteX205" fmla="*/ 2957661 w 3005577"/>
              <a:gd name="connsiteY205" fmla="*/ 1355173 h 2429558"/>
              <a:gd name="connsiteX206" fmla="*/ 2986236 w 3005577"/>
              <a:gd name="connsiteY206" fmla="*/ 1345648 h 2429558"/>
              <a:gd name="connsiteX207" fmla="*/ 3000523 w 3005577"/>
              <a:gd name="connsiteY207" fmla="*/ 1331360 h 2429558"/>
              <a:gd name="connsiteX208" fmla="*/ 3000523 w 3005577"/>
              <a:gd name="connsiteY208" fmla="*/ 1288498 h 2429558"/>
              <a:gd name="connsiteX209" fmla="*/ 2986236 w 3005577"/>
              <a:gd name="connsiteY209" fmla="*/ 1278973 h 2429558"/>
              <a:gd name="connsiteX210" fmla="*/ 2957661 w 3005577"/>
              <a:gd name="connsiteY210" fmla="*/ 1274210 h 2429558"/>
              <a:gd name="connsiteX211" fmla="*/ 2943373 w 3005577"/>
              <a:gd name="connsiteY211" fmla="*/ 1269448 h 2429558"/>
              <a:gd name="connsiteX212" fmla="*/ 2924323 w 3005577"/>
              <a:gd name="connsiteY212" fmla="*/ 1240873 h 2429558"/>
              <a:gd name="connsiteX213" fmla="*/ 2914798 w 3005577"/>
              <a:gd name="connsiteY213" fmla="*/ 1226585 h 2429558"/>
              <a:gd name="connsiteX214" fmla="*/ 2910036 w 3005577"/>
              <a:gd name="connsiteY214" fmla="*/ 1212298 h 2429558"/>
              <a:gd name="connsiteX215" fmla="*/ 2890986 w 3005577"/>
              <a:gd name="connsiteY215" fmla="*/ 1183723 h 2429558"/>
              <a:gd name="connsiteX216" fmla="*/ 2871936 w 3005577"/>
              <a:gd name="connsiteY216" fmla="*/ 1155148 h 2429558"/>
              <a:gd name="connsiteX217" fmla="*/ 2857648 w 3005577"/>
              <a:gd name="connsiteY217" fmla="*/ 1126573 h 2429558"/>
              <a:gd name="connsiteX218" fmla="*/ 2852886 w 3005577"/>
              <a:gd name="connsiteY218" fmla="*/ 1112285 h 2429558"/>
              <a:gd name="connsiteX219" fmla="*/ 2833836 w 3005577"/>
              <a:gd name="connsiteY219" fmla="*/ 1083710 h 2429558"/>
              <a:gd name="connsiteX220" fmla="*/ 2824311 w 3005577"/>
              <a:gd name="connsiteY220" fmla="*/ 1069423 h 2429558"/>
              <a:gd name="connsiteX221" fmla="*/ 2810023 w 3005577"/>
              <a:gd name="connsiteY221" fmla="*/ 1040848 h 2429558"/>
              <a:gd name="connsiteX222" fmla="*/ 2795736 w 3005577"/>
              <a:gd name="connsiteY222" fmla="*/ 1036085 h 2429558"/>
              <a:gd name="connsiteX223" fmla="*/ 2781448 w 3005577"/>
              <a:gd name="connsiteY223" fmla="*/ 1026560 h 2429558"/>
              <a:gd name="connsiteX224" fmla="*/ 2724298 w 3005577"/>
              <a:gd name="connsiteY224" fmla="*/ 1031323 h 2429558"/>
              <a:gd name="connsiteX225" fmla="*/ 2695723 w 3005577"/>
              <a:gd name="connsiteY225" fmla="*/ 1050373 h 2429558"/>
              <a:gd name="connsiteX226" fmla="*/ 2681436 w 3005577"/>
              <a:gd name="connsiteY226" fmla="*/ 1055135 h 2429558"/>
              <a:gd name="connsiteX227" fmla="*/ 2671911 w 3005577"/>
              <a:gd name="connsiteY227" fmla="*/ 1069423 h 2429558"/>
              <a:gd name="connsiteX228" fmla="*/ 2643336 w 3005577"/>
              <a:gd name="connsiteY228" fmla="*/ 1078948 h 2429558"/>
              <a:gd name="connsiteX229" fmla="*/ 2586186 w 3005577"/>
              <a:gd name="connsiteY229" fmla="*/ 1069423 h 2429558"/>
              <a:gd name="connsiteX230" fmla="*/ 2571898 w 3005577"/>
              <a:gd name="connsiteY230" fmla="*/ 1064660 h 2429558"/>
              <a:gd name="connsiteX231" fmla="*/ 2557611 w 3005577"/>
              <a:gd name="connsiteY231" fmla="*/ 1055135 h 2429558"/>
              <a:gd name="connsiteX232" fmla="*/ 2533798 w 3005577"/>
              <a:gd name="connsiteY232" fmla="*/ 1026560 h 2429558"/>
              <a:gd name="connsiteX233" fmla="*/ 2519511 w 3005577"/>
              <a:gd name="connsiteY233" fmla="*/ 1017035 h 2429558"/>
              <a:gd name="connsiteX234" fmla="*/ 2509986 w 3005577"/>
              <a:gd name="connsiteY234" fmla="*/ 1002748 h 2429558"/>
              <a:gd name="connsiteX235" fmla="*/ 2495698 w 3005577"/>
              <a:gd name="connsiteY235" fmla="*/ 993223 h 2429558"/>
              <a:gd name="connsiteX236" fmla="*/ 2490936 w 3005577"/>
              <a:gd name="connsiteY236" fmla="*/ 978935 h 2429558"/>
              <a:gd name="connsiteX237" fmla="*/ 2481411 w 3005577"/>
              <a:gd name="connsiteY237" fmla="*/ 964648 h 2429558"/>
              <a:gd name="connsiteX238" fmla="*/ 2476648 w 3005577"/>
              <a:gd name="connsiteY238" fmla="*/ 950360 h 2429558"/>
              <a:gd name="connsiteX239" fmla="*/ 2462361 w 3005577"/>
              <a:gd name="connsiteY239" fmla="*/ 936073 h 2429558"/>
              <a:gd name="connsiteX240" fmla="*/ 2452836 w 3005577"/>
              <a:gd name="connsiteY240" fmla="*/ 921785 h 2429558"/>
              <a:gd name="connsiteX241" fmla="*/ 2438548 w 3005577"/>
              <a:gd name="connsiteY241" fmla="*/ 907498 h 2429558"/>
              <a:gd name="connsiteX242" fmla="*/ 2429023 w 3005577"/>
              <a:gd name="connsiteY242" fmla="*/ 893210 h 2429558"/>
              <a:gd name="connsiteX243" fmla="*/ 2414736 w 3005577"/>
              <a:gd name="connsiteY243" fmla="*/ 888448 h 2429558"/>
              <a:gd name="connsiteX244" fmla="*/ 2390923 w 3005577"/>
              <a:gd name="connsiteY244" fmla="*/ 845585 h 2429558"/>
              <a:gd name="connsiteX245" fmla="*/ 2371873 w 3005577"/>
              <a:gd name="connsiteY245" fmla="*/ 831298 h 2429558"/>
              <a:gd name="connsiteX246" fmla="*/ 2348061 w 3005577"/>
              <a:gd name="connsiteY246" fmla="*/ 802723 h 2429558"/>
              <a:gd name="connsiteX247" fmla="*/ 2319486 w 3005577"/>
              <a:gd name="connsiteY247" fmla="*/ 788435 h 2429558"/>
              <a:gd name="connsiteX248" fmla="*/ 2276623 w 3005577"/>
              <a:gd name="connsiteY248" fmla="*/ 755098 h 2429558"/>
              <a:gd name="connsiteX249" fmla="*/ 2248048 w 3005577"/>
              <a:gd name="connsiteY249" fmla="*/ 736048 h 2429558"/>
              <a:gd name="connsiteX250" fmla="*/ 2233761 w 3005577"/>
              <a:gd name="connsiteY250" fmla="*/ 726523 h 2429558"/>
              <a:gd name="connsiteX251" fmla="*/ 2219473 w 3005577"/>
              <a:gd name="connsiteY251" fmla="*/ 721760 h 2429558"/>
              <a:gd name="connsiteX252" fmla="*/ 2190898 w 3005577"/>
              <a:gd name="connsiteY252" fmla="*/ 702710 h 2429558"/>
              <a:gd name="connsiteX253" fmla="*/ 2119461 w 3005577"/>
              <a:gd name="connsiteY253" fmla="*/ 655085 h 2429558"/>
              <a:gd name="connsiteX254" fmla="*/ 2090886 w 3005577"/>
              <a:gd name="connsiteY254" fmla="*/ 636035 h 2429558"/>
              <a:gd name="connsiteX255" fmla="*/ 2076598 w 3005577"/>
              <a:gd name="connsiteY255" fmla="*/ 626510 h 2429558"/>
              <a:gd name="connsiteX256" fmla="*/ 2048023 w 3005577"/>
              <a:gd name="connsiteY256" fmla="*/ 616985 h 2429558"/>
              <a:gd name="connsiteX257" fmla="*/ 2033736 w 3005577"/>
              <a:gd name="connsiteY257" fmla="*/ 612223 h 2429558"/>
              <a:gd name="connsiteX258" fmla="*/ 1952773 w 3005577"/>
              <a:gd name="connsiteY258" fmla="*/ 621748 h 2429558"/>
              <a:gd name="connsiteX259" fmla="*/ 1938486 w 3005577"/>
              <a:gd name="connsiteY259" fmla="*/ 631273 h 2429558"/>
              <a:gd name="connsiteX260" fmla="*/ 1909911 w 3005577"/>
              <a:gd name="connsiteY260" fmla="*/ 640798 h 2429558"/>
              <a:gd name="connsiteX261" fmla="*/ 1795611 w 3005577"/>
              <a:gd name="connsiteY261" fmla="*/ 636035 h 2429558"/>
              <a:gd name="connsiteX262" fmla="*/ 1767036 w 3005577"/>
              <a:gd name="connsiteY262" fmla="*/ 574123 h 2429558"/>
              <a:gd name="connsiteX263" fmla="*/ 1707504 w 3005577"/>
              <a:gd name="connsiteY263" fmla="*/ 497923 h 2429558"/>
              <a:gd name="connsiteX264" fmla="*/ 1676548 w 3005577"/>
              <a:gd name="connsiteY264" fmla="*/ 445535 h 2429558"/>
              <a:gd name="connsiteX265" fmla="*/ 1657498 w 3005577"/>
              <a:gd name="connsiteY265" fmla="*/ 402673 h 2429558"/>
              <a:gd name="connsiteX266" fmla="*/ 1638448 w 3005577"/>
              <a:gd name="connsiteY266" fmla="*/ 359810 h 2429558"/>
              <a:gd name="connsiteX267" fmla="*/ 1628923 w 3005577"/>
              <a:gd name="connsiteY267" fmla="*/ 331235 h 2429558"/>
              <a:gd name="connsiteX268" fmla="*/ 1614636 w 3005577"/>
              <a:gd name="connsiteY268" fmla="*/ 302660 h 2429558"/>
              <a:gd name="connsiteX269" fmla="*/ 1586061 w 3005577"/>
              <a:gd name="connsiteY269" fmla="*/ 293135 h 2429558"/>
              <a:gd name="connsiteX270" fmla="*/ 1557486 w 3005577"/>
              <a:gd name="connsiteY270" fmla="*/ 278848 h 2429558"/>
              <a:gd name="connsiteX271" fmla="*/ 1543198 w 3005577"/>
              <a:gd name="connsiteY271" fmla="*/ 269323 h 2429558"/>
              <a:gd name="connsiteX272" fmla="*/ 1514623 w 3005577"/>
              <a:gd name="connsiteY272" fmla="*/ 259798 h 2429558"/>
              <a:gd name="connsiteX273" fmla="*/ 1486048 w 3005577"/>
              <a:gd name="connsiteY273" fmla="*/ 274085 h 2429558"/>
              <a:gd name="connsiteX274" fmla="*/ 1471761 w 3005577"/>
              <a:gd name="connsiteY274" fmla="*/ 278848 h 2429558"/>
              <a:gd name="connsiteX275" fmla="*/ 1457473 w 3005577"/>
              <a:gd name="connsiteY275" fmla="*/ 288373 h 2429558"/>
              <a:gd name="connsiteX276" fmla="*/ 1428898 w 3005577"/>
              <a:gd name="connsiteY276" fmla="*/ 297898 h 2429558"/>
              <a:gd name="connsiteX277" fmla="*/ 1371748 w 3005577"/>
              <a:gd name="connsiteY277" fmla="*/ 293135 h 2429558"/>
              <a:gd name="connsiteX278" fmla="*/ 1343173 w 3005577"/>
              <a:gd name="connsiteY278" fmla="*/ 283610 h 2429558"/>
              <a:gd name="connsiteX279" fmla="*/ 1309836 w 3005577"/>
              <a:gd name="connsiteY279" fmla="*/ 274085 h 2429558"/>
              <a:gd name="connsiteX280" fmla="*/ 1100286 w 3005577"/>
              <a:gd name="connsiteY280" fmla="*/ 278848 h 2429558"/>
              <a:gd name="connsiteX281" fmla="*/ 1000273 w 3005577"/>
              <a:gd name="connsiteY281" fmla="*/ 278848 h 2429558"/>
              <a:gd name="connsiteX282" fmla="*/ 981223 w 3005577"/>
              <a:gd name="connsiteY282" fmla="*/ 231223 h 2429558"/>
              <a:gd name="connsiteX283" fmla="*/ 1024086 w 3005577"/>
              <a:gd name="connsiteY283" fmla="*/ 207410 h 2429558"/>
              <a:gd name="connsiteX284" fmla="*/ 1047898 w 3005577"/>
              <a:gd name="connsiteY284" fmla="*/ 145498 h 2429558"/>
              <a:gd name="connsiteX285" fmla="*/ 1043136 w 3005577"/>
              <a:gd name="connsiteY285" fmla="*/ 107398 h 2429558"/>
              <a:gd name="connsiteX286" fmla="*/ 1033611 w 3005577"/>
              <a:gd name="connsiteY286" fmla="*/ 78823 h 2429558"/>
              <a:gd name="connsiteX287" fmla="*/ 990748 w 3005577"/>
              <a:gd name="connsiteY287" fmla="*/ 50248 h 2429558"/>
              <a:gd name="connsiteX288" fmla="*/ 947886 w 3005577"/>
              <a:gd name="connsiteY288" fmla="*/ 2623 h 2429558"/>
              <a:gd name="connsiteX289" fmla="*/ 881211 w 3005577"/>
              <a:gd name="connsiteY289" fmla="*/ 7385 h 2429558"/>
              <a:gd name="connsiteX290" fmla="*/ 862161 w 3005577"/>
              <a:gd name="connsiteY290" fmla="*/ 12148 h 2429558"/>
              <a:gd name="connsiteX291" fmla="*/ 809773 w 3005577"/>
              <a:gd name="connsiteY291" fmla="*/ 16910 h 2429558"/>
              <a:gd name="connsiteX292" fmla="*/ 828823 w 3005577"/>
              <a:gd name="connsiteY292" fmla="*/ 16910 h 2429558"/>
              <a:gd name="connsiteX0" fmla="*/ 828823 w 3005577"/>
              <a:gd name="connsiteY0" fmla="*/ 16910 h 2429558"/>
              <a:gd name="connsiteX1" fmla="*/ 776436 w 3005577"/>
              <a:gd name="connsiteY1" fmla="*/ 35960 h 2429558"/>
              <a:gd name="connsiteX2" fmla="*/ 752623 w 3005577"/>
              <a:gd name="connsiteY2" fmla="*/ 40723 h 2429558"/>
              <a:gd name="connsiteX3" fmla="*/ 733573 w 3005577"/>
              <a:gd name="connsiteY3" fmla="*/ 45485 h 2429558"/>
              <a:gd name="connsiteX4" fmla="*/ 704998 w 3005577"/>
              <a:gd name="connsiteY4" fmla="*/ 55010 h 2429558"/>
              <a:gd name="connsiteX5" fmla="*/ 666898 w 3005577"/>
              <a:gd name="connsiteY5" fmla="*/ 88348 h 2429558"/>
              <a:gd name="connsiteX6" fmla="*/ 666898 w 3005577"/>
              <a:gd name="connsiteY6" fmla="*/ 221698 h 2429558"/>
              <a:gd name="connsiteX7" fmla="*/ 681186 w 3005577"/>
              <a:gd name="connsiteY7" fmla="*/ 226460 h 2429558"/>
              <a:gd name="connsiteX8" fmla="*/ 690711 w 3005577"/>
              <a:gd name="connsiteY8" fmla="*/ 240748 h 2429558"/>
              <a:gd name="connsiteX9" fmla="*/ 695473 w 3005577"/>
              <a:gd name="connsiteY9" fmla="*/ 255035 h 2429558"/>
              <a:gd name="connsiteX10" fmla="*/ 714523 w 3005577"/>
              <a:gd name="connsiteY10" fmla="*/ 283610 h 2429558"/>
              <a:gd name="connsiteX11" fmla="*/ 724048 w 3005577"/>
              <a:gd name="connsiteY11" fmla="*/ 297898 h 2429558"/>
              <a:gd name="connsiteX12" fmla="*/ 733573 w 3005577"/>
              <a:gd name="connsiteY12" fmla="*/ 335998 h 2429558"/>
              <a:gd name="connsiteX13" fmla="*/ 738336 w 3005577"/>
              <a:gd name="connsiteY13" fmla="*/ 350285 h 2429558"/>
              <a:gd name="connsiteX14" fmla="*/ 733573 w 3005577"/>
              <a:gd name="connsiteY14" fmla="*/ 412198 h 2429558"/>
              <a:gd name="connsiteX15" fmla="*/ 719286 w 3005577"/>
              <a:gd name="connsiteY15" fmla="*/ 440773 h 2429558"/>
              <a:gd name="connsiteX16" fmla="*/ 714523 w 3005577"/>
              <a:gd name="connsiteY16" fmla="*/ 455060 h 2429558"/>
              <a:gd name="connsiteX17" fmla="*/ 681186 w 3005577"/>
              <a:gd name="connsiteY17" fmla="*/ 497923 h 2429558"/>
              <a:gd name="connsiteX18" fmla="*/ 647848 w 3005577"/>
              <a:gd name="connsiteY18" fmla="*/ 536023 h 2429558"/>
              <a:gd name="connsiteX19" fmla="*/ 638323 w 3005577"/>
              <a:gd name="connsiteY19" fmla="*/ 550310 h 2429558"/>
              <a:gd name="connsiteX20" fmla="*/ 609748 w 3005577"/>
              <a:gd name="connsiteY20" fmla="*/ 559835 h 2429558"/>
              <a:gd name="connsiteX21" fmla="*/ 595461 w 3005577"/>
              <a:gd name="connsiteY21" fmla="*/ 564598 h 2429558"/>
              <a:gd name="connsiteX22" fmla="*/ 581173 w 3005577"/>
              <a:gd name="connsiteY22" fmla="*/ 569360 h 2429558"/>
              <a:gd name="connsiteX23" fmla="*/ 566886 w 3005577"/>
              <a:gd name="connsiteY23" fmla="*/ 574123 h 2429558"/>
              <a:gd name="connsiteX24" fmla="*/ 543073 w 3005577"/>
              <a:gd name="connsiteY24" fmla="*/ 593173 h 2429558"/>
              <a:gd name="connsiteX25" fmla="*/ 533548 w 3005577"/>
              <a:gd name="connsiteY25" fmla="*/ 607460 h 2429558"/>
              <a:gd name="connsiteX26" fmla="*/ 504973 w 3005577"/>
              <a:gd name="connsiteY26" fmla="*/ 626510 h 2429558"/>
              <a:gd name="connsiteX27" fmla="*/ 490686 w 3005577"/>
              <a:gd name="connsiteY27" fmla="*/ 636035 h 2429558"/>
              <a:gd name="connsiteX28" fmla="*/ 476398 w 3005577"/>
              <a:gd name="connsiteY28" fmla="*/ 645560 h 2429558"/>
              <a:gd name="connsiteX29" fmla="*/ 466873 w 3005577"/>
              <a:gd name="connsiteY29" fmla="*/ 659848 h 2429558"/>
              <a:gd name="connsiteX30" fmla="*/ 433536 w 3005577"/>
              <a:gd name="connsiteY30" fmla="*/ 697948 h 2429558"/>
              <a:gd name="connsiteX31" fmla="*/ 409723 w 3005577"/>
              <a:gd name="connsiteY31" fmla="*/ 736048 h 2429558"/>
              <a:gd name="connsiteX32" fmla="*/ 400198 w 3005577"/>
              <a:gd name="connsiteY32" fmla="*/ 750335 h 2429558"/>
              <a:gd name="connsiteX33" fmla="*/ 371623 w 3005577"/>
              <a:gd name="connsiteY33" fmla="*/ 774148 h 2429558"/>
              <a:gd name="connsiteX34" fmla="*/ 352573 w 3005577"/>
              <a:gd name="connsiteY34" fmla="*/ 802723 h 2429558"/>
              <a:gd name="connsiteX35" fmla="*/ 321617 w 3005577"/>
              <a:gd name="connsiteY35" fmla="*/ 817010 h 2429558"/>
              <a:gd name="connsiteX36" fmla="*/ 357336 w 3005577"/>
              <a:gd name="connsiteY36" fmla="*/ 859873 h 2429558"/>
              <a:gd name="connsiteX37" fmla="*/ 357336 w 3005577"/>
              <a:gd name="connsiteY37" fmla="*/ 917023 h 2429558"/>
              <a:gd name="connsiteX38" fmla="*/ 326379 w 3005577"/>
              <a:gd name="connsiteY38" fmla="*/ 943216 h 2429558"/>
              <a:gd name="connsiteX39" fmla="*/ 276373 w 3005577"/>
              <a:gd name="connsiteY39" fmla="*/ 1026561 h 2429558"/>
              <a:gd name="connsiteX40" fmla="*/ 338286 w 3005577"/>
              <a:gd name="connsiteY40" fmla="*/ 1112285 h 2429558"/>
              <a:gd name="connsiteX41" fmla="*/ 302567 w 3005577"/>
              <a:gd name="connsiteY41" fmla="*/ 1224204 h 2429558"/>
              <a:gd name="connsiteX42" fmla="*/ 309711 w 3005577"/>
              <a:gd name="connsiteY42" fmla="*/ 1312310 h 2429558"/>
              <a:gd name="connsiteX43" fmla="*/ 295423 w 3005577"/>
              <a:gd name="connsiteY43" fmla="*/ 1340885 h 2429558"/>
              <a:gd name="connsiteX44" fmla="*/ 233510 w 3005577"/>
              <a:gd name="connsiteY44" fmla="*/ 1388510 h 2429558"/>
              <a:gd name="connsiteX45" fmla="*/ 193030 w 3005577"/>
              <a:gd name="connsiteY45" fmla="*/ 1498048 h 2429558"/>
              <a:gd name="connsiteX46" fmla="*/ 195411 w 3005577"/>
              <a:gd name="connsiteY46" fmla="*/ 1531385 h 2429558"/>
              <a:gd name="connsiteX47" fmla="*/ 181123 w 3005577"/>
              <a:gd name="connsiteY47" fmla="*/ 1540910 h 2429558"/>
              <a:gd name="connsiteX48" fmla="*/ 171598 w 3005577"/>
              <a:gd name="connsiteY48" fmla="*/ 1555198 h 2429558"/>
              <a:gd name="connsiteX49" fmla="*/ 157311 w 3005577"/>
              <a:gd name="connsiteY49" fmla="*/ 1569485 h 2429558"/>
              <a:gd name="connsiteX50" fmla="*/ 147786 w 3005577"/>
              <a:gd name="connsiteY50" fmla="*/ 1598060 h 2429558"/>
              <a:gd name="connsiteX51" fmla="*/ 128736 w 3005577"/>
              <a:gd name="connsiteY51" fmla="*/ 1626635 h 2429558"/>
              <a:gd name="connsiteX52" fmla="*/ 123973 w 3005577"/>
              <a:gd name="connsiteY52" fmla="*/ 1640923 h 2429558"/>
              <a:gd name="connsiteX53" fmla="*/ 109686 w 3005577"/>
              <a:gd name="connsiteY53" fmla="*/ 1655210 h 2429558"/>
              <a:gd name="connsiteX54" fmla="*/ 95398 w 3005577"/>
              <a:gd name="connsiteY54" fmla="*/ 1683785 h 2429558"/>
              <a:gd name="connsiteX55" fmla="*/ 90636 w 3005577"/>
              <a:gd name="connsiteY55" fmla="*/ 1698073 h 2429558"/>
              <a:gd name="connsiteX56" fmla="*/ 81111 w 3005577"/>
              <a:gd name="connsiteY56" fmla="*/ 1712360 h 2429558"/>
              <a:gd name="connsiteX57" fmla="*/ 69205 w 3005577"/>
              <a:gd name="connsiteY57" fmla="*/ 1767129 h 2429558"/>
              <a:gd name="connsiteX58" fmla="*/ 21579 w 3005577"/>
              <a:gd name="connsiteY58" fmla="*/ 1812373 h 2429558"/>
              <a:gd name="connsiteX59" fmla="*/ 148 w 3005577"/>
              <a:gd name="connsiteY59" fmla="*/ 1883810 h 2429558"/>
              <a:gd name="connsiteX60" fmla="*/ 31105 w 3005577"/>
              <a:gd name="connsiteY60" fmla="*/ 1943342 h 2429558"/>
              <a:gd name="connsiteX61" fmla="*/ 71586 w 3005577"/>
              <a:gd name="connsiteY61" fmla="*/ 1964773 h 2429558"/>
              <a:gd name="connsiteX62" fmla="*/ 90636 w 3005577"/>
              <a:gd name="connsiteY62" fmla="*/ 1993348 h 2429558"/>
              <a:gd name="connsiteX63" fmla="*/ 119211 w 3005577"/>
              <a:gd name="connsiteY63" fmla="*/ 1998110 h 2429558"/>
              <a:gd name="connsiteX64" fmla="*/ 147786 w 3005577"/>
              <a:gd name="connsiteY64" fmla="*/ 2012398 h 2429558"/>
              <a:gd name="connsiteX65" fmla="*/ 176361 w 3005577"/>
              <a:gd name="connsiteY65" fmla="*/ 2021923 h 2429558"/>
              <a:gd name="connsiteX66" fmla="*/ 223986 w 3005577"/>
              <a:gd name="connsiteY66" fmla="*/ 2017160 h 2429558"/>
              <a:gd name="connsiteX67" fmla="*/ 243036 w 3005577"/>
              <a:gd name="connsiteY67" fmla="*/ 1993348 h 2429558"/>
              <a:gd name="connsiteX68" fmla="*/ 257323 w 3005577"/>
              <a:gd name="connsiteY68" fmla="*/ 1983823 h 2429558"/>
              <a:gd name="connsiteX69" fmla="*/ 266848 w 3005577"/>
              <a:gd name="connsiteY69" fmla="*/ 1969535 h 2429558"/>
              <a:gd name="connsiteX70" fmla="*/ 271611 w 3005577"/>
              <a:gd name="connsiteY70" fmla="*/ 1955248 h 2429558"/>
              <a:gd name="connsiteX71" fmla="*/ 285898 w 3005577"/>
              <a:gd name="connsiteY71" fmla="*/ 1950485 h 2429558"/>
              <a:gd name="connsiteX72" fmla="*/ 304948 w 3005577"/>
              <a:gd name="connsiteY72" fmla="*/ 1921910 h 2429558"/>
              <a:gd name="connsiteX73" fmla="*/ 319236 w 3005577"/>
              <a:gd name="connsiteY73" fmla="*/ 1879048 h 2429558"/>
              <a:gd name="connsiteX74" fmla="*/ 323998 w 3005577"/>
              <a:gd name="connsiteY74" fmla="*/ 1864760 h 2429558"/>
              <a:gd name="connsiteX75" fmla="*/ 338286 w 3005577"/>
              <a:gd name="connsiteY75" fmla="*/ 1855235 h 2429558"/>
              <a:gd name="connsiteX76" fmla="*/ 347811 w 3005577"/>
              <a:gd name="connsiteY76" fmla="*/ 1840948 h 2429558"/>
              <a:gd name="connsiteX77" fmla="*/ 390673 w 3005577"/>
              <a:gd name="connsiteY77" fmla="*/ 1817135 h 2429558"/>
              <a:gd name="connsiteX78" fmla="*/ 409723 w 3005577"/>
              <a:gd name="connsiteY78" fmla="*/ 1793323 h 2429558"/>
              <a:gd name="connsiteX79" fmla="*/ 424011 w 3005577"/>
              <a:gd name="connsiteY79" fmla="*/ 1764748 h 2429558"/>
              <a:gd name="connsiteX80" fmla="*/ 443061 w 3005577"/>
              <a:gd name="connsiteY80" fmla="*/ 1736173 h 2429558"/>
              <a:gd name="connsiteX81" fmla="*/ 457348 w 3005577"/>
              <a:gd name="connsiteY81" fmla="*/ 1707598 h 2429558"/>
              <a:gd name="connsiteX82" fmla="*/ 466873 w 3005577"/>
              <a:gd name="connsiteY82" fmla="*/ 1674260 h 2429558"/>
              <a:gd name="connsiteX83" fmla="*/ 462111 w 3005577"/>
              <a:gd name="connsiteY83" fmla="*/ 1602823 h 2429558"/>
              <a:gd name="connsiteX84" fmla="*/ 462111 w 3005577"/>
              <a:gd name="connsiteY84" fmla="*/ 1517098 h 2429558"/>
              <a:gd name="connsiteX85" fmla="*/ 476398 w 3005577"/>
              <a:gd name="connsiteY85" fmla="*/ 1512335 h 2429558"/>
              <a:gd name="connsiteX86" fmla="*/ 490686 w 3005577"/>
              <a:gd name="connsiteY86" fmla="*/ 1502810 h 2429558"/>
              <a:gd name="connsiteX87" fmla="*/ 514498 w 3005577"/>
              <a:gd name="connsiteY87" fmla="*/ 1478998 h 2429558"/>
              <a:gd name="connsiteX88" fmla="*/ 538311 w 3005577"/>
              <a:gd name="connsiteY88" fmla="*/ 1459948 h 2429558"/>
              <a:gd name="connsiteX89" fmla="*/ 562123 w 3005577"/>
              <a:gd name="connsiteY89" fmla="*/ 1431373 h 2429558"/>
              <a:gd name="connsiteX90" fmla="*/ 581173 w 3005577"/>
              <a:gd name="connsiteY90" fmla="*/ 1402798 h 2429558"/>
              <a:gd name="connsiteX91" fmla="*/ 590698 w 3005577"/>
              <a:gd name="connsiteY91" fmla="*/ 1388510 h 2429558"/>
              <a:gd name="connsiteX92" fmla="*/ 604986 w 3005577"/>
              <a:gd name="connsiteY92" fmla="*/ 1378985 h 2429558"/>
              <a:gd name="connsiteX93" fmla="*/ 609748 w 3005577"/>
              <a:gd name="connsiteY93" fmla="*/ 1364698 h 2429558"/>
              <a:gd name="connsiteX94" fmla="*/ 619273 w 3005577"/>
              <a:gd name="connsiteY94" fmla="*/ 1331360 h 2429558"/>
              <a:gd name="connsiteX95" fmla="*/ 614511 w 3005577"/>
              <a:gd name="connsiteY95" fmla="*/ 1183723 h 2429558"/>
              <a:gd name="connsiteX96" fmla="*/ 638323 w 3005577"/>
              <a:gd name="connsiteY96" fmla="*/ 1097998 h 2429558"/>
              <a:gd name="connsiteX97" fmla="*/ 652611 w 3005577"/>
              <a:gd name="connsiteY97" fmla="*/ 1093235 h 2429558"/>
              <a:gd name="connsiteX98" fmla="*/ 695473 w 3005577"/>
              <a:gd name="connsiteY98" fmla="*/ 1069423 h 2429558"/>
              <a:gd name="connsiteX99" fmla="*/ 709761 w 3005577"/>
              <a:gd name="connsiteY99" fmla="*/ 1064660 h 2429558"/>
              <a:gd name="connsiteX100" fmla="*/ 776436 w 3005577"/>
              <a:gd name="connsiteY100" fmla="*/ 1069423 h 2429558"/>
              <a:gd name="connsiteX101" fmla="*/ 790723 w 3005577"/>
              <a:gd name="connsiteY101" fmla="*/ 1074185 h 2429558"/>
              <a:gd name="connsiteX102" fmla="*/ 828823 w 3005577"/>
              <a:gd name="connsiteY102" fmla="*/ 1078948 h 2429558"/>
              <a:gd name="connsiteX103" fmla="*/ 1014561 w 3005577"/>
              <a:gd name="connsiteY103" fmla="*/ 1107523 h 2429558"/>
              <a:gd name="connsiteX104" fmla="*/ 1043136 w 3005577"/>
              <a:gd name="connsiteY104" fmla="*/ 1117048 h 2429558"/>
              <a:gd name="connsiteX105" fmla="*/ 1085998 w 3005577"/>
              <a:gd name="connsiteY105" fmla="*/ 1131335 h 2429558"/>
              <a:gd name="connsiteX106" fmla="*/ 1100286 w 3005577"/>
              <a:gd name="connsiteY106" fmla="*/ 1136098 h 2429558"/>
              <a:gd name="connsiteX107" fmla="*/ 1143148 w 3005577"/>
              <a:gd name="connsiteY107" fmla="*/ 1159910 h 2429558"/>
              <a:gd name="connsiteX108" fmla="*/ 1171723 w 3005577"/>
              <a:gd name="connsiteY108" fmla="*/ 1178960 h 2429558"/>
              <a:gd name="connsiteX109" fmla="*/ 1195536 w 3005577"/>
              <a:gd name="connsiteY109" fmla="*/ 1198010 h 2429558"/>
              <a:gd name="connsiteX110" fmla="*/ 1205061 w 3005577"/>
              <a:gd name="connsiteY110" fmla="*/ 1212298 h 2429558"/>
              <a:gd name="connsiteX111" fmla="*/ 1233636 w 3005577"/>
              <a:gd name="connsiteY111" fmla="*/ 1231348 h 2429558"/>
              <a:gd name="connsiteX112" fmla="*/ 1247923 w 3005577"/>
              <a:gd name="connsiteY112" fmla="*/ 1240873 h 2429558"/>
              <a:gd name="connsiteX113" fmla="*/ 1276498 w 3005577"/>
              <a:gd name="connsiteY113" fmla="*/ 1259923 h 2429558"/>
              <a:gd name="connsiteX114" fmla="*/ 1300311 w 3005577"/>
              <a:gd name="connsiteY114" fmla="*/ 1288498 h 2429558"/>
              <a:gd name="connsiteX115" fmla="*/ 1319361 w 3005577"/>
              <a:gd name="connsiteY115" fmla="*/ 1317073 h 2429558"/>
              <a:gd name="connsiteX116" fmla="*/ 1328886 w 3005577"/>
              <a:gd name="connsiteY116" fmla="*/ 1331360 h 2429558"/>
              <a:gd name="connsiteX117" fmla="*/ 1357461 w 3005577"/>
              <a:gd name="connsiteY117" fmla="*/ 1374223 h 2429558"/>
              <a:gd name="connsiteX118" fmla="*/ 1366986 w 3005577"/>
              <a:gd name="connsiteY118" fmla="*/ 1388510 h 2429558"/>
              <a:gd name="connsiteX119" fmla="*/ 1381273 w 3005577"/>
              <a:gd name="connsiteY119" fmla="*/ 1398035 h 2429558"/>
              <a:gd name="connsiteX120" fmla="*/ 1400323 w 3005577"/>
              <a:gd name="connsiteY120" fmla="*/ 1421848 h 2429558"/>
              <a:gd name="connsiteX121" fmla="*/ 1419373 w 3005577"/>
              <a:gd name="connsiteY121" fmla="*/ 1450423 h 2429558"/>
              <a:gd name="connsiteX122" fmla="*/ 1428898 w 3005577"/>
              <a:gd name="connsiteY122" fmla="*/ 1464710 h 2429558"/>
              <a:gd name="connsiteX123" fmla="*/ 1443186 w 3005577"/>
              <a:gd name="connsiteY123" fmla="*/ 1469473 h 2429558"/>
              <a:gd name="connsiteX124" fmla="*/ 1466998 w 3005577"/>
              <a:gd name="connsiteY124" fmla="*/ 1493285 h 2429558"/>
              <a:gd name="connsiteX125" fmla="*/ 1476523 w 3005577"/>
              <a:gd name="connsiteY125" fmla="*/ 1507573 h 2429558"/>
              <a:gd name="connsiteX126" fmla="*/ 1490811 w 3005577"/>
              <a:gd name="connsiteY126" fmla="*/ 1517098 h 2429558"/>
              <a:gd name="connsiteX127" fmla="*/ 1505098 w 3005577"/>
              <a:gd name="connsiteY127" fmla="*/ 1531385 h 2429558"/>
              <a:gd name="connsiteX128" fmla="*/ 1533673 w 3005577"/>
              <a:gd name="connsiteY128" fmla="*/ 1540910 h 2429558"/>
              <a:gd name="connsiteX129" fmla="*/ 1567011 w 3005577"/>
              <a:gd name="connsiteY129" fmla="*/ 1550435 h 2429558"/>
              <a:gd name="connsiteX130" fmla="*/ 1595586 w 3005577"/>
              <a:gd name="connsiteY130" fmla="*/ 1555198 h 2429558"/>
              <a:gd name="connsiteX131" fmla="*/ 1609873 w 3005577"/>
              <a:gd name="connsiteY131" fmla="*/ 1559960 h 2429558"/>
              <a:gd name="connsiteX132" fmla="*/ 1628923 w 3005577"/>
              <a:gd name="connsiteY132" fmla="*/ 1564723 h 2429558"/>
              <a:gd name="connsiteX133" fmla="*/ 1657498 w 3005577"/>
              <a:gd name="connsiteY133" fmla="*/ 1583773 h 2429558"/>
              <a:gd name="connsiteX134" fmla="*/ 1671786 w 3005577"/>
              <a:gd name="connsiteY134" fmla="*/ 1593298 h 2429558"/>
              <a:gd name="connsiteX135" fmla="*/ 1695598 w 3005577"/>
              <a:gd name="connsiteY135" fmla="*/ 1617110 h 2429558"/>
              <a:gd name="connsiteX136" fmla="*/ 1719411 w 3005577"/>
              <a:gd name="connsiteY136" fmla="*/ 1636160 h 2429558"/>
              <a:gd name="connsiteX137" fmla="*/ 1743223 w 3005577"/>
              <a:gd name="connsiteY137" fmla="*/ 1679023 h 2429558"/>
              <a:gd name="connsiteX138" fmla="*/ 1752748 w 3005577"/>
              <a:gd name="connsiteY138" fmla="*/ 1693310 h 2429558"/>
              <a:gd name="connsiteX139" fmla="*/ 1767036 w 3005577"/>
              <a:gd name="connsiteY139" fmla="*/ 1698073 h 2429558"/>
              <a:gd name="connsiteX140" fmla="*/ 1790848 w 3005577"/>
              <a:gd name="connsiteY140" fmla="*/ 1721885 h 2429558"/>
              <a:gd name="connsiteX141" fmla="*/ 1814661 w 3005577"/>
              <a:gd name="connsiteY141" fmla="*/ 1745698 h 2429558"/>
              <a:gd name="connsiteX142" fmla="*/ 1824186 w 3005577"/>
              <a:gd name="connsiteY142" fmla="*/ 1759985 h 2429558"/>
              <a:gd name="connsiteX143" fmla="*/ 1847998 w 3005577"/>
              <a:gd name="connsiteY143" fmla="*/ 1783798 h 2429558"/>
              <a:gd name="connsiteX144" fmla="*/ 1857523 w 3005577"/>
              <a:gd name="connsiteY144" fmla="*/ 1812373 h 2429558"/>
              <a:gd name="connsiteX145" fmla="*/ 1862286 w 3005577"/>
              <a:gd name="connsiteY145" fmla="*/ 1826660 h 2429558"/>
              <a:gd name="connsiteX146" fmla="*/ 1867048 w 3005577"/>
              <a:gd name="connsiteY146" fmla="*/ 1912385 h 2429558"/>
              <a:gd name="connsiteX147" fmla="*/ 1881336 w 3005577"/>
              <a:gd name="connsiteY147" fmla="*/ 1960010 h 2429558"/>
              <a:gd name="connsiteX148" fmla="*/ 1895623 w 3005577"/>
              <a:gd name="connsiteY148" fmla="*/ 2002873 h 2429558"/>
              <a:gd name="connsiteX149" fmla="*/ 1905148 w 3005577"/>
              <a:gd name="connsiteY149" fmla="*/ 2031448 h 2429558"/>
              <a:gd name="connsiteX150" fmla="*/ 1919436 w 3005577"/>
              <a:gd name="connsiteY150" fmla="*/ 2083835 h 2429558"/>
              <a:gd name="connsiteX151" fmla="*/ 1924198 w 3005577"/>
              <a:gd name="connsiteY151" fmla="*/ 2098123 h 2429558"/>
              <a:gd name="connsiteX152" fmla="*/ 1938486 w 3005577"/>
              <a:gd name="connsiteY152" fmla="*/ 2107648 h 2429558"/>
              <a:gd name="connsiteX153" fmla="*/ 1957536 w 3005577"/>
              <a:gd name="connsiteY153" fmla="*/ 2150510 h 2429558"/>
              <a:gd name="connsiteX154" fmla="*/ 1962298 w 3005577"/>
              <a:gd name="connsiteY154" fmla="*/ 2164798 h 2429558"/>
              <a:gd name="connsiteX155" fmla="*/ 1981348 w 3005577"/>
              <a:gd name="connsiteY155" fmla="*/ 2193373 h 2429558"/>
              <a:gd name="connsiteX156" fmla="*/ 2005161 w 3005577"/>
              <a:gd name="connsiteY156" fmla="*/ 2221948 h 2429558"/>
              <a:gd name="connsiteX157" fmla="*/ 2019448 w 3005577"/>
              <a:gd name="connsiteY157" fmla="*/ 2231473 h 2429558"/>
              <a:gd name="connsiteX158" fmla="*/ 2033736 w 3005577"/>
              <a:gd name="connsiteY158" fmla="*/ 2245760 h 2429558"/>
              <a:gd name="connsiteX159" fmla="*/ 2048023 w 3005577"/>
              <a:gd name="connsiteY159" fmla="*/ 2250523 h 2429558"/>
              <a:gd name="connsiteX160" fmla="*/ 2090886 w 3005577"/>
              <a:gd name="connsiteY160" fmla="*/ 2269573 h 2429558"/>
              <a:gd name="connsiteX161" fmla="*/ 2157561 w 3005577"/>
              <a:gd name="connsiteY161" fmla="*/ 2288623 h 2429558"/>
              <a:gd name="connsiteX162" fmla="*/ 2186136 w 3005577"/>
              <a:gd name="connsiteY162" fmla="*/ 2307673 h 2429558"/>
              <a:gd name="connsiteX163" fmla="*/ 2214711 w 3005577"/>
              <a:gd name="connsiteY163" fmla="*/ 2317198 h 2429558"/>
              <a:gd name="connsiteX164" fmla="*/ 2228998 w 3005577"/>
              <a:gd name="connsiteY164" fmla="*/ 2326723 h 2429558"/>
              <a:gd name="connsiteX165" fmla="*/ 2271861 w 3005577"/>
              <a:gd name="connsiteY165" fmla="*/ 2336248 h 2429558"/>
              <a:gd name="connsiteX166" fmla="*/ 2300436 w 3005577"/>
              <a:gd name="connsiteY166" fmla="*/ 2345773 h 2429558"/>
              <a:gd name="connsiteX167" fmla="*/ 2329011 w 3005577"/>
              <a:gd name="connsiteY167" fmla="*/ 2355298 h 2429558"/>
              <a:gd name="connsiteX168" fmla="*/ 2357586 w 3005577"/>
              <a:gd name="connsiteY168" fmla="*/ 2369585 h 2429558"/>
              <a:gd name="connsiteX169" fmla="*/ 2386161 w 3005577"/>
              <a:gd name="connsiteY169" fmla="*/ 2383873 h 2429558"/>
              <a:gd name="connsiteX170" fmla="*/ 2400448 w 3005577"/>
              <a:gd name="connsiteY170" fmla="*/ 2393398 h 2429558"/>
              <a:gd name="connsiteX171" fmla="*/ 2429023 w 3005577"/>
              <a:gd name="connsiteY171" fmla="*/ 2402923 h 2429558"/>
              <a:gd name="connsiteX172" fmla="*/ 2457598 w 3005577"/>
              <a:gd name="connsiteY172" fmla="*/ 2412448 h 2429558"/>
              <a:gd name="connsiteX173" fmla="*/ 2471886 w 3005577"/>
              <a:gd name="connsiteY173" fmla="*/ 2417210 h 2429558"/>
              <a:gd name="connsiteX174" fmla="*/ 2662385 w 3005577"/>
              <a:gd name="connsiteY174" fmla="*/ 2424354 h 2429558"/>
              <a:gd name="connsiteX175" fmla="*/ 2717154 w 3005577"/>
              <a:gd name="connsiteY175" fmla="*/ 2331485 h 2429558"/>
              <a:gd name="connsiteX176" fmla="*/ 2664767 w 3005577"/>
              <a:gd name="connsiteY176" fmla="*/ 2198136 h 2429558"/>
              <a:gd name="connsiteX177" fmla="*/ 2605236 w 3005577"/>
              <a:gd name="connsiteY177" fmla="*/ 2031448 h 2429558"/>
              <a:gd name="connsiteX178" fmla="*/ 2609998 w 3005577"/>
              <a:gd name="connsiteY178" fmla="*/ 1983823 h 2429558"/>
              <a:gd name="connsiteX179" fmla="*/ 2614761 w 3005577"/>
              <a:gd name="connsiteY179" fmla="*/ 1964773 h 2429558"/>
              <a:gd name="connsiteX180" fmla="*/ 2619523 w 3005577"/>
              <a:gd name="connsiteY180" fmla="*/ 1940960 h 2429558"/>
              <a:gd name="connsiteX181" fmla="*/ 2624286 w 3005577"/>
              <a:gd name="connsiteY181" fmla="*/ 1926673 h 2429558"/>
              <a:gd name="connsiteX182" fmla="*/ 2643336 w 3005577"/>
              <a:gd name="connsiteY182" fmla="*/ 1898098 h 2429558"/>
              <a:gd name="connsiteX183" fmla="*/ 2657623 w 3005577"/>
              <a:gd name="connsiteY183" fmla="*/ 1855235 h 2429558"/>
              <a:gd name="connsiteX184" fmla="*/ 2662386 w 3005577"/>
              <a:gd name="connsiteY184" fmla="*/ 1840948 h 2429558"/>
              <a:gd name="connsiteX185" fmla="*/ 2667148 w 3005577"/>
              <a:gd name="connsiteY185" fmla="*/ 1826660 h 2429558"/>
              <a:gd name="connsiteX186" fmla="*/ 2671911 w 3005577"/>
              <a:gd name="connsiteY186" fmla="*/ 1793323 h 2429558"/>
              <a:gd name="connsiteX187" fmla="*/ 2676673 w 3005577"/>
              <a:gd name="connsiteY187" fmla="*/ 1769510 h 2429558"/>
              <a:gd name="connsiteX188" fmla="*/ 2681436 w 3005577"/>
              <a:gd name="connsiteY188" fmla="*/ 1664735 h 2429558"/>
              <a:gd name="connsiteX189" fmla="*/ 2690961 w 3005577"/>
              <a:gd name="connsiteY189" fmla="*/ 1636160 h 2429558"/>
              <a:gd name="connsiteX190" fmla="*/ 2695723 w 3005577"/>
              <a:gd name="connsiteY190" fmla="*/ 1621873 h 2429558"/>
              <a:gd name="connsiteX191" fmla="*/ 2714773 w 3005577"/>
              <a:gd name="connsiteY191" fmla="*/ 1564723 h 2429558"/>
              <a:gd name="connsiteX192" fmla="*/ 2729061 w 3005577"/>
              <a:gd name="connsiteY192" fmla="*/ 1536148 h 2429558"/>
              <a:gd name="connsiteX193" fmla="*/ 2743348 w 3005577"/>
              <a:gd name="connsiteY193" fmla="*/ 1526623 h 2429558"/>
              <a:gd name="connsiteX194" fmla="*/ 2752873 w 3005577"/>
              <a:gd name="connsiteY194" fmla="*/ 1512335 h 2429558"/>
              <a:gd name="connsiteX195" fmla="*/ 2767161 w 3005577"/>
              <a:gd name="connsiteY195" fmla="*/ 1507573 h 2429558"/>
              <a:gd name="connsiteX196" fmla="*/ 2771923 w 3005577"/>
              <a:gd name="connsiteY196" fmla="*/ 1493285 h 2429558"/>
              <a:gd name="connsiteX197" fmla="*/ 2781448 w 3005577"/>
              <a:gd name="connsiteY197" fmla="*/ 1478998 h 2429558"/>
              <a:gd name="connsiteX198" fmla="*/ 2790973 w 3005577"/>
              <a:gd name="connsiteY198" fmla="*/ 1450423 h 2429558"/>
              <a:gd name="connsiteX199" fmla="*/ 2805261 w 3005577"/>
              <a:gd name="connsiteY199" fmla="*/ 1421848 h 2429558"/>
              <a:gd name="connsiteX200" fmla="*/ 2848123 w 3005577"/>
              <a:gd name="connsiteY200" fmla="*/ 1402798 h 2429558"/>
              <a:gd name="connsiteX201" fmla="*/ 2876698 w 3005577"/>
              <a:gd name="connsiteY201" fmla="*/ 1393273 h 2429558"/>
              <a:gd name="connsiteX202" fmla="*/ 2919561 w 3005577"/>
              <a:gd name="connsiteY202" fmla="*/ 1383748 h 2429558"/>
              <a:gd name="connsiteX203" fmla="*/ 2933848 w 3005577"/>
              <a:gd name="connsiteY203" fmla="*/ 1374223 h 2429558"/>
              <a:gd name="connsiteX204" fmla="*/ 2948136 w 3005577"/>
              <a:gd name="connsiteY204" fmla="*/ 1369460 h 2429558"/>
              <a:gd name="connsiteX205" fmla="*/ 2957661 w 3005577"/>
              <a:gd name="connsiteY205" fmla="*/ 1355173 h 2429558"/>
              <a:gd name="connsiteX206" fmla="*/ 2986236 w 3005577"/>
              <a:gd name="connsiteY206" fmla="*/ 1345648 h 2429558"/>
              <a:gd name="connsiteX207" fmla="*/ 3000523 w 3005577"/>
              <a:gd name="connsiteY207" fmla="*/ 1331360 h 2429558"/>
              <a:gd name="connsiteX208" fmla="*/ 3000523 w 3005577"/>
              <a:gd name="connsiteY208" fmla="*/ 1288498 h 2429558"/>
              <a:gd name="connsiteX209" fmla="*/ 2986236 w 3005577"/>
              <a:gd name="connsiteY209" fmla="*/ 1278973 h 2429558"/>
              <a:gd name="connsiteX210" fmla="*/ 2957661 w 3005577"/>
              <a:gd name="connsiteY210" fmla="*/ 1274210 h 2429558"/>
              <a:gd name="connsiteX211" fmla="*/ 2943373 w 3005577"/>
              <a:gd name="connsiteY211" fmla="*/ 1269448 h 2429558"/>
              <a:gd name="connsiteX212" fmla="*/ 2924323 w 3005577"/>
              <a:gd name="connsiteY212" fmla="*/ 1240873 h 2429558"/>
              <a:gd name="connsiteX213" fmla="*/ 2914798 w 3005577"/>
              <a:gd name="connsiteY213" fmla="*/ 1226585 h 2429558"/>
              <a:gd name="connsiteX214" fmla="*/ 2910036 w 3005577"/>
              <a:gd name="connsiteY214" fmla="*/ 1212298 h 2429558"/>
              <a:gd name="connsiteX215" fmla="*/ 2890986 w 3005577"/>
              <a:gd name="connsiteY215" fmla="*/ 1183723 h 2429558"/>
              <a:gd name="connsiteX216" fmla="*/ 2871936 w 3005577"/>
              <a:gd name="connsiteY216" fmla="*/ 1155148 h 2429558"/>
              <a:gd name="connsiteX217" fmla="*/ 2857648 w 3005577"/>
              <a:gd name="connsiteY217" fmla="*/ 1126573 h 2429558"/>
              <a:gd name="connsiteX218" fmla="*/ 2852886 w 3005577"/>
              <a:gd name="connsiteY218" fmla="*/ 1112285 h 2429558"/>
              <a:gd name="connsiteX219" fmla="*/ 2833836 w 3005577"/>
              <a:gd name="connsiteY219" fmla="*/ 1083710 h 2429558"/>
              <a:gd name="connsiteX220" fmla="*/ 2824311 w 3005577"/>
              <a:gd name="connsiteY220" fmla="*/ 1069423 h 2429558"/>
              <a:gd name="connsiteX221" fmla="*/ 2810023 w 3005577"/>
              <a:gd name="connsiteY221" fmla="*/ 1040848 h 2429558"/>
              <a:gd name="connsiteX222" fmla="*/ 2795736 w 3005577"/>
              <a:gd name="connsiteY222" fmla="*/ 1036085 h 2429558"/>
              <a:gd name="connsiteX223" fmla="*/ 2781448 w 3005577"/>
              <a:gd name="connsiteY223" fmla="*/ 1026560 h 2429558"/>
              <a:gd name="connsiteX224" fmla="*/ 2724298 w 3005577"/>
              <a:gd name="connsiteY224" fmla="*/ 1031323 h 2429558"/>
              <a:gd name="connsiteX225" fmla="*/ 2695723 w 3005577"/>
              <a:gd name="connsiteY225" fmla="*/ 1050373 h 2429558"/>
              <a:gd name="connsiteX226" fmla="*/ 2681436 w 3005577"/>
              <a:gd name="connsiteY226" fmla="*/ 1055135 h 2429558"/>
              <a:gd name="connsiteX227" fmla="*/ 2671911 w 3005577"/>
              <a:gd name="connsiteY227" fmla="*/ 1069423 h 2429558"/>
              <a:gd name="connsiteX228" fmla="*/ 2643336 w 3005577"/>
              <a:gd name="connsiteY228" fmla="*/ 1078948 h 2429558"/>
              <a:gd name="connsiteX229" fmla="*/ 2586186 w 3005577"/>
              <a:gd name="connsiteY229" fmla="*/ 1069423 h 2429558"/>
              <a:gd name="connsiteX230" fmla="*/ 2571898 w 3005577"/>
              <a:gd name="connsiteY230" fmla="*/ 1064660 h 2429558"/>
              <a:gd name="connsiteX231" fmla="*/ 2557611 w 3005577"/>
              <a:gd name="connsiteY231" fmla="*/ 1055135 h 2429558"/>
              <a:gd name="connsiteX232" fmla="*/ 2533798 w 3005577"/>
              <a:gd name="connsiteY232" fmla="*/ 1026560 h 2429558"/>
              <a:gd name="connsiteX233" fmla="*/ 2519511 w 3005577"/>
              <a:gd name="connsiteY233" fmla="*/ 1017035 h 2429558"/>
              <a:gd name="connsiteX234" fmla="*/ 2509986 w 3005577"/>
              <a:gd name="connsiteY234" fmla="*/ 1002748 h 2429558"/>
              <a:gd name="connsiteX235" fmla="*/ 2495698 w 3005577"/>
              <a:gd name="connsiteY235" fmla="*/ 993223 h 2429558"/>
              <a:gd name="connsiteX236" fmla="*/ 2490936 w 3005577"/>
              <a:gd name="connsiteY236" fmla="*/ 978935 h 2429558"/>
              <a:gd name="connsiteX237" fmla="*/ 2481411 w 3005577"/>
              <a:gd name="connsiteY237" fmla="*/ 964648 h 2429558"/>
              <a:gd name="connsiteX238" fmla="*/ 2476648 w 3005577"/>
              <a:gd name="connsiteY238" fmla="*/ 950360 h 2429558"/>
              <a:gd name="connsiteX239" fmla="*/ 2462361 w 3005577"/>
              <a:gd name="connsiteY239" fmla="*/ 936073 h 2429558"/>
              <a:gd name="connsiteX240" fmla="*/ 2452836 w 3005577"/>
              <a:gd name="connsiteY240" fmla="*/ 921785 h 2429558"/>
              <a:gd name="connsiteX241" fmla="*/ 2438548 w 3005577"/>
              <a:gd name="connsiteY241" fmla="*/ 907498 h 2429558"/>
              <a:gd name="connsiteX242" fmla="*/ 2429023 w 3005577"/>
              <a:gd name="connsiteY242" fmla="*/ 893210 h 2429558"/>
              <a:gd name="connsiteX243" fmla="*/ 2414736 w 3005577"/>
              <a:gd name="connsiteY243" fmla="*/ 888448 h 2429558"/>
              <a:gd name="connsiteX244" fmla="*/ 2390923 w 3005577"/>
              <a:gd name="connsiteY244" fmla="*/ 845585 h 2429558"/>
              <a:gd name="connsiteX245" fmla="*/ 2371873 w 3005577"/>
              <a:gd name="connsiteY245" fmla="*/ 831298 h 2429558"/>
              <a:gd name="connsiteX246" fmla="*/ 2348061 w 3005577"/>
              <a:gd name="connsiteY246" fmla="*/ 802723 h 2429558"/>
              <a:gd name="connsiteX247" fmla="*/ 2319486 w 3005577"/>
              <a:gd name="connsiteY247" fmla="*/ 788435 h 2429558"/>
              <a:gd name="connsiteX248" fmla="*/ 2276623 w 3005577"/>
              <a:gd name="connsiteY248" fmla="*/ 755098 h 2429558"/>
              <a:gd name="connsiteX249" fmla="*/ 2248048 w 3005577"/>
              <a:gd name="connsiteY249" fmla="*/ 736048 h 2429558"/>
              <a:gd name="connsiteX250" fmla="*/ 2233761 w 3005577"/>
              <a:gd name="connsiteY250" fmla="*/ 726523 h 2429558"/>
              <a:gd name="connsiteX251" fmla="*/ 2219473 w 3005577"/>
              <a:gd name="connsiteY251" fmla="*/ 721760 h 2429558"/>
              <a:gd name="connsiteX252" fmla="*/ 2190898 w 3005577"/>
              <a:gd name="connsiteY252" fmla="*/ 702710 h 2429558"/>
              <a:gd name="connsiteX253" fmla="*/ 2119461 w 3005577"/>
              <a:gd name="connsiteY253" fmla="*/ 655085 h 2429558"/>
              <a:gd name="connsiteX254" fmla="*/ 2090886 w 3005577"/>
              <a:gd name="connsiteY254" fmla="*/ 636035 h 2429558"/>
              <a:gd name="connsiteX255" fmla="*/ 2076598 w 3005577"/>
              <a:gd name="connsiteY255" fmla="*/ 626510 h 2429558"/>
              <a:gd name="connsiteX256" fmla="*/ 2048023 w 3005577"/>
              <a:gd name="connsiteY256" fmla="*/ 616985 h 2429558"/>
              <a:gd name="connsiteX257" fmla="*/ 2033736 w 3005577"/>
              <a:gd name="connsiteY257" fmla="*/ 612223 h 2429558"/>
              <a:gd name="connsiteX258" fmla="*/ 1952773 w 3005577"/>
              <a:gd name="connsiteY258" fmla="*/ 621748 h 2429558"/>
              <a:gd name="connsiteX259" fmla="*/ 1938486 w 3005577"/>
              <a:gd name="connsiteY259" fmla="*/ 631273 h 2429558"/>
              <a:gd name="connsiteX260" fmla="*/ 1909911 w 3005577"/>
              <a:gd name="connsiteY260" fmla="*/ 640798 h 2429558"/>
              <a:gd name="connsiteX261" fmla="*/ 1795611 w 3005577"/>
              <a:gd name="connsiteY261" fmla="*/ 636035 h 2429558"/>
              <a:gd name="connsiteX262" fmla="*/ 1767036 w 3005577"/>
              <a:gd name="connsiteY262" fmla="*/ 574123 h 2429558"/>
              <a:gd name="connsiteX263" fmla="*/ 1707504 w 3005577"/>
              <a:gd name="connsiteY263" fmla="*/ 497923 h 2429558"/>
              <a:gd name="connsiteX264" fmla="*/ 1676548 w 3005577"/>
              <a:gd name="connsiteY264" fmla="*/ 445535 h 2429558"/>
              <a:gd name="connsiteX265" fmla="*/ 1657498 w 3005577"/>
              <a:gd name="connsiteY265" fmla="*/ 402673 h 2429558"/>
              <a:gd name="connsiteX266" fmla="*/ 1638448 w 3005577"/>
              <a:gd name="connsiteY266" fmla="*/ 359810 h 2429558"/>
              <a:gd name="connsiteX267" fmla="*/ 1628923 w 3005577"/>
              <a:gd name="connsiteY267" fmla="*/ 331235 h 2429558"/>
              <a:gd name="connsiteX268" fmla="*/ 1614636 w 3005577"/>
              <a:gd name="connsiteY268" fmla="*/ 302660 h 2429558"/>
              <a:gd name="connsiteX269" fmla="*/ 1586061 w 3005577"/>
              <a:gd name="connsiteY269" fmla="*/ 293135 h 2429558"/>
              <a:gd name="connsiteX270" fmla="*/ 1557486 w 3005577"/>
              <a:gd name="connsiteY270" fmla="*/ 278848 h 2429558"/>
              <a:gd name="connsiteX271" fmla="*/ 1543198 w 3005577"/>
              <a:gd name="connsiteY271" fmla="*/ 269323 h 2429558"/>
              <a:gd name="connsiteX272" fmla="*/ 1514623 w 3005577"/>
              <a:gd name="connsiteY272" fmla="*/ 259798 h 2429558"/>
              <a:gd name="connsiteX273" fmla="*/ 1486048 w 3005577"/>
              <a:gd name="connsiteY273" fmla="*/ 274085 h 2429558"/>
              <a:gd name="connsiteX274" fmla="*/ 1471761 w 3005577"/>
              <a:gd name="connsiteY274" fmla="*/ 278848 h 2429558"/>
              <a:gd name="connsiteX275" fmla="*/ 1457473 w 3005577"/>
              <a:gd name="connsiteY275" fmla="*/ 288373 h 2429558"/>
              <a:gd name="connsiteX276" fmla="*/ 1428898 w 3005577"/>
              <a:gd name="connsiteY276" fmla="*/ 297898 h 2429558"/>
              <a:gd name="connsiteX277" fmla="*/ 1371748 w 3005577"/>
              <a:gd name="connsiteY277" fmla="*/ 293135 h 2429558"/>
              <a:gd name="connsiteX278" fmla="*/ 1343173 w 3005577"/>
              <a:gd name="connsiteY278" fmla="*/ 283610 h 2429558"/>
              <a:gd name="connsiteX279" fmla="*/ 1309836 w 3005577"/>
              <a:gd name="connsiteY279" fmla="*/ 274085 h 2429558"/>
              <a:gd name="connsiteX280" fmla="*/ 1100286 w 3005577"/>
              <a:gd name="connsiteY280" fmla="*/ 278848 h 2429558"/>
              <a:gd name="connsiteX281" fmla="*/ 1000273 w 3005577"/>
              <a:gd name="connsiteY281" fmla="*/ 278848 h 2429558"/>
              <a:gd name="connsiteX282" fmla="*/ 981223 w 3005577"/>
              <a:gd name="connsiteY282" fmla="*/ 231223 h 2429558"/>
              <a:gd name="connsiteX283" fmla="*/ 1024086 w 3005577"/>
              <a:gd name="connsiteY283" fmla="*/ 207410 h 2429558"/>
              <a:gd name="connsiteX284" fmla="*/ 1047898 w 3005577"/>
              <a:gd name="connsiteY284" fmla="*/ 145498 h 2429558"/>
              <a:gd name="connsiteX285" fmla="*/ 1043136 w 3005577"/>
              <a:gd name="connsiteY285" fmla="*/ 107398 h 2429558"/>
              <a:gd name="connsiteX286" fmla="*/ 1033611 w 3005577"/>
              <a:gd name="connsiteY286" fmla="*/ 78823 h 2429558"/>
              <a:gd name="connsiteX287" fmla="*/ 990748 w 3005577"/>
              <a:gd name="connsiteY287" fmla="*/ 50248 h 2429558"/>
              <a:gd name="connsiteX288" fmla="*/ 947886 w 3005577"/>
              <a:gd name="connsiteY288" fmla="*/ 2623 h 2429558"/>
              <a:gd name="connsiteX289" fmla="*/ 881211 w 3005577"/>
              <a:gd name="connsiteY289" fmla="*/ 7385 h 2429558"/>
              <a:gd name="connsiteX290" fmla="*/ 862161 w 3005577"/>
              <a:gd name="connsiteY290" fmla="*/ 12148 h 2429558"/>
              <a:gd name="connsiteX291" fmla="*/ 809773 w 3005577"/>
              <a:gd name="connsiteY291" fmla="*/ 16910 h 2429558"/>
              <a:gd name="connsiteX292" fmla="*/ 828823 w 3005577"/>
              <a:gd name="connsiteY292" fmla="*/ 16910 h 2429558"/>
              <a:gd name="connsiteX0" fmla="*/ 828823 w 3005577"/>
              <a:gd name="connsiteY0" fmla="*/ 16910 h 2429558"/>
              <a:gd name="connsiteX1" fmla="*/ 776436 w 3005577"/>
              <a:gd name="connsiteY1" fmla="*/ 35960 h 2429558"/>
              <a:gd name="connsiteX2" fmla="*/ 752623 w 3005577"/>
              <a:gd name="connsiteY2" fmla="*/ 40723 h 2429558"/>
              <a:gd name="connsiteX3" fmla="*/ 733573 w 3005577"/>
              <a:gd name="connsiteY3" fmla="*/ 45485 h 2429558"/>
              <a:gd name="connsiteX4" fmla="*/ 704998 w 3005577"/>
              <a:gd name="connsiteY4" fmla="*/ 55010 h 2429558"/>
              <a:gd name="connsiteX5" fmla="*/ 666898 w 3005577"/>
              <a:gd name="connsiteY5" fmla="*/ 88348 h 2429558"/>
              <a:gd name="connsiteX6" fmla="*/ 666898 w 3005577"/>
              <a:gd name="connsiteY6" fmla="*/ 221698 h 2429558"/>
              <a:gd name="connsiteX7" fmla="*/ 681186 w 3005577"/>
              <a:gd name="connsiteY7" fmla="*/ 226460 h 2429558"/>
              <a:gd name="connsiteX8" fmla="*/ 690711 w 3005577"/>
              <a:gd name="connsiteY8" fmla="*/ 240748 h 2429558"/>
              <a:gd name="connsiteX9" fmla="*/ 695473 w 3005577"/>
              <a:gd name="connsiteY9" fmla="*/ 255035 h 2429558"/>
              <a:gd name="connsiteX10" fmla="*/ 714523 w 3005577"/>
              <a:gd name="connsiteY10" fmla="*/ 283610 h 2429558"/>
              <a:gd name="connsiteX11" fmla="*/ 724048 w 3005577"/>
              <a:gd name="connsiteY11" fmla="*/ 297898 h 2429558"/>
              <a:gd name="connsiteX12" fmla="*/ 733573 w 3005577"/>
              <a:gd name="connsiteY12" fmla="*/ 335998 h 2429558"/>
              <a:gd name="connsiteX13" fmla="*/ 738336 w 3005577"/>
              <a:gd name="connsiteY13" fmla="*/ 350285 h 2429558"/>
              <a:gd name="connsiteX14" fmla="*/ 733573 w 3005577"/>
              <a:gd name="connsiteY14" fmla="*/ 412198 h 2429558"/>
              <a:gd name="connsiteX15" fmla="*/ 719286 w 3005577"/>
              <a:gd name="connsiteY15" fmla="*/ 440773 h 2429558"/>
              <a:gd name="connsiteX16" fmla="*/ 714523 w 3005577"/>
              <a:gd name="connsiteY16" fmla="*/ 455060 h 2429558"/>
              <a:gd name="connsiteX17" fmla="*/ 681186 w 3005577"/>
              <a:gd name="connsiteY17" fmla="*/ 497923 h 2429558"/>
              <a:gd name="connsiteX18" fmla="*/ 647848 w 3005577"/>
              <a:gd name="connsiteY18" fmla="*/ 536023 h 2429558"/>
              <a:gd name="connsiteX19" fmla="*/ 638323 w 3005577"/>
              <a:gd name="connsiteY19" fmla="*/ 550310 h 2429558"/>
              <a:gd name="connsiteX20" fmla="*/ 609748 w 3005577"/>
              <a:gd name="connsiteY20" fmla="*/ 559835 h 2429558"/>
              <a:gd name="connsiteX21" fmla="*/ 595461 w 3005577"/>
              <a:gd name="connsiteY21" fmla="*/ 564598 h 2429558"/>
              <a:gd name="connsiteX22" fmla="*/ 581173 w 3005577"/>
              <a:gd name="connsiteY22" fmla="*/ 569360 h 2429558"/>
              <a:gd name="connsiteX23" fmla="*/ 566886 w 3005577"/>
              <a:gd name="connsiteY23" fmla="*/ 574123 h 2429558"/>
              <a:gd name="connsiteX24" fmla="*/ 543073 w 3005577"/>
              <a:gd name="connsiteY24" fmla="*/ 593173 h 2429558"/>
              <a:gd name="connsiteX25" fmla="*/ 533548 w 3005577"/>
              <a:gd name="connsiteY25" fmla="*/ 607460 h 2429558"/>
              <a:gd name="connsiteX26" fmla="*/ 504973 w 3005577"/>
              <a:gd name="connsiteY26" fmla="*/ 626510 h 2429558"/>
              <a:gd name="connsiteX27" fmla="*/ 490686 w 3005577"/>
              <a:gd name="connsiteY27" fmla="*/ 636035 h 2429558"/>
              <a:gd name="connsiteX28" fmla="*/ 476398 w 3005577"/>
              <a:gd name="connsiteY28" fmla="*/ 645560 h 2429558"/>
              <a:gd name="connsiteX29" fmla="*/ 466873 w 3005577"/>
              <a:gd name="connsiteY29" fmla="*/ 659848 h 2429558"/>
              <a:gd name="connsiteX30" fmla="*/ 433536 w 3005577"/>
              <a:gd name="connsiteY30" fmla="*/ 697948 h 2429558"/>
              <a:gd name="connsiteX31" fmla="*/ 409723 w 3005577"/>
              <a:gd name="connsiteY31" fmla="*/ 736048 h 2429558"/>
              <a:gd name="connsiteX32" fmla="*/ 400198 w 3005577"/>
              <a:gd name="connsiteY32" fmla="*/ 750335 h 2429558"/>
              <a:gd name="connsiteX33" fmla="*/ 371623 w 3005577"/>
              <a:gd name="connsiteY33" fmla="*/ 774148 h 2429558"/>
              <a:gd name="connsiteX34" fmla="*/ 352573 w 3005577"/>
              <a:gd name="connsiteY34" fmla="*/ 802723 h 2429558"/>
              <a:gd name="connsiteX35" fmla="*/ 321617 w 3005577"/>
              <a:gd name="connsiteY35" fmla="*/ 817010 h 2429558"/>
              <a:gd name="connsiteX36" fmla="*/ 350192 w 3005577"/>
              <a:gd name="connsiteY36" fmla="*/ 876542 h 2429558"/>
              <a:gd name="connsiteX37" fmla="*/ 357336 w 3005577"/>
              <a:gd name="connsiteY37" fmla="*/ 917023 h 2429558"/>
              <a:gd name="connsiteX38" fmla="*/ 326379 w 3005577"/>
              <a:gd name="connsiteY38" fmla="*/ 943216 h 2429558"/>
              <a:gd name="connsiteX39" fmla="*/ 276373 w 3005577"/>
              <a:gd name="connsiteY39" fmla="*/ 1026561 h 2429558"/>
              <a:gd name="connsiteX40" fmla="*/ 338286 w 3005577"/>
              <a:gd name="connsiteY40" fmla="*/ 1112285 h 2429558"/>
              <a:gd name="connsiteX41" fmla="*/ 302567 w 3005577"/>
              <a:gd name="connsiteY41" fmla="*/ 1224204 h 2429558"/>
              <a:gd name="connsiteX42" fmla="*/ 309711 w 3005577"/>
              <a:gd name="connsiteY42" fmla="*/ 1312310 h 2429558"/>
              <a:gd name="connsiteX43" fmla="*/ 295423 w 3005577"/>
              <a:gd name="connsiteY43" fmla="*/ 1340885 h 2429558"/>
              <a:gd name="connsiteX44" fmla="*/ 233510 w 3005577"/>
              <a:gd name="connsiteY44" fmla="*/ 1388510 h 2429558"/>
              <a:gd name="connsiteX45" fmla="*/ 193030 w 3005577"/>
              <a:gd name="connsiteY45" fmla="*/ 1498048 h 2429558"/>
              <a:gd name="connsiteX46" fmla="*/ 195411 w 3005577"/>
              <a:gd name="connsiteY46" fmla="*/ 1531385 h 2429558"/>
              <a:gd name="connsiteX47" fmla="*/ 181123 w 3005577"/>
              <a:gd name="connsiteY47" fmla="*/ 1540910 h 2429558"/>
              <a:gd name="connsiteX48" fmla="*/ 171598 w 3005577"/>
              <a:gd name="connsiteY48" fmla="*/ 1555198 h 2429558"/>
              <a:gd name="connsiteX49" fmla="*/ 157311 w 3005577"/>
              <a:gd name="connsiteY49" fmla="*/ 1569485 h 2429558"/>
              <a:gd name="connsiteX50" fmla="*/ 147786 w 3005577"/>
              <a:gd name="connsiteY50" fmla="*/ 1598060 h 2429558"/>
              <a:gd name="connsiteX51" fmla="*/ 128736 w 3005577"/>
              <a:gd name="connsiteY51" fmla="*/ 1626635 h 2429558"/>
              <a:gd name="connsiteX52" fmla="*/ 123973 w 3005577"/>
              <a:gd name="connsiteY52" fmla="*/ 1640923 h 2429558"/>
              <a:gd name="connsiteX53" fmla="*/ 109686 w 3005577"/>
              <a:gd name="connsiteY53" fmla="*/ 1655210 h 2429558"/>
              <a:gd name="connsiteX54" fmla="*/ 95398 w 3005577"/>
              <a:gd name="connsiteY54" fmla="*/ 1683785 h 2429558"/>
              <a:gd name="connsiteX55" fmla="*/ 90636 w 3005577"/>
              <a:gd name="connsiteY55" fmla="*/ 1698073 h 2429558"/>
              <a:gd name="connsiteX56" fmla="*/ 81111 w 3005577"/>
              <a:gd name="connsiteY56" fmla="*/ 1712360 h 2429558"/>
              <a:gd name="connsiteX57" fmla="*/ 69205 w 3005577"/>
              <a:gd name="connsiteY57" fmla="*/ 1767129 h 2429558"/>
              <a:gd name="connsiteX58" fmla="*/ 21579 w 3005577"/>
              <a:gd name="connsiteY58" fmla="*/ 1812373 h 2429558"/>
              <a:gd name="connsiteX59" fmla="*/ 148 w 3005577"/>
              <a:gd name="connsiteY59" fmla="*/ 1883810 h 2429558"/>
              <a:gd name="connsiteX60" fmla="*/ 31105 w 3005577"/>
              <a:gd name="connsiteY60" fmla="*/ 1943342 h 2429558"/>
              <a:gd name="connsiteX61" fmla="*/ 71586 w 3005577"/>
              <a:gd name="connsiteY61" fmla="*/ 1964773 h 2429558"/>
              <a:gd name="connsiteX62" fmla="*/ 90636 w 3005577"/>
              <a:gd name="connsiteY62" fmla="*/ 1993348 h 2429558"/>
              <a:gd name="connsiteX63" fmla="*/ 119211 w 3005577"/>
              <a:gd name="connsiteY63" fmla="*/ 1998110 h 2429558"/>
              <a:gd name="connsiteX64" fmla="*/ 147786 w 3005577"/>
              <a:gd name="connsiteY64" fmla="*/ 2012398 h 2429558"/>
              <a:gd name="connsiteX65" fmla="*/ 176361 w 3005577"/>
              <a:gd name="connsiteY65" fmla="*/ 2021923 h 2429558"/>
              <a:gd name="connsiteX66" fmla="*/ 223986 w 3005577"/>
              <a:gd name="connsiteY66" fmla="*/ 2017160 h 2429558"/>
              <a:gd name="connsiteX67" fmla="*/ 243036 w 3005577"/>
              <a:gd name="connsiteY67" fmla="*/ 1993348 h 2429558"/>
              <a:gd name="connsiteX68" fmla="*/ 257323 w 3005577"/>
              <a:gd name="connsiteY68" fmla="*/ 1983823 h 2429558"/>
              <a:gd name="connsiteX69" fmla="*/ 266848 w 3005577"/>
              <a:gd name="connsiteY69" fmla="*/ 1969535 h 2429558"/>
              <a:gd name="connsiteX70" fmla="*/ 271611 w 3005577"/>
              <a:gd name="connsiteY70" fmla="*/ 1955248 h 2429558"/>
              <a:gd name="connsiteX71" fmla="*/ 285898 w 3005577"/>
              <a:gd name="connsiteY71" fmla="*/ 1950485 h 2429558"/>
              <a:gd name="connsiteX72" fmla="*/ 304948 w 3005577"/>
              <a:gd name="connsiteY72" fmla="*/ 1921910 h 2429558"/>
              <a:gd name="connsiteX73" fmla="*/ 319236 w 3005577"/>
              <a:gd name="connsiteY73" fmla="*/ 1879048 h 2429558"/>
              <a:gd name="connsiteX74" fmla="*/ 323998 w 3005577"/>
              <a:gd name="connsiteY74" fmla="*/ 1864760 h 2429558"/>
              <a:gd name="connsiteX75" fmla="*/ 338286 w 3005577"/>
              <a:gd name="connsiteY75" fmla="*/ 1855235 h 2429558"/>
              <a:gd name="connsiteX76" fmla="*/ 347811 w 3005577"/>
              <a:gd name="connsiteY76" fmla="*/ 1840948 h 2429558"/>
              <a:gd name="connsiteX77" fmla="*/ 390673 w 3005577"/>
              <a:gd name="connsiteY77" fmla="*/ 1817135 h 2429558"/>
              <a:gd name="connsiteX78" fmla="*/ 409723 w 3005577"/>
              <a:gd name="connsiteY78" fmla="*/ 1793323 h 2429558"/>
              <a:gd name="connsiteX79" fmla="*/ 424011 w 3005577"/>
              <a:gd name="connsiteY79" fmla="*/ 1764748 h 2429558"/>
              <a:gd name="connsiteX80" fmla="*/ 443061 w 3005577"/>
              <a:gd name="connsiteY80" fmla="*/ 1736173 h 2429558"/>
              <a:gd name="connsiteX81" fmla="*/ 457348 w 3005577"/>
              <a:gd name="connsiteY81" fmla="*/ 1707598 h 2429558"/>
              <a:gd name="connsiteX82" fmla="*/ 466873 w 3005577"/>
              <a:gd name="connsiteY82" fmla="*/ 1674260 h 2429558"/>
              <a:gd name="connsiteX83" fmla="*/ 462111 w 3005577"/>
              <a:gd name="connsiteY83" fmla="*/ 1602823 h 2429558"/>
              <a:gd name="connsiteX84" fmla="*/ 462111 w 3005577"/>
              <a:gd name="connsiteY84" fmla="*/ 1517098 h 2429558"/>
              <a:gd name="connsiteX85" fmla="*/ 476398 w 3005577"/>
              <a:gd name="connsiteY85" fmla="*/ 1512335 h 2429558"/>
              <a:gd name="connsiteX86" fmla="*/ 490686 w 3005577"/>
              <a:gd name="connsiteY86" fmla="*/ 1502810 h 2429558"/>
              <a:gd name="connsiteX87" fmla="*/ 514498 w 3005577"/>
              <a:gd name="connsiteY87" fmla="*/ 1478998 h 2429558"/>
              <a:gd name="connsiteX88" fmla="*/ 538311 w 3005577"/>
              <a:gd name="connsiteY88" fmla="*/ 1459948 h 2429558"/>
              <a:gd name="connsiteX89" fmla="*/ 562123 w 3005577"/>
              <a:gd name="connsiteY89" fmla="*/ 1431373 h 2429558"/>
              <a:gd name="connsiteX90" fmla="*/ 581173 w 3005577"/>
              <a:gd name="connsiteY90" fmla="*/ 1402798 h 2429558"/>
              <a:gd name="connsiteX91" fmla="*/ 590698 w 3005577"/>
              <a:gd name="connsiteY91" fmla="*/ 1388510 h 2429558"/>
              <a:gd name="connsiteX92" fmla="*/ 604986 w 3005577"/>
              <a:gd name="connsiteY92" fmla="*/ 1378985 h 2429558"/>
              <a:gd name="connsiteX93" fmla="*/ 609748 w 3005577"/>
              <a:gd name="connsiteY93" fmla="*/ 1364698 h 2429558"/>
              <a:gd name="connsiteX94" fmla="*/ 619273 w 3005577"/>
              <a:gd name="connsiteY94" fmla="*/ 1331360 h 2429558"/>
              <a:gd name="connsiteX95" fmla="*/ 614511 w 3005577"/>
              <a:gd name="connsiteY95" fmla="*/ 1183723 h 2429558"/>
              <a:gd name="connsiteX96" fmla="*/ 638323 w 3005577"/>
              <a:gd name="connsiteY96" fmla="*/ 1097998 h 2429558"/>
              <a:gd name="connsiteX97" fmla="*/ 652611 w 3005577"/>
              <a:gd name="connsiteY97" fmla="*/ 1093235 h 2429558"/>
              <a:gd name="connsiteX98" fmla="*/ 695473 w 3005577"/>
              <a:gd name="connsiteY98" fmla="*/ 1069423 h 2429558"/>
              <a:gd name="connsiteX99" fmla="*/ 709761 w 3005577"/>
              <a:gd name="connsiteY99" fmla="*/ 1064660 h 2429558"/>
              <a:gd name="connsiteX100" fmla="*/ 776436 w 3005577"/>
              <a:gd name="connsiteY100" fmla="*/ 1069423 h 2429558"/>
              <a:gd name="connsiteX101" fmla="*/ 790723 w 3005577"/>
              <a:gd name="connsiteY101" fmla="*/ 1074185 h 2429558"/>
              <a:gd name="connsiteX102" fmla="*/ 828823 w 3005577"/>
              <a:gd name="connsiteY102" fmla="*/ 1078948 h 2429558"/>
              <a:gd name="connsiteX103" fmla="*/ 1014561 w 3005577"/>
              <a:gd name="connsiteY103" fmla="*/ 1107523 h 2429558"/>
              <a:gd name="connsiteX104" fmla="*/ 1043136 w 3005577"/>
              <a:gd name="connsiteY104" fmla="*/ 1117048 h 2429558"/>
              <a:gd name="connsiteX105" fmla="*/ 1085998 w 3005577"/>
              <a:gd name="connsiteY105" fmla="*/ 1131335 h 2429558"/>
              <a:gd name="connsiteX106" fmla="*/ 1100286 w 3005577"/>
              <a:gd name="connsiteY106" fmla="*/ 1136098 h 2429558"/>
              <a:gd name="connsiteX107" fmla="*/ 1143148 w 3005577"/>
              <a:gd name="connsiteY107" fmla="*/ 1159910 h 2429558"/>
              <a:gd name="connsiteX108" fmla="*/ 1171723 w 3005577"/>
              <a:gd name="connsiteY108" fmla="*/ 1178960 h 2429558"/>
              <a:gd name="connsiteX109" fmla="*/ 1195536 w 3005577"/>
              <a:gd name="connsiteY109" fmla="*/ 1198010 h 2429558"/>
              <a:gd name="connsiteX110" fmla="*/ 1205061 w 3005577"/>
              <a:gd name="connsiteY110" fmla="*/ 1212298 h 2429558"/>
              <a:gd name="connsiteX111" fmla="*/ 1233636 w 3005577"/>
              <a:gd name="connsiteY111" fmla="*/ 1231348 h 2429558"/>
              <a:gd name="connsiteX112" fmla="*/ 1247923 w 3005577"/>
              <a:gd name="connsiteY112" fmla="*/ 1240873 h 2429558"/>
              <a:gd name="connsiteX113" fmla="*/ 1276498 w 3005577"/>
              <a:gd name="connsiteY113" fmla="*/ 1259923 h 2429558"/>
              <a:gd name="connsiteX114" fmla="*/ 1300311 w 3005577"/>
              <a:gd name="connsiteY114" fmla="*/ 1288498 h 2429558"/>
              <a:gd name="connsiteX115" fmla="*/ 1319361 w 3005577"/>
              <a:gd name="connsiteY115" fmla="*/ 1317073 h 2429558"/>
              <a:gd name="connsiteX116" fmla="*/ 1328886 w 3005577"/>
              <a:gd name="connsiteY116" fmla="*/ 1331360 h 2429558"/>
              <a:gd name="connsiteX117" fmla="*/ 1357461 w 3005577"/>
              <a:gd name="connsiteY117" fmla="*/ 1374223 h 2429558"/>
              <a:gd name="connsiteX118" fmla="*/ 1366986 w 3005577"/>
              <a:gd name="connsiteY118" fmla="*/ 1388510 h 2429558"/>
              <a:gd name="connsiteX119" fmla="*/ 1381273 w 3005577"/>
              <a:gd name="connsiteY119" fmla="*/ 1398035 h 2429558"/>
              <a:gd name="connsiteX120" fmla="*/ 1400323 w 3005577"/>
              <a:gd name="connsiteY120" fmla="*/ 1421848 h 2429558"/>
              <a:gd name="connsiteX121" fmla="*/ 1419373 w 3005577"/>
              <a:gd name="connsiteY121" fmla="*/ 1450423 h 2429558"/>
              <a:gd name="connsiteX122" fmla="*/ 1428898 w 3005577"/>
              <a:gd name="connsiteY122" fmla="*/ 1464710 h 2429558"/>
              <a:gd name="connsiteX123" fmla="*/ 1443186 w 3005577"/>
              <a:gd name="connsiteY123" fmla="*/ 1469473 h 2429558"/>
              <a:gd name="connsiteX124" fmla="*/ 1466998 w 3005577"/>
              <a:gd name="connsiteY124" fmla="*/ 1493285 h 2429558"/>
              <a:gd name="connsiteX125" fmla="*/ 1476523 w 3005577"/>
              <a:gd name="connsiteY125" fmla="*/ 1507573 h 2429558"/>
              <a:gd name="connsiteX126" fmla="*/ 1490811 w 3005577"/>
              <a:gd name="connsiteY126" fmla="*/ 1517098 h 2429558"/>
              <a:gd name="connsiteX127" fmla="*/ 1505098 w 3005577"/>
              <a:gd name="connsiteY127" fmla="*/ 1531385 h 2429558"/>
              <a:gd name="connsiteX128" fmla="*/ 1533673 w 3005577"/>
              <a:gd name="connsiteY128" fmla="*/ 1540910 h 2429558"/>
              <a:gd name="connsiteX129" fmla="*/ 1567011 w 3005577"/>
              <a:gd name="connsiteY129" fmla="*/ 1550435 h 2429558"/>
              <a:gd name="connsiteX130" fmla="*/ 1595586 w 3005577"/>
              <a:gd name="connsiteY130" fmla="*/ 1555198 h 2429558"/>
              <a:gd name="connsiteX131" fmla="*/ 1609873 w 3005577"/>
              <a:gd name="connsiteY131" fmla="*/ 1559960 h 2429558"/>
              <a:gd name="connsiteX132" fmla="*/ 1628923 w 3005577"/>
              <a:gd name="connsiteY132" fmla="*/ 1564723 h 2429558"/>
              <a:gd name="connsiteX133" fmla="*/ 1657498 w 3005577"/>
              <a:gd name="connsiteY133" fmla="*/ 1583773 h 2429558"/>
              <a:gd name="connsiteX134" fmla="*/ 1671786 w 3005577"/>
              <a:gd name="connsiteY134" fmla="*/ 1593298 h 2429558"/>
              <a:gd name="connsiteX135" fmla="*/ 1695598 w 3005577"/>
              <a:gd name="connsiteY135" fmla="*/ 1617110 h 2429558"/>
              <a:gd name="connsiteX136" fmla="*/ 1719411 w 3005577"/>
              <a:gd name="connsiteY136" fmla="*/ 1636160 h 2429558"/>
              <a:gd name="connsiteX137" fmla="*/ 1743223 w 3005577"/>
              <a:gd name="connsiteY137" fmla="*/ 1679023 h 2429558"/>
              <a:gd name="connsiteX138" fmla="*/ 1752748 w 3005577"/>
              <a:gd name="connsiteY138" fmla="*/ 1693310 h 2429558"/>
              <a:gd name="connsiteX139" fmla="*/ 1767036 w 3005577"/>
              <a:gd name="connsiteY139" fmla="*/ 1698073 h 2429558"/>
              <a:gd name="connsiteX140" fmla="*/ 1790848 w 3005577"/>
              <a:gd name="connsiteY140" fmla="*/ 1721885 h 2429558"/>
              <a:gd name="connsiteX141" fmla="*/ 1814661 w 3005577"/>
              <a:gd name="connsiteY141" fmla="*/ 1745698 h 2429558"/>
              <a:gd name="connsiteX142" fmla="*/ 1824186 w 3005577"/>
              <a:gd name="connsiteY142" fmla="*/ 1759985 h 2429558"/>
              <a:gd name="connsiteX143" fmla="*/ 1847998 w 3005577"/>
              <a:gd name="connsiteY143" fmla="*/ 1783798 h 2429558"/>
              <a:gd name="connsiteX144" fmla="*/ 1857523 w 3005577"/>
              <a:gd name="connsiteY144" fmla="*/ 1812373 h 2429558"/>
              <a:gd name="connsiteX145" fmla="*/ 1862286 w 3005577"/>
              <a:gd name="connsiteY145" fmla="*/ 1826660 h 2429558"/>
              <a:gd name="connsiteX146" fmla="*/ 1867048 w 3005577"/>
              <a:gd name="connsiteY146" fmla="*/ 1912385 h 2429558"/>
              <a:gd name="connsiteX147" fmla="*/ 1881336 w 3005577"/>
              <a:gd name="connsiteY147" fmla="*/ 1960010 h 2429558"/>
              <a:gd name="connsiteX148" fmla="*/ 1895623 w 3005577"/>
              <a:gd name="connsiteY148" fmla="*/ 2002873 h 2429558"/>
              <a:gd name="connsiteX149" fmla="*/ 1905148 w 3005577"/>
              <a:gd name="connsiteY149" fmla="*/ 2031448 h 2429558"/>
              <a:gd name="connsiteX150" fmla="*/ 1919436 w 3005577"/>
              <a:gd name="connsiteY150" fmla="*/ 2083835 h 2429558"/>
              <a:gd name="connsiteX151" fmla="*/ 1924198 w 3005577"/>
              <a:gd name="connsiteY151" fmla="*/ 2098123 h 2429558"/>
              <a:gd name="connsiteX152" fmla="*/ 1938486 w 3005577"/>
              <a:gd name="connsiteY152" fmla="*/ 2107648 h 2429558"/>
              <a:gd name="connsiteX153" fmla="*/ 1957536 w 3005577"/>
              <a:gd name="connsiteY153" fmla="*/ 2150510 h 2429558"/>
              <a:gd name="connsiteX154" fmla="*/ 1962298 w 3005577"/>
              <a:gd name="connsiteY154" fmla="*/ 2164798 h 2429558"/>
              <a:gd name="connsiteX155" fmla="*/ 1981348 w 3005577"/>
              <a:gd name="connsiteY155" fmla="*/ 2193373 h 2429558"/>
              <a:gd name="connsiteX156" fmla="*/ 2005161 w 3005577"/>
              <a:gd name="connsiteY156" fmla="*/ 2221948 h 2429558"/>
              <a:gd name="connsiteX157" fmla="*/ 2019448 w 3005577"/>
              <a:gd name="connsiteY157" fmla="*/ 2231473 h 2429558"/>
              <a:gd name="connsiteX158" fmla="*/ 2033736 w 3005577"/>
              <a:gd name="connsiteY158" fmla="*/ 2245760 h 2429558"/>
              <a:gd name="connsiteX159" fmla="*/ 2048023 w 3005577"/>
              <a:gd name="connsiteY159" fmla="*/ 2250523 h 2429558"/>
              <a:gd name="connsiteX160" fmla="*/ 2090886 w 3005577"/>
              <a:gd name="connsiteY160" fmla="*/ 2269573 h 2429558"/>
              <a:gd name="connsiteX161" fmla="*/ 2157561 w 3005577"/>
              <a:gd name="connsiteY161" fmla="*/ 2288623 h 2429558"/>
              <a:gd name="connsiteX162" fmla="*/ 2186136 w 3005577"/>
              <a:gd name="connsiteY162" fmla="*/ 2307673 h 2429558"/>
              <a:gd name="connsiteX163" fmla="*/ 2214711 w 3005577"/>
              <a:gd name="connsiteY163" fmla="*/ 2317198 h 2429558"/>
              <a:gd name="connsiteX164" fmla="*/ 2228998 w 3005577"/>
              <a:gd name="connsiteY164" fmla="*/ 2326723 h 2429558"/>
              <a:gd name="connsiteX165" fmla="*/ 2271861 w 3005577"/>
              <a:gd name="connsiteY165" fmla="*/ 2336248 h 2429558"/>
              <a:gd name="connsiteX166" fmla="*/ 2300436 w 3005577"/>
              <a:gd name="connsiteY166" fmla="*/ 2345773 h 2429558"/>
              <a:gd name="connsiteX167" fmla="*/ 2329011 w 3005577"/>
              <a:gd name="connsiteY167" fmla="*/ 2355298 h 2429558"/>
              <a:gd name="connsiteX168" fmla="*/ 2357586 w 3005577"/>
              <a:gd name="connsiteY168" fmla="*/ 2369585 h 2429558"/>
              <a:gd name="connsiteX169" fmla="*/ 2386161 w 3005577"/>
              <a:gd name="connsiteY169" fmla="*/ 2383873 h 2429558"/>
              <a:gd name="connsiteX170" fmla="*/ 2400448 w 3005577"/>
              <a:gd name="connsiteY170" fmla="*/ 2393398 h 2429558"/>
              <a:gd name="connsiteX171" fmla="*/ 2429023 w 3005577"/>
              <a:gd name="connsiteY171" fmla="*/ 2402923 h 2429558"/>
              <a:gd name="connsiteX172" fmla="*/ 2457598 w 3005577"/>
              <a:gd name="connsiteY172" fmla="*/ 2412448 h 2429558"/>
              <a:gd name="connsiteX173" fmla="*/ 2471886 w 3005577"/>
              <a:gd name="connsiteY173" fmla="*/ 2417210 h 2429558"/>
              <a:gd name="connsiteX174" fmla="*/ 2662385 w 3005577"/>
              <a:gd name="connsiteY174" fmla="*/ 2424354 h 2429558"/>
              <a:gd name="connsiteX175" fmla="*/ 2717154 w 3005577"/>
              <a:gd name="connsiteY175" fmla="*/ 2331485 h 2429558"/>
              <a:gd name="connsiteX176" fmla="*/ 2664767 w 3005577"/>
              <a:gd name="connsiteY176" fmla="*/ 2198136 h 2429558"/>
              <a:gd name="connsiteX177" fmla="*/ 2605236 w 3005577"/>
              <a:gd name="connsiteY177" fmla="*/ 2031448 h 2429558"/>
              <a:gd name="connsiteX178" fmla="*/ 2609998 w 3005577"/>
              <a:gd name="connsiteY178" fmla="*/ 1983823 h 2429558"/>
              <a:gd name="connsiteX179" fmla="*/ 2614761 w 3005577"/>
              <a:gd name="connsiteY179" fmla="*/ 1964773 h 2429558"/>
              <a:gd name="connsiteX180" fmla="*/ 2619523 w 3005577"/>
              <a:gd name="connsiteY180" fmla="*/ 1940960 h 2429558"/>
              <a:gd name="connsiteX181" fmla="*/ 2624286 w 3005577"/>
              <a:gd name="connsiteY181" fmla="*/ 1926673 h 2429558"/>
              <a:gd name="connsiteX182" fmla="*/ 2643336 w 3005577"/>
              <a:gd name="connsiteY182" fmla="*/ 1898098 h 2429558"/>
              <a:gd name="connsiteX183" fmla="*/ 2657623 w 3005577"/>
              <a:gd name="connsiteY183" fmla="*/ 1855235 h 2429558"/>
              <a:gd name="connsiteX184" fmla="*/ 2662386 w 3005577"/>
              <a:gd name="connsiteY184" fmla="*/ 1840948 h 2429558"/>
              <a:gd name="connsiteX185" fmla="*/ 2667148 w 3005577"/>
              <a:gd name="connsiteY185" fmla="*/ 1826660 h 2429558"/>
              <a:gd name="connsiteX186" fmla="*/ 2671911 w 3005577"/>
              <a:gd name="connsiteY186" fmla="*/ 1793323 h 2429558"/>
              <a:gd name="connsiteX187" fmla="*/ 2676673 w 3005577"/>
              <a:gd name="connsiteY187" fmla="*/ 1769510 h 2429558"/>
              <a:gd name="connsiteX188" fmla="*/ 2681436 w 3005577"/>
              <a:gd name="connsiteY188" fmla="*/ 1664735 h 2429558"/>
              <a:gd name="connsiteX189" fmla="*/ 2690961 w 3005577"/>
              <a:gd name="connsiteY189" fmla="*/ 1636160 h 2429558"/>
              <a:gd name="connsiteX190" fmla="*/ 2695723 w 3005577"/>
              <a:gd name="connsiteY190" fmla="*/ 1621873 h 2429558"/>
              <a:gd name="connsiteX191" fmla="*/ 2714773 w 3005577"/>
              <a:gd name="connsiteY191" fmla="*/ 1564723 h 2429558"/>
              <a:gd name="connsiteX192" fmla="*/ 2729061 w 3005577"/>
              <a:gd name="connsiteY192" fmla="*/ 1536148 h 2429558"/>
              <a:gd name="connsiteX193" fmla="*/ 2743348 w 3005577"/>
              <a:gd name="connsiteY193" fmla="*/ 1526623 h 2429558"/>
              <a:gd name="connsiteX194" fmla="*/ 2752873 w 3005577"/>
              <a:gd name="connsiteY194" fmla="*/ 1512335 h 2429558"/>
              <a:gd name="connsiteX195" fmla="*/ 2767161 w 3005577"/>
              <a:gd name="connsiteY195" fmla="*/ 1507573 h 2429558"/>
              <a:gd name="connsiteX196" fmla="*/ 2771923 w 3005577"/>
              <a:gd name="connsiteY196" fmla="*/ 1493285 h 2429558"/>
              <a:gd name="connsiteX197" fmla="*/ 2781448 w 3005577"/>
              <a:gd name="connsiteY197" fmla="*/ 1478998 h 2429558"/>
              <a:gd name="connsiteX198" fmla="*/ 2790973 w 3005577"/>
              <a:gd name="connsiteY198" fmla="*/ 1450423 h 2429558"/>
              <a:gd name="connsiteX199" fmla="*/ 2805261 w 3005577"/>
              <a:gd name="connsiteY199" fmla="*/ 1421848 h 2429558"/>
              <a:gd name="connsiteX200" fmla="*/ 2848123 w 3005577"/>
              <a:gd name="connsiteY200" fmla="*/ 1402798 h 2429558"/>
              <a:gd name="connsiteX201" fmla="*/ 2876698 w 3005577"/>
              <a:gd name="connsiteY201" fmla="*/ 1393273 h 2429558"/>
              <a:gd name="connsiteX202" fmla="*/ 2919561 w 3005577"/>
              <a:gd name="connsiteY202" fmla="*/ 1383748 h 2429558"/>
              <a:gd name="connsiteX203" fmla="*/ 2933848 w 3005577"/>
              <a:gd name="connsiteY203" fmla="*/ 1374223 h 2429558"/>
              <a:gd name="connsiteX204" fmla="*/ 2948136 w 3005577"/>
              <a:gd name="connsiteY204" fmla="*/ 1369460 h 2429558"/>
              <a:gd name="connsiteX205" fmla="*/ 2957661 w 3005577"/>
              <a:gd name="connsiteY205" fmla="*/ 1355173 h 2429558"/>
              <a:gd name="connsiteX206" fmla="*/ 2986236 w 3005577"/>
              <a:gd name="connsiteY206" fmla="*/ 1345648 h 2429558"/>
              <a:gd name="connsiteX207" fmla="*/ 3000523 w 3005577"/>
              <a:gd name="connsiteY207" fmla="*/ 1331360 h 2429558"/>
              <a:gd name="connsiteX208" fmla="*/ 3000523 w 3005577"/>
              <a:gd name="connsiteY208" fmla="*/ 1288498 h 2429558"/>
              <a:gd name="connsiteX209" fmla="*/ 2986236 w 3005577"/>
              <a:gd name="connsiteY209" fmla="*/ 1278973 h 2429558"/>
              <a:gd name="connsiteX210" fmla="*/ 2957661 w 3005577"/>
              <a:gd name="connsiteY210" fmla="*/ 1274210 h 2429558"/>
              <a:gd name="connsiteX211" fmla="*/ 2943373 w 3005577"/>
              <a:gd name="connsiteY211" fmla="*/ 1269448 h 2429558"/>
              <a:gd name="connsiteX212" fmla="*/ 2924323 w 3005577"/>
              <a:gd name="connsiteY212" fmla="*/ 1240873 h 2429558"/>
              <a:gd name="connsiteX213" fmla="*/ 2914798 w 3005577"/>
              <a:gd name="connsiteY213" fmla="*/ 1226585 h 2429558"/>
              <a:gd name="connsiteX214" fmla="*/ 2910036 w 3005577"/>
              <a:gd name="connsiteY214" fmla="*/ 1212298 h 2429558"/>
              <a:gd name="connsiteX215" fmla="*/ 2890986 w 3005577"/>
              <a:gd name="connsiteY215" fmla="*/ 1183723 h 2429558"/>
              <a:gd name="connsiteX216" fmla="*/ 2871936 w 3005577"/>
              <a:gd name="connsiteY216" fmla="*/ 1155148 h 2429558"/>
              <a:gd name="connsiteX217" fmla="*/ 2857648 w 3005577"/>
              <a:gd name="connsiteY217" fmla="*/ 1126573 h 2429558"/>
              <a:gd name="connsiteX218" fmla="*/ 2852886 w 3005577"/>
              <a:gd name="connsiteY218" fmla="*/ 1112285 h 2429558"/>
              <a:gd name="connsiteX219" fmla="*/ 2833836 w 3005577"/>
              <a:gd name="connsiteY219" fmla="*/ 1083710 h 2429558"/>
              <a:gd name="connsiteX220" fmla="*/ 2824311 w 3005577"/>
              <a:gd name="connsiteY220" fmla="*/ 1069423 h 2429558"/>
              <a:gd name="connsiteX221" fmla="*/ 2810023 w 3005577"/>
              <a:gd name="connsiteY221" fmla="*/ 1040848 h 2429558"/>
              <a:gd name="connsiteX222" fmla="*/ 2795736 w 3005577"/>
              <a:gd name="connsiteY222" fmla="*/ 1036085 h 2429558"/>
              <a:gd name="connsiteX223" fmla="*/ 2781448 w 3005577"/>
              <a:gd name="connsiteY223" fmla="*/ 1026560 h 2429558"/>
              <a:gd name="connsiteX224" fmla="*/ 2724298 w 3005577"/>
              <a:gd name="connsiteY224" fmla="*/ 1031323 h 2429558"/>
              <a:gd name="connsiteX225" fmla="*/ 2695723 w 3005577"/>
              <a:gd name="connsiteY225" fmla="*/ 1050373 h 2429558"/>
              <a:gd name="connsiteX226" fmla="*/ 2681436 w 3005577"/>
              <a:gd name="connsiteY226" fmla="*/ 1055135 h 2429558"/>
              <a:gd name="connsiteX227" fmla="*/ 2671911 w 3005577"/>
              <a:gd name="connsiteY227" fmla="*/ 1069423 h 2429558"/>
              <a:gd name="connsiteX228" fmla="*/ 2643336 w 3005577"/>
              <a:gd name="connsiteY228" fmla="*/ 1078948 h 2429558"/>
              <a:gd name="connsiteX229" fmla="*/ 2586186 w 3005577"/>
              <a:gd name="connsiteY229" fmla="*/ 1069423 h 2429558"/>
              <a:gd name="connsiteX230" fmla="*/ 2571898 w 3005577"/>
              <a:gd name="connsiteY230" fmla="*/ 1064660 h 2429558"/>
              <a:gd name="connsiteX231" fmla="*/ 2557611 w 3005577"/>
              <a:gd name="connsiteY231" fmla="*/ 1055135 h 2429558"/>
              <a:gd name="connsiteX232" fmla="*/ 2533798 w 3005577"/>
              <a:gd name="connsiteY232" fmla="*/ 1026560 h 2429558"/>
              <a:gd name="connsiteX233" fmla="*/ 2519511 w 3005577"/>
              <a:gd name="connsiteY233" fmla="*/ 1017035 h 2429558"/>
              <a:gd name="connsiteX234" fmla="*/ 2509986 w 3005577"/>
              <a:gd name="connsiteY234" fmla="*/ 1002748 h 2429558"/>
              <a:gd name="connsiteX235" fmla="*/ 2495698 w 3005577"/>
              <a:gd name="connsiteY235" fmla="*/ 993223 h 2429558"/>
              <a:gd name="connsiteX236" fmla="*/ 2490936 w 3005577"/>
              <a:gd name="connsiteY236" fmla="*/ 978935 h 2429558"/>
              <a:gd name="connsiteX237" fmla="*/ 2481411 w 3005577"/>
              <a:gd name="connsiteY237" fmla="*/ 964648 h 2429558"/>
              <a:gd name="connsiteX238" fmla="*/ 2476648 w 3005577"/>
              <a:gd name="connsiteY238" fmla="*/ 950360 h 2429558"/>
              <a:gd name="connsiteX239" fmla="*/ 2462361 w 3005577"/>
              <a:gd name="connsiteY239" fmla="*/ 936073 h 2429558"/>
              <a:gd name="connsiteX240" fmla="*/ 2452836 w 3005577"/>
              <a:gd name="connsiteY240" fmla="*/ 921785 h 2429558"/>
              <a:gd name="connsiteX241" fmla="*/ 2438548 w 3005577"/>
              <a:gd name="connsiteY241" fmla="*/ 907498 h 2429558"/>
              <a:gd name="connsiteX242" fmla="*/ 2429023 w 3005577"/>
              <a:gd name="connsiteY242" fmla="*/ 893210 h 2429558"/>
              <a:gd name="connsiteX243" fmla="*/ 2414736 w 3005577"/>
              <a:gd name="connsiteY243" fmla="*/ 888448 h 2429558"/>
              <a:gd name="connsiteX244" fmla="*/ 2390923 w 3005577"/>
              <a:gd name="connsiteY244" fmla="*/ 845585 h 2429558"/>
              <a:gd name="connsiteX245" fmla="*/ 2371873 w 3005577"/>
              <a:gd name="connsiteY245" fmla="*/ 831298 h 2429558"/>
              <a:gd name="connsiteX246" fmla="*/ 2348061 w 3005577"/>
              <a:gd name="connsiteY246" fmla="*/ 802723 h 2429558"/>
              <a:gd name="connsiteX247" fmla="*/ 2319486 w 3005577"/>
              <a:gd name="connsiteY247" fmla="*/ 788435 h 2429558"/>
              <a:gd name="connsiteX248" fmla="*/ 2276623 w 3005577"/>
              <a:gd name="connsiteY248" fmla="*/ 755098 h 2429558"/>
              <a:gd name="connsiteX249" fmla="*/ 2248048 w 3005577"/>
              <a:gd name="connsiteY249" fmla="*/ 736048 h 2429558"/>
              <a:gd name="connsiteX250" fmla="*/ 2233761 w 3005577"/>
              <a:gd name="connsiteY250" fmla="*/ 726523 h 2429558"/>
              <a:gd name="connsiteX251" fmla="*/ 2219473 w 3005577"/>
              <a:gd name="connsiteY251" fmla="*/ 721760 h 2429558"/>
              <a:gd name="connsiteX252" fmla="*/ 2190898 w 3005577"/>
              <a:gd name="connsiteY252" fmla="*/ 702710 h 2429558"/>
              <a:gd name="connsiteX253" fmla="*/ 2119461 w 3005577"/>
              <a:gd name="connsiteY253" fmla="*/ 655085 h 2429558"/>
              <a:gd name="connsiteX254" fmla="*/ 2090886 w 3005577"/>
              <a:gd name="connsiteY254" fmla="*/ 636035 h 2429558"/>
              <a:gd name="connsiteX255" fmla="*/ 2076598 w 3005577"/>
              <a:gd name="connsiteY255" fmla="*/ 626510 h 2429558"/>
              <a:gd name="connsiteX256" fmla="*/ 2048023 w 3005577"/>
              <a:gd name="connsiteY256" fmla="*/ 616985 h 2429558"/>
              <a:gd name="connsiteX257" fmla="*/ 2033736 w 3005577"/>
              <a:gd name="connsiteY257" fmla="*/ 612223 h 2429558"/>
              <a:gd name="connsiteX258" fmla="*/ 1952773 w 3005577"/>
              <a:gd name="connsiteY258" fmla="*/ 621748 h 2429558"/>
              <a:gd name="connsiteX259" fmla="*/ 1938486 w 3005577"/>
              <a:gd name="connsiteY259" fmla="*/ 631273 h 2429558"/>
              <a:gd name="connsiteX260" fmla="*/ 1909911 w 3005577"/>
              <a:gd name="connsiteY260" fmla="*/ 640798 h 2429558"/>
              <a:gd name="connsiteX261" fmla="*/ 1795611 w 3005577"/>
              <a:gd name="connsiteY261" fmla="*/ 636035 h 2429558"/>
              <a:gd name="connsiteX262" fmla="*/ 1767036 w 3005577"/>
              <a:gd name="connsiteY262" fmla="*/ 574123 h 2429558"/>
              <a:gd name="connsiteX263" fmla="*/ 1707504 w 3005577"/>
              <a:gd name="connsiteY263" fmla="*/ 497923 h 2429558"/>
              <a:gd name="connsiteX264" fmla="*/ 1676548 w 3005577"/>
              <a:gd name="connsiteY264" fmla="*/ 445535 h 2429558"/>
              <a:gd name="connsiteX265" fmla="*/ 1657498 w 3005577"/>
              <a:gd name="connsiteY265" fmla="*/ 402673 h 2429558"/>
              <a:gd name="connsiteX266" fmla="*/ 1638448 w 3005577"/>
              <a:gd name="connsiteY266" fmla="*/ 359810 h 2429558"/>
              <a:gd name="connsiteX267" fmla="*/ 1628923 w 3005577"/>
              <a:gd name="connsiteY267" fmla="*/ 331235 h 2429558"/>
              <a:gd name="connsiteX268" fmla="*/ 1614636 w 3005577"/>
              <a:gd name="connsiteY268" fmla="*/ 302660 h 2429558"/>
              <a:gd name="connsiteX269" fmla="*/ 1586061 w 3005577"/>
              <a:gd name="connsiteY269" fmla="*/ 293135 h 2429558"/>
              <a:gd name="connsiteX270" fmla="*/ 1557486 w 3005577"/>
              <a:gd name="connsiteY270" fmla="*/ 278848 h 2429558"/>
              <a:gd name="connsiteX271" fmla="*/ 1543198 w 3005577"/>
              <a:gd name="connsiteY271" fmla="*/ 269323 h 2429558"/>
              <a:gd name="connsiteX272" fmla="*/ 1514623 w 3005577"/>
              <a:gd name="connsiteY272" fmla="*/ 259798 h 2429558"/>
              <a:gd name="connsiteX273" fmla="*/ 1486048 w 3005577"/>
              <a:gd name="connsiteY273" fmla="*/ 274085 h 2429558"/>
              <a:gd name="connsiteX274" fmla="*/ 1471761 w 3005577"/>
              <a:gd name="connsiteY274" fmla="*/ 278848 h 2429558"/>
              <a:gd name="connsiteX275" fmla="*/ 1457473 w 3005577"/>
              <a:gd name="connsiteY275" fmla="*/ 288373 h 2429558"/>
              <a:gd name="connsiteX276" fmla="*/ 1428898 w 3005577"/>
              <a:gd name="connsiteY276" fmla="*/ 297898 h 2429558"/>
              <a:gd name="connsiteX277" fmla="*/ 1371748 w 3005577"/>
              <a:gd name="connsiteY277" fmla="*/ 293135 h 2429558"/>
              <a:gd name="connsiteX278" fmla="*/ 1343173 w 3005577"/>
              <a:gd name="connsiteY278" fmla="*/ 283610 h 2429558"/>
              <a:gd name="connsiteX279" fmla="*/ 1309836 w 3005577"/>
              <a:gd name="connsiteY279" fmla="*/ 274085 h 2429558"/>
              <a:gd name="connsiteX280" fmla="*/ 1100286 w 3005577"/>
              <a:gd name="connsiteY280" fmla="*/ 278848 h 2429558"/>
              <a:gd name="connsiteX281" fmla="*/ 1000273 w 3005577"/>
              <a:gd name="connsiteY281" fmla="*/ 278848 h 2429558"/>
              <a:gd name="connsiteX282" fmla="*/ 981223 w 3005577"/>
              <a:gd name="connsiteY282" fmla="*/ 231223 h 2429558"/>
              <a:gd name="connsiteX283" fmla="*/ 1024086 w 3005577"/>
              <a:gd name="connsiteY283" fmla="*/ 207410 h 2429558"/>
              <a:gd name="connsiteX284" fmla="*/ 1047898 w 3005577"/>
              <a:gd name="connsiteY284" fmla="*/ 145498 h 2429558"/>
              <a:gd name="connsiteX285" fmla="*/ 1043136 w 3005577"/>
              <a:gd name="connsiteY285" fmla="*/ 107398 h 2429558"/>
              <a:gd name="connsiteX286" fmla="*/ 1033611 w 3005577"/>
              <a:gd name="connsiteY286" fmla="*/ 78823 h 2429558"/>
              <a:gd name="connsiteX287" fmla="*/ 990748 w 3005577"/>
              <a:gd name="connsiteY287" fmla="*/ 50248 h 2429558"/>
              <a:gd name="connsiteX288" fmla="*/ 947886 w 3005577"/>
              <a:gd name="connsiteY288" fmla="*/ 2623 h 2429558"/>
              <a:gd name="connsiteX289" fmla="*/ 881211 w 3005577"/>
              <a:gd name="connsiteY289" fmla="*/ 7385 h 2429558"/>
              <a:gd name="connsiteX290" fmla="*/ 862161 w 3005577"/>
              <a:gd name="connsiteY290" fmla="*/ 12148 h 2429558"/>
              <a:gd name="connsiteX291" fmla="*/ 809773 w 3005577"/>
              <a:gd name="connsiteY291" fmla="*/ 16910 h 2429558"/>
              <a:gd name="connsiteX292" fmla="*/ 828823 w 3005577"/>
              <a:gd name="connsiteY292" fmla="*/ 16910 h 2429558"/>
              <a:gd name="connsiteX0" fmla="*/ 828823 w 3005577"/>
              <a:gd name="connsiteY0" fmla="*/ 16910 h 2429558"/>
              <a:gd name="connsiteX1" fmla="*/ 776436 w 3005577"/>
              <a:gd name="connsiteY1" fmla="*/ 35960 h 2429558"/>
              <a:gd name="connsiteX2" fmla="*/ 752623 w 3005577"/>
              <a:gd name="connsiteY2" fmla="*/ 40723 h 2429558"/>
              <a:gd name="connsiteX3" fmla="*/ 733573 w 3005577"/>
              <a:gd name="connsiteY3" fmla="*/ 45485 h 2429558"/>
              <a:gd name="connsiteX4" fmla="*/ 704998 w 3005577"/>
              <a:gd name="connsiteY4" fmla="*/ 55010 h 2429558"/>
              <a:gd name="connsiteX5" fmla="*/ 666898 w 3005577"/>
              <a:gd name="connsiteY5" fmla="*/ 88348 h 2429558"/>
              <a:gd name="connsiteX6" fmla="*/ 666898 w 3005577"/>
              <a:gd name="connsiteY6" fmla="*/ 221698 h 2429558"/>
              <a:gd name="connsiteX7" fmla="*/ 681186 w 3005577"/>
              <a:gd name="connsiteY7" fmla="*/ 226460 h 2429558"/>
              <a:gd name="connsiteX8" fmla="*/ 690711 w 3005577"/>
              <a:gd name="connsiteY8" fmla="*/ 240748 h 2429558"/>
              <a:gd name="connsiteX9" fmla="*/ 695473 w 3005577"/>
              <a:gd name="connsiteY9" fmla="*/ 255035 h 2429558"/>
              <a:gd name="connsiteX10" fmla="*/ 714523 w 3005577"/>
              <a:gd name="connsiteY10" fmla="*/ 283610 h 2429558"/>
              <a:gd name="connsiteX11" fmla="*/ 724048 w 3005577"/>
              <a:gd name="connsiteY11" fmla="*/ 297898 h 2429558"/>
              <a:gd name="connsiteX12" fmla="*/ 733573 w 3005577"/>
              <a:gd name="connsiteY12" fmla="*/ 335998 h 2429558"/>
              <a:gd name="connsiteX13" fmla="*/ 738336 w 3005577"/>
              <a:gd name="connsiteY13" fmla="*/ 350285 h 2429558"/>
              <a:gd name="connsiteX14" fmla="*/ 733573 w 3005577"/>
              <a:gd name="connsiteY14" fmla="*/ 412198 h 2429558"/>
              <a:gd name="connsiteX15" fmla="*/ 719286 w 3005577"/>
              <a:gd name="connsiteY15" fmla="*/ 440773 h 2429558"/>
              <a:gd name="connsiteX16" fmla="*/ 714523 w 3005577"/>
              <a:gd name="connsiteY16" fmla="*/ 455060 h 2429558"/>
              <a:gd name="connsiteX17" fmla="*/ 681186 w 3005577"/>
              <a:gd name="connsiteY17" fmla="*/ 497923 h 2429558"/>
              <a:gd name="connsiteX18" fmla="*/ 647848 w 3005577"/>
              <a:gd name="connsiteY18" fmla="*/ 536023 h 2429558"/>
              <a:gd name="connsiteX19" fmla="*/ 638323 w 3005577"/>
              <a:gd name="connsiteY19" fmla="*/ 550310 h 2429558"/>
              <a:gd name="connsiteX20" fmla="*/ 609748 w 3005577"/>
              <a:gd name="connsiteY20" fmla="*/ 559835 h 2429558"/>
              <a:gd name="connsiteX21" fmla="*/ 595461 w 3005577"/>
              <a:gd name="connsiteY21" fmla="*/ 564598 h 2429558"/>
              <a:gd name="connsiteX22" fmla="*/ 581173 w 3005577"/>
              <a:gd name="connsiteY22" fmla="*/ 569360 h 2429558"/>
              <a:gd name="connsiteX23" fmla="*/ 566886 w 3005577"/>
              <a:gd name="connsiteY23" fmla="*/ 574123 h 2429558"/>
              <a:gd name="connsiteX24" fmla="*/ 543073 w 3005577"/>
              <a:gd name="connsiteY24" fmla="*/ 593173 h 2429558"/>
              <a:gd name="connsiteX25" fmla="*/ 533548 w 3005577"/>
              <a:gd name="connsiteY25" fmla="*/ 607460 h 2429558"/>
              <a:gd name="connsiteX26" fmla="*/ 504973 w 3005577"/>
              <a:gd name="connsiteY26" fmla="*/ 626510 h 2429558"/>
              <a:gd name="connsiteX27" fmla="*/ 490686 w 3005577"/>
              <a:gd name="connsiteY27" fmla="*/ 636035 h 2429558"/>
              <a:gd name="connsiteX28" fmla="*/ 476398 w 3005577"/>
              <a:gd name="connsiteY28" fmla="*/ 645560 h 2429558"/>
              <a:gd name="connsiteX29" fmla="*/ 466873 w 3005577"/>
              <a:gd name="connsiteY29" fmla="*/ 659848 h 2429558"/>
              <a:gd name="connsiteX30" fmla="*/ 433536 w 3005577"/>
              <a:gd name="connsiteY30" fmla="*/ 697948 h 2429558"/>
              <a:gd name="connsiteX31" fmla="*/ 409723 w 3005577"/>
              <a:gd name="connsiteY31" fmla="*/ 736048 h 2429558"/>
              <a:gd name="connsiteX32" fmla="*/ 400198 w 3005577"/>
              <a:gd name="connsiteY32" fmla="*/ 750335 h 2429558"/>
              <a:gd name="connsiteX33" fmla="*/ 371623 w 3005577"/>
              <a:gd name="connsiteY33" fmla="*/ 774148 h 2429558"/>
              <a:gd name="connsiteX34" fmla="*/ 352573 w 3005577"/>
              <a:gd name="connsiteY34" fmla="*/ 802723 h 2429558"/>
              <a:gd name="connsiteX35" fmla="*/ 321617 w 3005577"/>
              <a:gd name="connsiteY35" fmla="*/ 817010 h 2429558"/>
              <a:gd name="connsiteX36" fmla="*/ 350192 w 3005577"/>
              <a:gd name="connsiteY36" fmla="*/ 876542 h 2429558"/>
              <a:gd name="connsiteX37" fmla="*/ 326379 w 3005577"/>
              <a:gd name="connsiteY37" fmla="*/ 943216 h 2429558"/>
              <a:gd name="connsiteX38" fmla="*/ 276373 w 3005577"/>
              <a:gd name="connsiteY38" fmla="*/ 1026561 h 2429558"/>
              <a:gd name="connsiteX39" fmla="*/ 338286 w 3005577"/>
              <a:gd name="connsiteY39" fmla="*/ 1112285 h 2429558"/>
              <a:gd name="connsiteX40" fmla="*/ 302567 w 3005577"/>
              <a:gd name="connsiteY40" fmla="*/ 1224204 h 2429558"/>
              <a:gd name="connsiteX41" fmla="*/ 309711 w 3005577"/>
              <a:gd name="connsiteY41" fmla="*/ 1312310 h 2429558"/>
              <a:gd name="connsiteX42" fmla="*/ 295423 w 3005577"/>
              <a:gd name="connsiteY42" fmla="*/ 1340885 h 2429558"/>
              <a:gd name="connsiteX43" fmla="*/ 233510 w 3005577"/>
              <a:gd name="connsiteY43" fmla="*/ 1388510 h 2429558"/>
              <a:gd name="connsiteX44" fmla="*/ 193030 w 3005577"/>
              <a:gd name="connsiteY44" fmla="*/ 1498048 h 2429558"/>
              <a:gd name="connsiteX45" fmla="*/ 195411 w 3005577"/>
              <a:gd name="connsiteY45" fmla="*/ 1531385 h 2429558"/>
              <a:gd name="connsiteX46" fmla="*/ 181123 w 3005577"/>
              <a:gd name="connsiteY46" fmla="*/ 1540910 h 2429558"/>
              <a:gd name="connsiteX47" fmla="*/ 171598 w 3005577"/>
              <a:gd name="connsiteY47" fmla="*/ 1555198 h 2429558"/>
              <a:gd name="connsiteX48" fmla="*/ 157311 w 3005577"/>
              <a:gd name="connsiteY48" fmla="*/ 1569485 h 2429558"/>
              <a:gd name="connsiteX49" fmla="*/ 147786 w 3005577"/>
              <a:gd name="connsiteY49" fmla="*/ 1598060 h 2429558"/>
              <a:gd name="connsiteX50" fmla="*/ 128736 w 3005577"/>
              <a:gd name="connsiteY50" fmla="*/ 1626635 h 2429558"/>
              <a:gd name="connsiteX51" fmla="*/ 123973 w 3005577"/>
              <a:gd name="connsiteY51" fmla="*/ 1640923 h 2429558"/>
              <a:gd name="connsiteX52" fmla="*/ 109686 w 3005577"/>
              <a:gd name="connsiteY52" fmla="*/ 1655210 h 2429558"/>
              <a:gd name="connsiteX53" fmla="*/ 95398 w 3005577"/>
              <a:gd name="connsiteY53" fmla="*/ 1683785 h 2429558"/>
              <a:gd name="connsiteX54" fmla="*/ 90636 w 3005577"/>
              <a:gd name="connsiteY54" fmla="*/ 1698073 h 2429558"/>
              <a:gd name="connsiteX55" fmla="*/ 81111 w 3005577"/>
              <a:gd name="connsiteY55" fmla="*/ 1712360 h 2429558"/>
              <a:gd name="connsiteX56" fmla="*/ 69205 w 3005577"/>
              <a:gd name="connsiteY56" fmla="*/ 1767129 h 2429558"/>
              <a:gd name="connsiteX57" fmla="*/ 21579 w 3005577"/>
              <a:gd name="connsiteY57" fmla="*/ 1812373 h 2429558"/>
              <a:gd name="connsiteX58" fmla="*/ 148 w 3005577"/>
              <a:gd name="connsiteY58" fmla="*/ 1883810 h 2429558"/>
              <a:gd name="connsiteX59" fmla="*/ 31105 w 3005577"/>
              <a:gd name="connsiteY59" fmla="*/ 1943342 h 2429558"/>
              <a:gd name="connsiteX60" fmla="*/ 71586 w 3005577"/>
              <a:gd name="connsiteY60" fmla="*/ 1964773 h 2429558"/>
              <a:gd name="connsiteX61" fmla="*/ 90636 w 3005577"/>
              <a:gd name="connsiteY61" fmla="*/ 1993348 h 2429558"/>
              <a:gd name="connsiteX62" fmla="*/ 119211 w 3005577"/>
              <a:gd name="connsiteY62" fmla="*/ 1998110 h 2429558"/>
              <a:gd name="connsiteX63" fmla="*/ 147786 w 3005577"/>
              <a:gd name="connsiteY63" fmla="*/ 2012398 h 2429558"/>
              <a:gd name="connsiteX64" fmla="*/ 176361 w 3005577"/>
              <a:gd name="connsiteY64" fmla="*/ 2021923 h 2429558"/>
              <a:gd name="connsiteX65" fmla="*/ 223986 w 3005577"/>
              <a:gd name="connsiteY65" fmla="*/ 2017160 h 2429558"/>
              <a:gd name="connsiteX66" fmla="*/ 243036 w 3005577"/>
              <a:gd name="connsiteY66" fmla="*/ 1993348 h 2429558"/>
              <a:gd name="connsiteX67" fmla="*/ 257323 w 3005577"/>
              <a:gd name="connsiteY67" fmla="*/ 1983823 h 2429558"/>
              <a:gd name="connsiteX68" fmla="*/ 266848 w 3005577"/>
              <a:gd name="connsiteY68" fmla="*/ 1969535 h 2429558"/>
              <a:gd name="connsiteX69" fmla="*/ 271611 w 3005577"/>
              <a:gd name="connsiteY69" fmla="*/ 1955248 h 2429558"/>
              <a:gd name="connsiteX70" fmla="*/ 285898 w 3005577"/>
              <a:gd name="connsiteY70" fmla="*/ 1950485 h 2429558"/>
              <a:gd name="connsiteX71" fmla="*/ 304948 w 3005577"/>
              <a:gd name="connsiteY71" fmla="*/ 1921910 h 2429558"/>
              <a:gd name="connsiteX72" fmla="*/ 319236 w 3005577"/>
              <a:gd name="connsiteY72" fmla="*/ 1879048 h 2429558"/>
              <a:gd name="connsiteX73" fmla="*/ 323998 w 3005577"/>
              <a:gd name="connsiteY73" fmla="*/ 1864760 h 2429558"/>
              <a:gd name="connsiteX74" fmla="*/ 338286 w 3005577"/>
              <a:gd name="connsiteY74" fmla="*/ 1855235 h 2429558"/>
              <a:gd name="connsiteX75" fmla="*/ 347811 w 3005577"/>
              <a:gd name="connsiteY75" fmla="*/ 1840948 h 2429558"/>
              <a:gd name="connsiteX76" fmla="*/ 390673 w 3005577"/>
              <a:gd name="connsiteY76" fmla="*/ 1817135 h 2429558"/>
              <a:gd name="connsiteX77" fmla="*/ 409723 w 3005577"/>
              <a:gd name="connsiteY77" fmla="*/ 1793323 h 2429558"/>
              <a:gd name="connsiteX78" fmla="*/ 424011 w 3005577"/>
              <a:gd name="connsiteY78" fmla="*/ 1764748 h 2429558"/>
              <a:gd name="connsiteX79" fmla="*/ 443061 w 3005577"/>
              <a:gd name="connsiteY79" fmla="*/ 1736173 h 2429558"/>
              <a:gd name="connsiteX80" fmla="*/ 457348 w 3005577"/>
              <a:gd name="connsiteY80" fmla="*/ 1707598 h 2429558"/>
              <a:gd name="connsiteX81" fmla="*/ 466873 w 3005577"/>
              <a:gd name="connsiteY81" fmla="*/ 1674260 h 2429558"/>
              <a:gd name="connsiteX82" fmla="*/ 462111 w 3005577"/>
              <a:gd name="connsiteY82" fmla="*/ 1602823 h 2429558"/>
              <a:gd name="connsiteX83" fmla="*/ 462111 w 3005577"/>
              <a:gd name="connsiteY83" fmla="*/ 1517098 h 2429558"/>
              <a:gd name="connsiteX84" fmla="*/ 476398 w 3005577"/>
              <a:gd name="connsiteY84" fmla="*/ 1512335 h 2429558"/>
              <a:gd name="connsiteX85" fmla="*/ 490686 w 3005577"/>
              <a:gd name="connsiteY85" fmla="*/ 1502810 h 2429558"/>
              <a:gd name="connsiteX86" fmla="*/ 514498 w 3005577"/>
              <a:gd name="connsiteY86" fmla="*/ 1478998 h 2429558"/>
              <a:gd name="connsiteX87" fmla="*/ 538311 w 3005577"/>
              <a:gd name="connsiteY87" fmla="*/ 1459948 h 2429558"/>
              <a:gd name="connsiteX88" fmla="*/ 562123 w 3005577"/>
              <a:gd name="connsiteY88" fmla="*/ 1431373 h 2429558"/>
              <a:gd name="connsiteX89" fmla="*/ 581173 w 3005577"/>
              <a:gd name="connsiteY89" fmla="*/ 1402798 h 2429558"/>
              <a:gd name="connsiteX90" fmla="*/ 590698 w 3005577"/>
              <a:gd name="connsiteY90" fmla="*/ 1388510 h 2429558"/>
              <a:gd name="connsiteX91" fmla="*/ 604986 w 3005577"/>
              <a:gd name="connsiteY91" fmla="*/ 1378985 h 2429558"/>
              <a:gd name="connsiteX92" fmla="*/ 609748 w 3005577"/>
              <a:gd name="connsiteY92" fmla="*/ 1364698 h 2429558"/>
              <a:gd name="connsiteX93" fmla="*/ 619273 w 3005577"/>
              <a:gd name="connsiteY93" fmla="*/ 1331360 h 2429558"/>
              <a:gd name="connsiteX94" fmla="*/ 614511 w 3005577"/>
              <a:gd name="connsiteY94" fmla="*/ 1183723 h 2429558"/>
              <a:gd name="connsiteX95" fmla="*/ 638323 w 3005577"/>
              <a:gd name="connsiteY95" fmla="*/ 1097998 h 2429558"/>
              <a:gd name="connsiteX96" fmla="*/ 652611 w 3005577"/>
              <a:gd name="connsiteY96" fmla="*/ 1093235 h 2429558"/>
              <a:gd name="connsiteX97" fmla="*/ 695473 w 3005577"/>
              <a:gd name="connsiteY97" fmla="*/ 1069423 h 2429558"/>
              <a:gd name="connsiteX98" fmla="*/ 709761 w 3005577"/>
              <a:gd name="connsiteY98" fmla="*/ 1064660 h 2429558"/>
              <a:gd name="connsiteX99" fmla="*/ 776436 w 3005577"/>
              <a:gd name="connsiteY99" fmla="*/ 1069423 h 2429558"/>
              <a:gd name="connsiteX100" fmla="*/ 790723 w 3005577"/>
              <a:gd name="connsiteY100" fmla="*/ 1074185 h 2429558"/>
              <a:gd name="connsiteX101" fmla="*/ 828823 w 3005577"/>
              <a:gd name="connsiteY101" fmla="*/ 1078948 h 2429558"/>
              <a:gd name="connsiteX102" fmla="*/ 1014561 w 3005577"/>
              <a:gd name="connsiteY102" fmla="*/ 1107523 h 2429558"/>
              <a:gd name="connsiteX103" fmla="*/ 1043136 w 3005577"/>
              <a:gd name="connsiteY103" fmla="*/ 1117048 h 2429558"/>
              <a:gd name="connsiteX104" fmla="*/ 1085998 w 3005577"/>
              <a:gd name="connsiteY104" fmla="*/ 1131335 h 2429558"/>
              <a:gd name="connsiteX105" fmla="*/ 1100286 w 3005577"/>
              <a:gd name="connsiteY105" fmla="*/ 1136098 h 2429558"/>
              <a:gd name="connsiteX106" fmla="*/ 1143148 w 3005577"/>
              <a:gd name="connsiteY106" fmla="*/ 1159910 h 2429558"/>
              <a:gd name="connsiteX107" fmla="*/ 1171723 w 3005577"/>
              <a:gd name="connsiteY107" fmla="*/ 1178960 h 2429558"/>
              <a:gd name="connsiteX108" fmla="*/ 1195536 w 3005577"/>
              <a:gd name="connsiteY108" fmla="*/ 1198010 h 2429558"/>
              <a:gd name="connsiteX109" fmla="*/ 1205061 w 3005577"/>
              <a:gd name="connsiteY109" fmla="*/ 1212298 h 2429558"/>
              <a:gd name="connsiteX110" fmla="*/ 1233636 w 3005577"/>
              <a:gd name="connsiteY110" fmla="*/ 1231348 h 2429558"/>
              <a:gd name="connsiteX111" fmla="*/ 1247923 w 3005577"/>
              <a:gd name="connsiteY111" fmla="*/ 1240873 h 2429558"/>
              <a:gd name="connsiteX112" fmla="*/ 1276498 w 3005577"/>
              <a:gd name="connsiteY112" fmla="*/ 1259923 h 2429558"/>
              <a:gd name="connsiteX113" fmla="*/ 1300311 w 3005577"/>
              <a:gd name="connsiteY113" fmla="*/ 1288498 h 2429558"/>
              <a:gd name="connsiteX114" fmla="*/ 1319361 w 3005577"/>
              <a:gd name="connsiteY114" fmla="*/ 1317073 h 2429558"/>
              <a:gd name="connsiteX115" fmla="*/ 1328886 w 3005577"/>
              <a:gd name="connsiteY115" fmla="*/ 1331360 h 2429558"/>
              <a:gd name="connsiteX116" fmla="*/ 1357461 w 3005577"/>
              <a:gd name="connsiteY116" fmla="*/ 1374223 h 2429558"/>
              <a:gd name="connsiteX117" fmla="*/ 1366986 w 3005577"/>
              <a:gd name="connsiteY117" fmla="*/ 1388510 h 2429558"/>
              <a:gd name="connsiteX118" fmla="*/ 1381273 w 3005577"/>
              <a:gd name="connsiteY118" fmla="*/ 1398035 h 2429558"/>
              <a:gd name="connsiteX119" fmla="*/ 1400323 w 3005577"/>
              <a:gd name="connsiteY119" fmla="*/ 1421848 h 2429558"/>
              <a:gd name="connsiteX120" fmla="*/ 1419373 w 3005577"/>
              <a:gd name="connsiteY120" fmla="*/ 1450423 h 2429558"/>
              <a:gd name="connsiteX121" fmla="*/ 1428898 w 3005577"/>
              <a:gd name="connsiteY121" fmla="*/ 1464710 h 2429558"/>
              <a:gd name="connsiteX122" fmla="*/ 1443186 w 3005577"/>
              <a:gd name="connsiteY122" fmla="*/ 1469473 h 2429558"/>
              <a:gd name="connsiteX123" fmla="*/ 1466998 w 3005577"/>
              <a:gd name="connsiteY123" fmla="*/ 1493285 h 2429558"/>
              <a:gd name="connsiteX124" fmla="*/ 1476523 w 3005577"/>
              <a:gd name="connsiteY124" fmla="*/ 1507573 h 2429558"/>
              <a:gd name="connsiteX125" fmla="*/ 1490811 w 3005577"/>
              <a:gd name="connsiteY125" fmla="*/ 1517098 h 2429558"/>
              <a:gd name="connsiteX126" fmla="*/ 1505098 w 3005577"/>
              <a:gd name="connsiteY126" fmla="*/ 1531385 h 2429558"/>
              <a:gd name="connsiteX127" fmla="*/ 1533673 w 3005577"/>
              <a:gd name="connsiteY127" fmla="*/ 1540910 h 2429558"/>
              <a:gd name="connsiteX128" fmla="*/ 1567011 w 3005577"/>
              <a:gd name="connsiteY128" fmla="*/ 1550435 h 2429558"/>
              <a:gd name="connsiteX129" fmla="*/ 1595586 w 3005577"/>
              <a:gd name="connsiteY129" fmla="*/ 1555198 h 2429558"/>
              <a:gd name="connsiteX130" fmla="*/ 1609873 w 3005577"/>
              <a:gd name="connsiteY130" fmla="*/ 1559960 h 2429558"/>
              <a:gd name="connsiteX131" fmla="*/ 1628923 w 3005577"/>
              <a:gd name="connsiteY131" fmla="*/ 1564723 h 2429558"/>
              <a:gd name="connsiteX132" fmla="*/ 1657498 w 3005577"/>
              <a:gd name="connsiteY132" fmla="*/ 1583773 h 2429558"/>
              <a:gd name="connsiteX133" fmla="*/ 1671786 w 3005577"/>
              <a:gd name="connsiteY133" fmla="*/ 1593298 h 2429558"/>
              <a:gd name="connsiteX134" fmla="*/ 1695598 w 3005577"/>
              <a:gd name="connsiteY134" fmla="*/ 1617110 h 2429558"/>
              <a:gd name="connsiteX135" fmla="*/ 1719411 w 3005577"/>
              <a:gd name="connsiteY135" fmla="*/ 1636160 h 2429558"/>
              <a:gd name="connsiteX136" fmla="*/ 1743223 w 3005577"/>
              <a:gd name="connsiteY136" fmla="*/ 1679023 h 2429558"/>
              <a:gd name="connsiteX137" fmla="*/ 1752748 w 3005577"/>
              <a:gd name="connsiteY137" fmla="*/ 1693310 h 2429558"/>
              <a:gd name="connsiteX138" fmla="*/ 1767036 w 3005577"/>
              <a:gd name="connsiteY138" fmla="*/ 1698073 h 2429558"/>
              <a:gd name="connsiteX139" fmla="*/ 1790848 w 3005577"/>
              <a:gd name="connsiteY139" fmla="*/ 1721885 h 2429558"/>
              <a:gd name="connsiteX140" fmla="*/ 1814661 w 3005577"/>
              <a:gd name="connsiteY140" fmla="*/ 1745698 h 2429558"/>
              <a:gd name="connsiteX141" fmla="*/ 1824186 w 3005577"/>
              <a:gd name="connsiteY141" fmla="*/ 1759985 h 2429558"/>
              <a:gd name="connsiteX142" fmla="*/ 1847998 w 3005577"/>
              <a:gd name="connsiteY142" fmla="*/ 1783798 h 2429558"/>
              <a:gd name="connsiteX143" fmla="*/ 1857523 w 3005577"/>
              <a:gd name="connsiteY143" fmla="*/ 1812373 h 2429558"/>
              <a:gd name="connsiteX144" fmla="*/ 1862286 w 3005577"/>
              <a:gd name="connsiteY144" fmla="*/ 1826660 h 2429558"/>
              <a:gd name="connsiteX145" fmla="*/ 1867048 w 3005577"/>
              <a:gd name="connsiteY145" fmla="*/ 1912385 h 2429558"/>
              <a:gd name="connsiteX146" fmla="*/ 1881336 w 3005577"/>
              <a:gd name="connsiteY146" fmla="*/ 1960010 h 2429558"/>
              <a:gd name="connsiteX147" fmla="*/ 1895623 w 3005577"/>
              <a:gd name="connsiteY147" fmla="*/ 2002873 h 2429558"/>
              <a:gd name="connsiteX148" fmla="*/ 1905148 w 3005577"/>
              <a:gd name="connsiteY148" fmla="*/ 2031448 h 2429558"/>
              <a:gd name="connsiteX149" fmla="*/ 1919436 w 3005577"/>
              <a:gd name="connsiteY149" fmla="*/ 2083835 h 2429558"/>
              <a:gd name="connsiteX150" fmla="*/ 1924198 w 3005577"/>
              <a:gd name="connsiteY150" fmla="*/ 2098123 h 2429558"/>
              <a:gd name="connsiteX151" fmla="*/ 1938486 w 3005577"/>
              <a:gd name="connsiteY151" fmla="*/ 2107648 h 2429558"/>
              <a:gd name="connsiteX152" fmla="*/ 1957536 w 3005577"/>
              <a:gd name="connsiteY152" fmla="*/ 2150510 h 2429558"/>
              <a:gd name="connsiteX153" fmla="*/ 1962298 w 3005577"/>
              <a:gd name="connsiteY153" fmla="*/ 2164798 h 2429558"/>
              <a:gd name="connsiteX154" fmla="*/ 1981348 w 3005577"/>
              <a:gd name="connsiteY154" fmla="*/ 2193373 h 2429558"/>
              <a:gd name="connsiteX155" fmla="*/ 2005161 w 3005577"/>
              <a:gd name="connsiteY155" fmla="*/ 2221948 h 2429558"/>
              <a:gd name="connsiteX156" fmla="*/ 2019448 w 3005577"/>
              <a:gd name="connsiteY156" fmla="*/ 2231473 h 2429558"/>
              <a:gd name="connsiteX157" fmla="*/ 2033736 w 3005577"/>
              <a:gd name="connsiteY157" fmla="*/ 2245760 h 2429558"/>
              <a:gd name="connsiteX158" fmla="*/ 2048023 w 3005577"/>
              <a:gd name="connsiteY158" fmla="*/ 2250523 h 2429558"/>
              <a:gd name="connsiteX159" fmla="*/ 2090886 w 3005577"/>
              <a:gd name="connsiteY159" fmla="*/ 2269573 h 2429558"/>
              <a:gd name="connsiteX160" fmla="*/ 2157561 w 3005577"/>
              <a:gd name="connsiteY160" fmla="*/ 2288623 h 2429558"/>
              <a:gd name="connsiteX161" fmla="*/ 2186136 w 3005577"/>
              <a:gd name="connsiteY161" fmla="*/ 2307673 h 2429558"/>
              <a:gd name="connsiteX162" fmla="*/ 2214711 w 3005577"/>
              <a:gd name="connsiteY162" fmla="*/ 2317198 h 2429558"/>
              <a:gd name="connsiteX163" fmla="*/ 2228998 w 3005577"/>
              <a:gd name="connsiteY163" fmla="*/ 2326723 h 2429558"/>
              <a:gd name="connsiteX164" fmla="*/ 2271861 w 3005577"/>
              <a:gd name="connsiteY164" fmla="*/ 2336248 h 2429558"/>
              <a:gd name="connsiteX165" fmla="*/ 2300436 w 3005577"/>
              <a:gd name="connsiteY165" fmla="*/ 2345773 h 2429558"/>
              <a:gd name="connsiteX166" fmla="*/ 2329011 w 3005577"/>
              <a:gd name="connsiteY166" fmla="*/ 2355298 h 2429558"/>
              <a:gd name="connsiteX167" fmla="*/ 2357586 w 3005577"/>
              <a:gd name="connsiteY167" fmla="*/ 2369585 h 2429558"/>
              <a:gd name="connsiteX168" fmla="*/ 2386161 w 3005577"/>
              <a:gd name="connsiteY168" fmla="*/ 2383873 h 2429558"/>
              <a:gd name="connsiteX169" fmla="*/ 2400448 w 3005577"/>
              <a:gd name="connsiteY169" fmla="*/ 2393398 h 2429558"/>
              <a:gd name="connsiteX170" fmla="*/ 2429023 w 3005577"/>
              <a:gd name="connsiteY170" fmla="*/ 2402923 h 2429558"/>
              <a:gd name="connsiteX171" fmla="*/ 2457598 w 3005577"/>
              <a:gd name="connsiteY171" fmla="*/ 2412448 h 2429558"/>
              <a:gd name="connsiteX172" fmla="*/ 2471886 w 3005577"/>
              <a:gd name="connsiteY172" fmla="*/ 2417210 h 2429558"/>
              <a:gd name="connsiteX173" fmla="*/ 2662385 w 3005577"/>
              <a:gd name="connsiteY173" fmla="*/ 2424354 h 2429558"/>
              <a:gd name="connsiteX174" fmla="*/ 2717154 w 3005577"/>
              <a:gd name="connsiteY174" fmla="*/ 2331485 h 2429558"/>
              <a:gd name="connsiteX175" fmla="*/ 2664767 w 3005577"/>
              <a:gd name="connsiteY175" fmla="*/ 2198136 h 2429558"/>
              <a:gd name="connsiteX176" fmla="*/ 2605236 w 3005577"/>
              <a:gd name="connsiteY176" fmla="*/ 2031448 h 2429558"/>
              <a:gd name="connsiteX177" fmla="*/ 2609998 w 3005577"/>
              <a:gd name="connsiteY177" fmla="*/ 1983823 h 2429558"/>
              <a:gd name="connsiteX178" fmla="*/ 2614761 w 3005577"/>
              <a:gd name="connsiteY178" fmla="*/ 1964773 h 2429558"/>
              <a:gd name="connsiteX179" fmla="*/ 2619523 w 3005577"/>
              <a:gd name="connsiteY179" fmla="*/ 1940960 h 2429558"/>
              <a:gd name="connsiteX180" fmla="*/ 2624286 w 3005577"/>
              <a:gd name="connsiteY180" fmla="*/ 1926673 h 2429558"/>
              <a:gd name="connsiteX181" fmla="*/ 2643336 w 3005577"/>
              <a:gd name="connsiteY181" fmla="*/ 1898098 h 2429558"/>
              <a:gd name="connsiteX182" fmla="*/ 2657623 w 3005577"/>
              <a:gd name="connsiteY182" fmla="*/ 1855235 h 2429558"/>
              <a:gd name="connsiteX183" fmla="*/ 2662386 w 3005577"/>
              <a:gd name="connsiteY183" fmla="*/ 1840948 h 2429558"/>
              <a:gd name="connsiteX184" fmla="*/ 2667148 w 3005577"/>
              <a:gd name="connsiteY184" fmla="*/ 1826660 h 2429558"/>
              <a:gd name="connsiteX185" fmla="*/ 2671911 w 3005577"/>
              <a:gd name="connsiteY185" fmla="*/ 1793323 h 2429558"/>
              <a:gd name="connsiteX186" fmla="*/ 2676673 w 3005577"/>
              <a:gd name="connsiteY186" fmla="*/ 1769510 h 2429558"/>
              <a:gd name="connsiteX187" fmla="*/ 2681436 w 3005577"/>
              <a:gd name="connsiteY187" fmla="*/ 1664735 h 2429558"/>
              <a:gd name="connsiteX188" fmla="*/ 2690961 w 3005577"/>
              <a:gd name="connsiteY188" fmla="*/ 1636160 h 2429558"/>
              <a:gd name="connsiteX189" fmla="*/ 2695723 w 3005577"/>
              <a:gd name="connsiteY189" fmla="*/ 1621873 h 2429558"/>
              <a:gd name="connsiteX190" fmla="*/ 2714773 w 3005577"/>
              <a:gd name="connsiteY190" fmla="*/ 1564723 h 2429558"/>
              <a:gd name="connsiteX191" fmla="*/ 2729061 w 3005577"/>
              <a:gd name="connsiteY191" fmla="*/ 1536148 h 2429558"/>
              <a:gd name="connsiteX192" fmla="*/ 2743348 w 3005577"/>
              <a:gd name="connsiteY192" fmla="*/ 1526623 h 2429558"/>
              <a:gd name="connsiteX193" fmla="*/ 2752873 w 3005577"/>
              <a:gd name="connsiteY193" fmla="*/ 1512335 h 2429558"/>
              <a:gd name="connsiteX194" fmla="*/ 2767161 w 3005577"/>
              <a:gd name="connsiteY194" fmla="*/ 1507573 h 2429558"/>
              <a:gd name="connsiteX195" fmla="*/ 2771923 w 3005577"/>
              <a:gd name="connsiteY195" fmla="*/ 1493285 h 2429558"/>
              <a:gd name="connsiteX196" fmla="*/ 2781448 w 3005577"/>
              <a:gd name="connsiteY196" fmla="*/ 1478998 h 2429558"/>
              <a:gd name="connsiteX197" fmla="*/ 2790973 w 3005577"/>
              <a:gd name="connsiteY197" fmla="*/ 1450423 h 2429558"/>
              <a:gd name="connsiteX198" fmla="*/ 2805261 w 3005577"/>
              <a:gd name="connsiteY198" fmla="*/ 1421848 h 2429558"/>
              <a:gd name="connsiteX199" fmla="*/ 2848123 w 3005577"/>
              <a:gd name="connsiteY199" fmla="*/ 1402798 h 2429558"/>
              <a:gd name="connsiteX200" fmla="*/ 2876698 w 3005577"/>
              <a:gd name="connsiteY200" fmla="*/ 1393273 h 2429558"/>
              <a:gd name="connsiteX201" fmla="*/ 2919561 w 3005577"/>
              <a:gd name="connsiteY201" fmla="*/ 1383748 h 2429558"/>
              <a:gd name="connsiteX202" fmla="*/ 2933848 w 3005577"/>
              <a:gd name="connsiteY202" fmla="*/ 1374223 h 2429558"/>
              <a:gd name="connsiteX203" fmla="*/ 2948136 w 3005577"/>
              <a:gd name="connsiteY203" fmla="*/ 1369460 h 2429558"/>
              <a:gd name="connsiteX204" fmla="*/ 2957661 w 3005577"/>
              <a:gd name="connsiteY204" fmla="*/ 1355173 h 2429558"/>
              <a:gd name="connsiteX205" fmla="*/ 2986236 w 3005577"/>
              <a:gd name="connsiteY205" fmla="*/ 1345648 h 2429558"/>
              <a:gd name="connsiteX206" fmla="*/ 3000523 w 3005577"/>
              <a:gd name="connsiteY206" fmla="*/ 1331360 h 2429558"/>
              <a:gd name="connsiteX207" fmla="*/ 3000523 w 3005577"/>
              <a:gd name="connsiteY207" fmla="*/ 1288498 h 2429558"/>
              <a:gd name="connsiteX208" fmla="*/ 2986236 w 3005577"/>
              <a:gd name="connsiteY208" fmla="*/ 1278973 h 2429558"/>
              <a:gd name="connsiteX209" fmla="*/ 2957661 w 3005577"/>
              <a:gd name="connsiteY209" fmla="*/ 1274210 h 2429558"/>
              <a:gd name="connsiteX210" fmla="*/ 2943373 w 3005577"/>
              <a:gd name="connsiteY210" fmla="*/ 1269448 h 2429558"/>
              <a:gd name="connsiteX211" fmla="*/ 2924323 w 3005577"/>
              <a:gd name="connsiteY211" fmla="*/ 1240873 h 2429558"/>
              <a:gd name="connsiteX212" fmla="*/ 2914798 w 3005577"/>
              <a:gd name="connsiteY212" fmla="*/ 1226585 h 2429558"/>
              <a:gd name="connsiteX213" fmla="*/ 2910036 w 3005577"/>
              <a:gd name="connsiteY213" fmla="*/ 1212298 h 2429558"/>
              <a:gd name="connsiteX214" fmla="*/ 2890986 w 3005577"/>
              <a:gd name="connsiteY214" fmla="*/ 1183723 h 2429558"/>
              <a:gd name="connsiteX215" fmla="*/ 2871936 w 3005577"/>
              <a:gd name="connsiteY215" fmla="*/ 1155148 h 2429558"/>
              <a:gd name="connsiteX216" fmla="*/ 2857648 w 3005577"/>
              <a:gd name="connsiteY216" fmla="*/ 1126573 h 2429558"/>
              <a:gd name="connsiteX217" fmla="*/ 2852886 w 3005577"/>
              <a:gd name="connsiteY217" fmla="*/ 1112285 h 2429558"/>
              <a:gd name="connsiteX218" fmla="*/ 2833836 w 3005577"/>
              <a:gd name="connsiteY218" fmla="*/ 1083710 h 2429558"/>
              <a:gd name="connsiteX219" fmla="*/ 2824311 w 3005577"/>
              <a:gd name="connsiteY219" fmla="*/ 1069423 h 2429558"/>
              <a:gd name="connsiteX220" fmla="*/ 2810023 w 3005577"/>
              <a:gd name="connsiteY220" fmla="*/ 1040848 h 2429558"/>
              <a:gd name="connsiteX221" fmla="*/ 2795736 w 3005577"/>
              <a:gd name="connsiteY221" fmla="*/ 1036085 h 2429558"/>
              <a:gd name="connsiteX222" fmla="*/ 2781448 w 3005577"/>
              <a:gd name="connsiteY222" fmla="*/ 1026560 h 2429558"/>
              <a:gd name="connsiteX223" fmla="*/ 2724298 w 3005577"/>
              <a:gd name="connsiteY223" fmla="*/ 1031323 h 2429558"/>
              <a:gd name="connsiteX224" fmla="*/ 2695723 w 3005577"/>
              <a:gd name="connsiteY224" fmla="*/ 1050373 h 2429558"/>
              <a:gd name="connsiteX225" fmla="*/ 2681436 w 3005577"/>
              <a:gd name="connsiteY225" fmla="*/ 1055135 h 2429558"/>
              <a:gd name="connsiteX226" fmla="*/ 2671911 w 3005577"/>
              <a:gd name="connsiteY226" fmla="*/ 1069423 h 2429558"/>
              <a:gd name="connsiteX227" fmla="*/ 2643336 w 3005577"/>
              <a:gd name="connsiteY227" fmla="*/ 1078948 h 2429558"/>
              <a:gd name="connsiteX228" fmla="*/ 2586186 w 3005577"/>
              <a:gd name="connsiteY228" fmla="*/ 1069423 h 2429558"/>
              <a:gd name="connsiteX229" fmla="*/ 2571898 w 3005577"/>
              <a:gd name="connsiteY229" fmla="*/ 1064660 h 2429558"/>
              <a:gd name="connsiteX230" fmla="*/ 2557611 w 3005577"/>
              <a:gd name="connsiteY230" fmla="*/ 1055135 h 2429558"/>
              <a:gd name="connsiteX231" fmla="*/ 2533798 w 3005577"/>
              <a:gd name="connsiteY231" fmla="*/ 1026560 h 2429558"/>
              <a:gd name="connsiteX232" fmla="*/ 2519511 w 3005577"/>
              <a:gd name="connsiteY232" fmla="*/ 1017035 h 2429558"/>
              <a:gd name="connsiteX233" fmla="*/ 2509986 w 3005577"/>
              <a:gd name="connsiteY233" fmla="*/ 1002748 h 2429558"/>
              <a:gd name="connsiteX234" fmla="*/ 2495698 w 3005577"/>
              <a:gd name="connsiteY234" fmla="*/ 993223 h 2429558"/>
              <a:gd name="connsiteX235" fmla="*/ 2490936 w 3005577"/>
              <a:gd name="connsiteY235" fmla="*/ 978935 h 2429558"/>
              <a:gd name="connsiteX236" fmla="*/ 2481411 w 3005577"/>
              <a:gd name="connsiteY236" fmla="*/ 964648 h 2429558"/>
              <a:gd name="connsiteX237" fmla="*/ 2476648 w 3005577"/>
              <a:gd name="connsiteY237" fmla="*/ 950360 h 2429558"/>
              <a:gd name="connsiteX238" fmla="*/ 2462361 w 3005577"/>
              <a:gd name="connsiteY238" fmla="*/ 936073 h 2429558"/>
              <a:gd name="connsiteX239" fmla="*/ 2452836 w 3005577"/>
              <a:gd name="connsiteY239" fmla="*/ 921785 h 2429558"/>
              <a:gd name="connsiteX240" fmla="*/ 2438548 w 3005577"/>
              <a:gd name="connsiteY240" fmla="*/ 907498 h 2429558"/>
              <a:gd name="connsiteX241" fmla="*/ 2429023 w 3005577"/>
              <a:gd name="connsiteY241" fmla="*/ 893210 h 2429558"/>
              <a:gd name="connsiteX242" fmla="*/ 2414736 w 3005577"/>
              <a:gd name="connsiteY242" fmla="*/ 888448 h 2429558"/>
              <a:gd name="connsiteX243" fmla="*/ 2390923 w 3005577"/>
              <a:gd name="connsiteY243" fmla="*/ 845585 h 2429558"/>
              <a:gd name="connsiteX244" fmla="*/ 2371873 w 3005577"/>
              <a:gd name="connsiteY244" fmla="*/ 831298 h 2429558"/>
              <a:gd name="connsiteX245" fmla="*/ 2348061 w 3005577"/>
              <a:gd name="connsiteY245" fmla="*/ 802723 h 2429558"/>
              <a:gd name="connsiteX246" fmla="*/ 2319486 w 3005577"/>
              <a:gd name="connsiteY246" fmla="*/ 788435 h 2429558"/>
              <a:gd name="connsiteX247" fmla="*/ 2276623 w 3005577"/>
              <a:gd name="connsiteY247" fmla="*/ 755098 h 2429558"/>
              <a:gd name="connsiteX248" fmla="*/ 2248048 w 3005577"/>
              <a:gd name="connsiteY248" fmla="*/ 736048 h 2429558"/>
              <a:gd name="connsiteX249" fmla="*/ 2233761 w 3005577"/>
              <a:gd name="connsiteY249" fmla="*/ 726523 h 2429558"/>
              <a:gd name="connsiteX250" fmla="*/ 2219473 w 3005577"/>
              <a:gd name="connsiteY250" fmla="*/ 721760 h 2429558"/>
              <a:gd name="connsiteX251" fmla="*/ 2190898 w 3005577"/>
              <a:gd name="connsiteY251" fmla="*/ 702710 h 2429558"/>
              <a:gd name="connsiteX252" fmla="*/ 2119461 w 3005577"/>
              <a:gd name="connsiteY252" fmla="*/ 655085 h 2429558"/>
              <a:gd name="connsiteX253" fmla="*/ 2090886 w 3005577"/>
              <a:gd name="connsiteY253" fmla="*/ 636035 h 2429558"/>
              <a:gd name="connsiteX254" fmla="*/ 2076598 w 3005577"/>
              <a:gd name="connsiteY254" fmla="*/ 626510 h 2429558"/>
              <a:gd name="connsiteX255" fmla="*/ 2048023 w 3005577"/>
              <a:gd name="connsiteY255" fmla="*/ 616985 h 2429558"/>
              <a:gd name="connsiteX256" fmla="*/ 2033736 w 3005577"/>
              <a:gd name="connsiteY256" fmla="*/ 612223 h 2429558"/>
              <a:gd name="connsiteX257" fmla="*/ 1952773 w 3005577"/>
              <a:gd name="connsiteY257" fmla="*/ 621748 h 2429558"/>
              <a:gd name="connsiteX258" fmla="*/ 1938486 w 3005577"/>
              <a:gd name="connsiteY258" fmla="*/ 631273 h 2429558"/>
              <a:gd name="connsiteX259" fmla="*/ 1909911 w 3005577"/>
              <a:gd name="connsiteY259" fmla="*/ 640798 h 2429558"/>
              <a:gd name="connsiteX260" fmla="*/ 1795611 w 3005577"/>
              <a:gd name="connsiteY260" fmla="*/ 636035 h 2429558"/>
              <a:gd name="connsiteX261" fmla="*/ 1767036 w 3005577"/>
              <a:gd name="connsiteY261" fmla="*/ 574123 h 2429558"/>
              <a:gd name="connsiteX262" fmla="*/ 1707504 w 3005577"/>
              <a:gd name="connsiteY262" fmla="*/ 497923 h 2429558"/>
              <a:gd name="connsiteX263" fmla="*/ 1676548 w 3005577"/>
              <a:gd name="connsiteY263" fmla="*/ 445535 h 2429558"/>
              <a:gd name="connsiteX264" fmla="*/ 1657498 w 3005577"/>
              <a:gd name="connsiteY264" fmla="*/ 402673 h 2429558"/>
              <a:gd name="connsiteX265" fmla="*/ 1638448 w 3005577"/>
              <a:gd name="connsiteY265" fmla="*/ 359810 h 2429558"/>
              <a:gd name="connsiteX266" fmla="*/ 1628923 w 3005577"/>
              <a:gd name="connsiteY266" fmla="*/ 331235 h 2429558"/>
              <a:gd name="connsiteX267" fmla="*/ 1614636 w 3005577"/>
              <a:gd name="connsiteY267" fmla="*/ 302660 h 2429558"/>
              <a:gd name="connsiteX268" fmla="*/ 1586061 w 3005577"/>
              <a:gd name="connsiteY268" fmla="*/ 293135 h 2429558"/>
              <a:gd name="connsiteX269" fmla="*/ 1557486 w 3005577"/>
              <a:gd name="connsiteY269" fmla="*/ 278848 h 2429558"/>
              <a:gd name="connsiteX270" fmla="*/ 1543198 w 3005577"/>
              <a:gd name="connsiteY270" fmla="*/ 269323 h 2429558"/>
              <a:gd name="connsiteX271" fmla="*/ 1514623 w 3005577"/>
              <a:gd name="connsiteY271" fmla="*/ 259798 h 2429558"/>
              <a:gd name="connsiteX272" fmla="*/ 1486048 w 3005577"/>
              <a:gd name="connsiteY272" fmla="*/ 274085 h 2429558"/>
              <a:gd name="connsiteX273" fmla="*/ 1471761 w 3005577"/>
              <a:gd name="connsiteY273" fmla="*/ 278848 h 2429558"/>
              <a:gd name="connsiteX274" fmla="*/ 1457473 w 3005577"/>
              <a:gd name="connsiteY274" fmla="*/ 288373 h 2429558"/>
              <a:gd name="connsiteX275" fmla="*/ 1428898 w 3005577"/>
              <a:gd name="connsiteY275" fmla="*/ 297898 h 2429558"/>
              <a:gd name="connsiteX276" fmla="*/ 1371748 w 3005577"/>
              <a:gd name="connsiteY276" fmla="*/ 293135 h 2429558"/>
              <a:gd name="connsiteX277" fmla="*/ 1343173 w 3005577"/>
              <a:gd name="connsiteY277" fmla="*/ 283610 h 2429558"/>
              <a:gd name="connsiteX278" fmla="*/ 1309836 w 3005577"/>
              <a:gd name="connsiteY278" fmla="*/ 274085 h 2429558"/>
              <a:gd name="connsiteX279" fmla="*/ 1100286 w 3005577"/>
              <a:gd name="connsiteY279" fmla="*/ 278848 h 2429558"/>
              <a:gd name="connsiteX280" fmla="*/ 1000273 w 3005577"/>
              <a:gd name="connsiteY280" fmla="*/ 278848 h 2429558"/>
              <a:gd name="connsiteX281" fmla="*/ 981223 w 3005577"/>
              <a:gd name="connsiteY281" fmla="*/ 231223 h 2429558"/>
              <a:gd name="connsiteX282" fmla="*/ 1024086 w 3005577"/>
              <a:gd name="connsiteY282" fmla="*/ 207410 h 2429558"/>
              <a:gd name="connsiteX283" fmla="*/ 1047898 w 3005577"/>
              <a:gd name="connsiteY283" fmla="*/ 145498 h 2429558"/>
              <a:gd name="connsiteX284" fmla="*/ 1043136 w 3005577"/>
              <a:gd name="connsiteY284" fmla="*/ 107398 h 2429558"/>
              <a:gd name="connsiteX285" fmla="*/ 1033611 w 3005577"/>
              <a:gd name="connsiteY285" fmla="*/ 78823 h 2429558"/>
              <a:gd name="connsiteX286" fmla="*/ 990748 w 3005577"/>
              <a:gd name="connsiteY286" fmla="*/ 50248 h 2429558"/>
              <a:gd name="connsiteX287" fmla="*/ 947886 w 3005577"/>
              <a:gd name="connsiteY287" fmla="*/ 2623 h 2429558"/>
              <a:gd name="connsiteX288" fmla="*/ 881211 w 3005577"/>
              <a:gd name="connsiteY288" fmla="*/ 7385 h 2429558"/>
              <a:gd name="connsiteX289" fmla="*/ 862161 w 3005577"/>
              <a:gd name="connsiteY289" fmla="*/ 12148 h 2429558"/>
              <a:gd name="connsiteX290" fmla="*/ 809773 w 3005577"/>
              <a:gd name="connsiteY290" fmla="*/ 16910 h 2429558"/>
              <a:gd name="connsiteX291" fmla="*/ 828823 w 3005577"/>
              <a:gd name="connsiteY291" fmla="*/ 16910 h 2429558"/>
              <a:gd name="connsiteX0" fmla="*/ 828823 w 3005577"/>
              <a:gd name="connsiteY0" fmla="*/ 16910 h 2429558"/>
              <a:gd name="connsiteX1" fmla="*/ 776436 w 3005577"/>
              <a:gd name="connsiteY1" fmla="*/ 35960 h 2429558"/>
              <a:gd name="connsiteX2" fmla="*/ 752623 w 3005577"/>
              <a:gd name="connsiteY2" fmla="*/ 40723 h 2429558"/>
              <a:gd name="connsiteX3" fmla="*/ 733573 w 3005577"/>
              <a:gd name="connsiteY3" fmla="*/ 45485 h 2429558"/>
              <a:gd name="connsiteX4" fmla="*/ 704998 w 3005577"/>
              <a:gd name="connsiteY4" fmla="*/ 55010 h 2429558"/>
              <a:gd name="connsiteX5" fmla="*/ 666898 w 3005577"/>
              <a:gd name="connsiteY5" fmla="*/ 88348 h 2429558"/>
              <a:gd name="connsiteX6" fmla="*/ 666898 w 3005577"/>
              <a:gd name="connsiteY6" fmla="*/ 221698 h 2429558"/>
              <a:gd name="connsiteX7" fmla="*/ 681186 w 3005577"/>
              <a:gd name="connsiteY7" fmla="*/ 226460 h 2429558"/>
              <a:gd name="connsiteX8" fmla="*/ 695473 w 3005577"/>
              <a:gd name="connsiteY8" fmla="*/ 255035 h 2429558"/>
              <a:gd name="connsiteX9" fmla="*/ 714523 w 3005577"/>
              <a:gd name="connsiteY9" fmla="*/ 283610 h 2429558"/>
              <a:gd name="connsiteX10" fmla="*/ 724048 w 3005577"/>
              <a:gd name="connsiteY10" fmla="*/ 297898 h 2429558"/>
              <a:gd name="connsiteX11" fmla="*/ 733573 w 3005577"/>
              <a:gd name="connsiteY11" fmla="*/ 335998 h 2429558"/>
              <a:gd name="connsiteX12" fmla="*/ 738336 w 3005577"/>
              <a:gd name="connsiteY12" fmla="*/ 350285 h 2429558"/>
              <a:gd name="connsiteX13" fmla="*/ 733573 w 3005577"/>
              <a:gd name="connsiteY13" fmla="*/ 412198 h 2429558"/>
              <a:gd name="connsiteX14" fmla="*/ 719286 w 3005577"/>
              <a:gd name="connsiteY14" fmla="*/ 440773 h 2429558"/>
              <a:gd name="connsiteX15" fmla="*/ 714523 w 3005577"/>
              <a:gd name="connsiteY15" fmla="*/ 455060 h 2429558"/>
              <a:gd name="connsiteX16" fmla="*/ 681186 w 3005577"/>
              <a:gd name="connsiteY16" fmla="*/ 497923 h 2429558"/>
              <a:gd name="connsiteX17" fmla="*/ 647848 w 3005577"/>
              <a:gd name="connsiteY17" fmla="*/ 536023 h 2429558"/>
              <a:gd name="connsiteX18" fmla="*/ 638323 w 3005577"/>
              <a:gd name="connsiteY18" fmla="*/ 550310 h 2429558"/>
              <a:gd name="connsiteX19" fmla="*/ 609748 w 3005577"/>
              <a:gd name="connsiteY19" fmla="*/ 559835 h 2429558"/>
              <a:gd name="connsiteX20" fmla="*/ 595461 w 3005577"/>
              <a:gd name="connsiteY20" fmla="*/ 564598 h 2429558"/>
              <a:gd name="connsiteX21" fmla="*/ 581173 w 3005577"/>
              <a:gd name="connsiteY21" fmla="*/ 569360 h 2429558"/>
              <a:gd name="connsiteX22" fmla="*/ 566886 w 3005577"/>
              <a:gd name="connsiteY22" fmla="*/ 574123 h 2429558"/>
              <a:gd name="connsiteX23" fmla="*/ 543073 w 3005577"/>
              <a:gd name="connsiteY23" fmla="*/ 593173 h 2429558"/>
              <a:gd name="connsiteX24" fmla="*/ 533548 w 3005577"/>
              <a:gd name="connsiteY24" fmla="*/ 607460 h 2429558"/>
              <a:gd name="connsiteX25" fmla="*/ 504973 w 3005577"/>
              <a:gd name="connsiteY25" fmla="*/ 626510 h 2429558"/>
              <a:gd name="connsiteX26" fmla="*/ 490686 w 3005577"/>
              <a:gd name="connsiteY26" fmla="*/ 636035 h 2429558"/>
              <a:gd name="connsiteX27" fmla="*/ 476398 w 3005577"/>
              <a:gd name="connsiteY27" fmla="*/ 645560 h 2429558"/>
              <a:gd name="connsiteX28" fmla="*/ 466873 w 3005577"/>
              <a:gd name="connsiteY28" fmla="*/ 659848 h 2429558"/>
              <a:gd name="connsiteX29" fmla="*/ 433536 w 3005577"/>
              <a:gd name="connsiteY29" fmla="*/ 697948 h 2429558"/>
              <a:gd name="connsiteX30" fmla="*/ 409723 w 3005577"/>
              <a:gd name="connsiteY30" fmla="*/ 736048 h 2429558"/>
              <a:gd name="connsiteX31" fmla="*/ 400198 w 3005577"/>
              <a:gd name="connsiteY31" fmla="*/ 750335 h 2429558"/>
              <a:gd name="connsiteX32" fmla="*/ 371623 w 3005577"/>
              <a:gd name="connsiteY32" fmla="*/ 774148 h 2429558"/>
              <a:gd name="connsiteX33" fmla="*/ 352573 w 3005577"/>
              <a:gd name="connsiteY33" fmla="*/ 802723 h 2429558"/>
              <a:gd name="connsiteX34" fmla="*/ 321617 w 3005577"/>
              <a:gd name="connsiteY34" fmla="*/ 817010 h 2429558"/>
              <a:gd name="connsiteX35" fmla="*/ 350192 w 3005577"/>
              <a:gd name="connsiteY35" fmla="*/ 876542 h 2429558"/>
              <a:gd name="connsiteX36" fmla="*/ 326379 w 3005577"/>
              <a:gd name="connsiteY36" fmla="*/ 943216 h 2429558"/>
              <a:gd name="connsiteX37" fmla="*/ 276373 w 3005577"/>
              <a:gd name="connsiteY37" fmla="*/ 1026561 h 2429558"/>
              <a:gd name="connsiteX38" fmla="*/ 338286 w 3005577"/>
              <a:gd name="connsiteY38" fmla="*/ 1112285 h 2429558"/>
              <a:gd name="connsiteX39" fmla="*/ 302567 w 3005577"/>
              <a:gd name="connsiteY39" fmla="*/ 1224204 h 2429558"/>
              <a:gd name="connsiteX40" fmla="*/ 309711 w 3005577"/>
              <a:gd name="connsiteY40" fmla="*/ 1312310 h 2429558"/>
              <a:gd name="connsiteX41" fmla="*/ 295423 w 3005577"/>
              <a:gd name="connsiteY41" fmla="*/ 1340885 h 2429558"/>
              <a:gd name="connsiteX42" fmla="*/ 233510 w 3005577"/>
              <a:gd name="connsiteY42" fmla="*/ 1388510 h 2429558"/>
              <a:gd name="connsiteX43" fmla="*/ 193030 w 3005577"/>
              <a:gd name="connsiteY43" fmla="*/ 1498048 h 2429558"/>
              <a:gd name="connsiteX44" fmla="*/ 195411 w 3005577"/>
              <a:gd name="connsiteY44" fmla="*/ 1531385 h 2429558"/>
              <a:gd name="connsiteX45" fmla="*/ 181123 w 3005577"/>
              <a:gd name="connsiteY45" fmla="*/ 1540910 h 2429558"/>
              <a:gd name="connsiteX46" fmla="*/ 171598 w 3005577"/>
              <a:gd name="connsiteY46" fmla="*/ 1555198 h 2429558"/>
              <a:gd name="connsiteX47" fmla="*/ 157311 w 3005577"/>
              <a:gd name="connsiteY47" fmla="*/ 1569485 h 2429558"/>
              <a:gd name="connsiteX48" fmla="*/ 147786 w 3005577"/>
              <a:gd name="connsiteY48" fmla="*/ 1598060 h 2429558"/>
              <a:gd name="connsiteX49" fmla="*/ 128736 w 3005577"/>
              <a:gd name="connsiteY49" fmla="*/ 1626635 h 2429558"/>
              <a:gd name="connsiteX50" fmla="*/ 123973 w 3005577"/>
              <a:gd name="connsiteY50" fmla="*/ 1640923 h 2429558"/>
              <a:gd name="connsiteX51" fmla="*/ 109686 w 3005577"/>
              <a:gd name="connsiteY51" fmla="*/ 1655210 h 2429558"/>
              <a:gd name="connsiteX52" fmla="*/ 95398 w 3005577"/>
              <a:gd name="connsiteY52" fmla="*/ 1683785 h 2429558"/>
              <a:gd name="connsiteX53" fmla="*/ 90636 w 3005577"/>
              <a:gd name="connsiteY53" fmla="*/ 1698073 h 2429558"/>
              <a:gd name="connsiteX54" fmla="*/ 81111 w 3005577"/>
              <a:gd name="connsiteY54" fmla="*/ 1712360 h 2429558"/>
              <a:gd name="connsiteX55" fmla="*/ 69205 w 3005577"/>
              <a:gd name="connsiteY55" fmla="*/ 1767129 h 2429558"/>
              <a:gd name="connsiteX56" fmla="*/ 21579 w 3005577"/>
              <a:gd name="connsiteY56" fmla="*/ 1812373 h 2429558"/>
              <a:gd name="connsiteX57" fmla="*/ 148 w 3005577"/>
              <a:gd name="connsiteY57" fmla="*/ 1883810 h 2429558"/>
              <a:gd name="connsiteX58" fmla="*/ 31105 w 3005577"/>
              <a:gd name="connsiteY58" fmla="*/ 1943342 h 2429558"/>
              <a:gd name="connsiteX59" fmla="*/ 71586 w 3005577"/>
              <a:gd name="connsiteY59" fmla="*/ 1964773 h 2429558"/>
              <a:gd name="connsiteX60" fmla="*/ 90636 w 3005577"/>
              <a:gd name="connsiteY60" fmla="*/ 1993348 h 2429558"/>
              <a:gd name="connsiteX61" fmla="*/ 119211 w 3005577"/>
              <a:gd name="connsiteY61" fmla="*/ 1998110 h 2429558"/>
              <a:gd name="connsiteX62" fmla="*/ 147786 w 3005577"/>
              <a:gd name="connsiteY62" fmla="*/ 2012398 h 2429558"/>
              <a:gd name="connsiteX63" fmla="*/ 176361 w 3005577"/>
              <a:gd name="connsiteY63" fmla="*/ 2021923 h 2429558"/>
              <a:gd name="connsiteX64" fmla="*/ 223986 w 3005577"/>
              <a:gd name="connsiteY64" fmla="*/ 2017160 h 2429558"/>
              <a:gd name="connsiteX65" fmla="*/ 243036 w 3005577"/>
              <a:gd name="connsiteY65" fmla="*/ 1993348 h 2429558"/>
              <a:gd name="connsiteX66" fmla="*/ 257323 w 3005577"/>
              <a:gd name="connsiteY66" fmla="*/ 1983823 h 2429558"/>
              <a:gd name="connsiteX67" fmla="*/ 266848 w 3005577"/>
              <a:gd name="connsiteY67" fmla="*/ 1969535 h 2429558"/>
              <a:gd name="connsiteX68" fmla="*/ 271611 w 3005577"/>
              <a:gd name="connsiteY68" fmla="*/ 1955248 h 2429558"/>
              <a:gd name="connsiteX69" fmla="*/ 285898 w 3005577"/>
              <a:gd name="connsiteY69" fmla="*/ 1950485 h 2429558"/>
              <a:gd name="connsiteX70" fmla="*/ 304948 w 3005577"/>
              <a:gd name="connsiteY70" fmla="*/ 1921910 h 2429558"/>
              <a:gd name="connsiteX71" fmla="*/ 319236 w 3005577"/>
              <a:gd name="connsiteY71" fmla="*/ 1879048 h 2429558"/>
              <a:gd name="connsiteX72" fmla="*/ 323998 w 3005577"/>
              <a:gd name="connsiteY72" fmla="*/ 1864760 h 2429558"/>
              <a:gd name="connsiteX73" fmla="*/ 338286 w 3005577"/>
              <a:gd name="connsiteY73" fmla="*/ 1855235 h 2429558"/>
              <a:gd name="connsiteX74" fmla="*/ 347811 w 3005577"/>
              <a:gd name="connsiteY74" fmla="*/ 1840948 h 2429558"/>
              <a:gd name="connsiteX75" fmla="*/ 390673 w 3005577"/>
              <a:gd name="connsiteY75" fmla="*/ 1817135 h 2429558"/>
              <a:gd name="connsiteX76" fmla="*/ 409723 w 3005577"/>
              <a:gd name="connsiteY76" fmla="*/ 1793323 h 2429558"/>
              <a:gd name="connsiteX77" fmla="*/ 424011 w 3005577"/>
              <a:gd name="connsiteY77" fmla="*/ 1764748 h 2429558"/>
              <a:gd name="connsiteX78" fmla="*/ 443061 w 3005577"/>
              <a:gd name="connsiteY78" fmla="*/ 1736173 h 2429558"/>
              <a:gd name="connsiteX79" fmla="*/ 457348 w 3005577"/>
              <a:gd name="connsiteY79" fmla="*/ 1707598 h 2429558"/>
              <a:gd name="connsiteX80" fmla="*/ 466873 w 3005577"/>
              <a:gd name="connsiteY80" fmla="*/ 1674260 h 2429558"/>
              <a:gd name="connsiteX81" fmla="*/ 462111 w 3005577"/>
              <a:gd name="connsiteY81" fmla="*/ 1602823 h 2429558"/>
              <a:gd name="connsiteX82" fmla="*/ 462111 w 3005577"/>
              <a:gd name="connsiteY82" fmla="*/ 1517098 h 2429558"/>
              <a:gd name="connsiteX83" fmla="*/ 476398 w 3005577"/>
              <a:gd name="connsiteY83" fmla="*/ 1512335 h 2429558"/>
              <a:gd name="connsiteX84" fmla="*/ 490686 w 3005577"/>
              <a:gd name="connsiteY84" fmla="*/ 1502810 h 2429558"/>
              <a:gd name="connsiteX85" fmla="*/ 514498 w 3005577"/>
              <a:gd name="connsiteY85" fmla="*/ 1478998 h 2429558"/>
              <a:gd name="connsiteX86" fmla="*/ 538311 w 3005577"/>
              <a:gd name="connsiteY86" fmla="*/ 1459948 h 2429558"/>
              <a:gd name="connsiteX87" fmla="*/ 562123 w 3005577"/>
              <a:gd name="connsiteY87" fmla="*/ 1431373 h 2429558"/>
              <a:gd name="connsiteX88" fmla="*/ 581173 w 3005577"/>
              <a:gd name="connsiteY88" fmla="*/ 1402798 h 2429558"/>
              <a:gd name="connsiteX89" fmla="*/ 590698 w 3005577"/>
              <a:gd name="connsiteY89" fmla="*/ 1388510 h 2429558"/>
              <a:gd name="connsiteX90" fmla="*/ 604986 w 3005577"/>
              <a:gd name="connsiteY90" fmla="*/ 1378985 h 2429558"/>
              <a:gd name="connsiteX91" fmla="*/ 609748 w 3005577"/>
              <a:gd name="connsiteY91" fmla="*/ 1364698 h 2429558"/>
              <a:gd name="connsiteX92" fmla="*/ 619273 w 3005577"/>
              <a:gd name="connsiteY92" fmla="*/ 1331360 h 2429558"/>
              <a:gd name="connsiteX93" fmla="*/ 614511 w 3005577"/>
              <a:gd name="connsiteY93" fmla="*/ 1183723 h 2429558"/>
              <a:gd name="connsiteX94" fmla="*/ 638323 w 3005577"/>
              <a:gd name="connsiteY94" fmla="*/ 1097998 h 2429558"/>
              <a:gd name="connsiteX95" fmla="*/ 652611 w 3005577"/>
              <a:gd name="connsiteY95" fmla="*/ 1093235 h 2429558"/>
              <a:gd name="connsiteX96" fmla="*/ 695473 w 3005577"/>
              <a:gd name="connsiteY96" fmla="*/ 1069423 h 2429558"/>
              <a:gd name="connsiteX97" fmla="*/ 709761 w 3005577"/>
              <a:gd name="connsiteY97" fmla="*/ 1064660 h 2429558"/>
              <a:gd name="connsiteX98" fmla="*/ 776436 w 3005577"/>
              <a:gd name="connsiteY98" fmla="*/ 1069423 h 2429558"/>
              <a:gd name="connsiteX99" fmla="*/ 790723 w 3005577"/>
              <a:gd name="connsiteY99" fmla="*/ 1074185 h 2429558"/>
              <a:gd name="connsiteX100" fmla="*/ 828823 w 3005577"/>
              <a:gd name="connsiteY100" fmla="*/ 1078948 h 2429558"/>
              <a:gd name="connsiteX101" fmla="*/ 1014561 w 3005577"/>
              <a:gd name="connsiteY101" fmla="*/ 1107523 h 2429558"/>
              <a:gd name="connsiteX102" fmla="*/ 1043136 w 3005577"/>
              <a:gd name="connsiteY102" fmla="*/ 1117048 h 2429558"/>
              <a:gd name="connsiteX103" fmla="*/ 1085998 w 3005577"/>
              <a:gd name="connsiteY103" fmla="*/ 1131335 h 2429558"/>
              <a:gd name="connsiteX104" fmla="*/ 1100286 w 3005577"/>
              <a:gd name="connsiteY104" fmla="*/ 1136098 h 2429558"/>
              <a:gd name="connsiteX105" fmla="*/ 1143148 w 3005577"/>
              <a:gd name="connsiteY105" fmla="*/ 1159910 h 2429558"/>
              <a:gd name="connsiteX106" fmla="*/ 1171723 w 3005577"/>
              <a:gd name="connsiteY106" fmla="*/ 1178960 h 2429558"/>
              <a:gd name="connsiteX107" fmla="*/ 1195536 w 3005577"/>
              <a:gd name="connsiteY107" fmla="*/ 1198010 h 2429558"/>
              <a:gd name="connsiteX108" fmla="*/ 1205061 w 3005577"/>
              <a:gd name="connsiteY108" fmla="*/ 1212298 h 2429558"/>
              <a:gd name="connsiteX109" fmla="*/ 1233636 w 3005577"/>
              <a:gd name="connsiteY109" fmla="*/ 1231348 h 2429558"/>
              <a:gd name="connsiteX110" fmla="*/ 1247923 w 3005577"/>
              <a:gd name="connsiteY110" fmla="*/ 1240873 h 2429558"/>
              <a:gd name="connsiteX111" fmla="*/ 1276498 w 3005577"/>
              <a:gd name="connsiteY111" fmla="*/ 1259923 h 2429558"/>
              <a:gd name="connsiteX112" fmla="*/ 1300311 w 3005577"/>
              <a:gd name="connsiteY112" fmla="*/ 1288498 h 2429558"/>
              <a:gd name="connsiteX113" fmla="*/ 1319361 w 3005577"/>
              <a:gd name="connsiteY113" fmla="*/ 1317073 h 2429558"/>
              <a:gd name="connsiteX114" fmla="*/ 1328886 w 3005577"/>
              <a:gd name="connsiteY114" fmla="*/ 1331360 h 2429558"/>
              <a:gd name="connsiteX115" fmla="*/ 1357461 w 3005577"/>
              <a:gd name="connsiteY115" fmla="*/ 1374223 h 2429558"/>
              <a:gd name="connsiteX116" fmla="*/ 1366986 w 3005577"/>
              <a:gd name="connsiteY116" fmla="*/ 1388510 h 2429558"/>
              <a:gd name="connsiteX117" fmla="*/ 1381273 w 3005577"/>
              <a:gd name="connsiteY117" fmla="*/ 1398035 h 2429558"/>
              <a:gd name="connsiteX118" fmla="*/ 1400323 w 3005577"/>
              <a:gd name="connsiteY118" fmla="*/ 1421848 h 2429558"/>
              <a:gd name="connsiteX119" fmla="*/ 1419373 w 3005577"/>
              <a:gd name="connsiteY119" fmla="*/ 1450423 h 2429558"/>
              <a:gd name="connsiteX120" fmla="*/ 1428898 w 3005577"/>
              <a:gd name="connsiteY120" fmla="*/ 1464710 h 2429558"/>
              <a:gd name="connsiteX121" fmla="*/ 1443186 w 3005577"/>
              <a:gd name="connsiteY121" fmla="*/ 1469473 h 2429558"/>
              <a:gd name="connsiteX122" fmla="*/ 1466998 w 3005577"/>
              <a:gd name="connsiteY122" fmla="*/ 1493285 h 2429558"/>
              <a:gd name="connsiteX123" fmla="*/ 1476523 w 3005577"/>
              <a:gd name="connsiteY123" fmla="*/ 1507573 h 2429558"/>
              <a:gd name="connsiteX124" fmla="*/ 1490811 w 3005577"/>
              <a:gd name="connsiteY124" fmla="*/ 1517098 h 2429558"/>
              <a:gd name="connsiteX125" fmla="*/ 1505098 w 3005577"/>
              <a:gd name="connsiteY125" fmla="*/ 1531385 h 2429558"/>
              <a:gd name="connsiteX126" fmla="*/ 1533673 w 3005577"/>
              <a:gd name="connsiteY126" fmla="*/ 1540910 h 2429558"/>
              <a:gd name="connsiteX127" fmla="*/ 1567011 w 3005577"/>
              <a:gd name="connsiteY127" fmla="*/ 1550435 h 2429558"/>
              <a:gd name="connsiteX128" fmla="*/ 1595586 w 3005577"/>
              <a:gd name="connsiteY128" fmla="*/ 1555198 h 2429558"/>
              <a:gd name="connsiteX129" fmla="*/ 1609873 w 3005577"/>
              <a:gd name="connsiteY129" fmla="*/ 1559960 h 2429558"/>
              <a:gd name="connsiteX130" fmla="*/ 1628923 w 3005577"/>
              <a:gd name="connsiteY130" fmla="*/ 1564723 h 2429558"/>
              <a:gd name="connsiteX131" fmla="*/ 1657498 w 3005577"/>
              <a:gd name="connsiteY131" fmla="*/ 1583773 h 2429558"/>
              <a:gd name="connsiteX132" fmla="*/ 1671786 w 3005577"/>
              <a:gd name="connsiteY132" fmla="*/ 1593298 h 2429558"/>
              <a:gd name="connsiteX133" fmla="*/ 1695598 w 3005577"/>
              <a:gd name="connsiteY133" fmla="*/ 1617110 h 2429558"/>
              <a:gd name="connsiteX134" fmla="*/ 1719411 w 3005577"/>
              <a:gd name="connsiteY134" fmla="*/ 1636160 h 2429558"/>
              <a:gd name="connsiteX135" fmla="*/ 1743223 w 3005577"/>
              <a:gd name="connsiteY135" fmla="*/ 1679023 h 2429558"/>
              <a:gd name="connsiteX136" fmla="*/ 1752748 w 3005577"/>
              <a:gd name="connsiteY136" fmla="*/ 1693310 h 2429558"/>
              <a:gd name="connsiteX137" fmla="*/ 1767036 w 3005577"/>
              <a:gd name="connsiteY137" fmla="*/ 1698073 h 2429558"/>
              <a:gd name="connsiteX138" fmla="*/ 1790848 w 3005577"/>
              <a:gd name="connsiteY138" fmla="*/ 1721885 h 2429558"/>
              <a:gd name="connsiteX139" fmla="*/ 1814661 w 3005577"/>
              <a:gd name="connsiteY139" fmla="*/ 1745698 h 2429558"/>
              <a:gd name="connsiteX140" fmla="*/ 1824186 w 3005577"/>
              <a:gd name="connsiteY140" fmla="*/ 1759985 h 2429558"/>
              <a:gd name="connsiteX141" fmla="*/ 1847998 w 3005577"/>
              <a:gd name="connsiteY141" fmla="*/ 1783798 h 2429558"/>
              <a:gd name="connsiteX142" fmla="*/ 1857523 w 3005577"/>
              <a:gd name="connsiteY142" fmla="*/ 1812373 h 2429558"/>
              <a:gd name="connsiteX143" fmla="*/ 1862286 w 3005577"/>
              <a:gd name="connsiteY143" fmla="*/ 1826660 h 2429558"/>
              <a:gd name="connsiteX144" fmla="*/ 1867048 w 3005577"/>
              <a:gd name="connsiteY144" fmla="*/ 1912385 h 2429558"/>
              <a:gd name="connsiteX145" fmla="*/ 1881336 w 3005577"/>
              <a:gd name="connsiteY145" fmla="*/ 1960010 h 2429558"/>
              <a:gd name="connsiteX146" fmla="*/ 1895623 w 3005577"/>
              <a:gd name="connsiteY146" fmla="*/ 2002873 h 2429558"/>
              <a:gd name="connsiteX147" fmla="*/ 1905148 w 3005577"/>
              <a:gd name="connsiteY147" fmla="*/ 2031448 h 2429558"/>
              <a:gd name="connsiteX148" fmla="*/ 1919436 w 3005577"/>
              <a:gd name="connsiteY148" fmla="*/ 2083835 h 2429558"/>
              <a:gd name="connsiteX149" fmla="*/ 1924198 w 3005577"/>
              <a:gd name="connsiteY149" fmla="*/ 2098123 h 2429558"/>
              <a:gd name="connsiteX150" fmla="*/ 1938486 w 3005577"/>
              <a:gd name="connsiteY150" fmla="*/ 2107648 h 2429558"/>
              <a:gd name="connsiteX151" fmla="*/ 1957536 w 3005577"/>
              <a:gd name="connsiteY151" fmla="*/ 2150510 h 2429558"/>
              <a:gd name="connsiteX152" fmla="*/ 1962298 w 3005577"/>
              <a:gd name="connsiteY152" fmla="*/ 2164798 h 2429558"/>
              <a:gd name="connsiteX153" fmla="*/ 1981348 w 3005577"/>
              <a:gd name="connsiteY153" fmla="*/ 2193373 h 2429558"/>
              <a:gd name="connsiteX154" fmla="*/ 2005161 w 3005577"/>
              <a:gd name="connsiteY154" fmla="*/ 2221948 h 2429558"/>
              <a:gd name="connsiteX155" fmla="*/ 2019448 w 3005577"/>
              <a:gd name="connsiteY155" fmla="*/ 2231473 h 2429558"/>
              <a:gd name="connsiteX156" fmla="*/ 2033736 w 3005577"/>
              <a:gd name="connsiteY156" fmla="*/ 2245760 h 2429558"/>
              <a:gd name="connsiteX157" fmla="*/ 2048023 w 3005577"/>
              <a:gd name="connsiteY157" fmla="*/ 2250523 h 2429558"/>
              <a:gd name="connsiteX158" fmla="*/ 2090886 w 3005577"/>
              <a:gd name="connsiteY158" fmla="*/ 2269573 h 2429558"/>
              <a:gd name="connsiteX159" fmla="*/ 2157561 w 3005577"/>
              <a:gd name="connsiteY159" fmla="*/ 2288623 h 2429558"/>
              <a:gd name="connsiteX160" fmla="*/ 2186136 w 3005577"/>
              <a:gd name="connsiteY160" fmla="*/ 2307673 h 2429558"/>
              <a:gd name="connsiteX161" fmla="*/ 2214711 w 3005577"/>
              <a:gd name="connsiteY161" fmla="*/ 2317198 h 2429558"/>
              <a:gd name="connsiteX162" fmla="*/ 2228998 w 3005577"/>
              <a:gd name="connsiteY162" fmla="*/ 2326723 h 2429558"/>
              <a:gd name="connsiteX163" fmla="*/ 2271861 w 3005577"/>
              <a:gd name="connsiteY163" fmla="*/ 2336248 h 2429558"/>
              <a:gd name="connsiteX164" fmla="*/ 2300436 w 3005577"/>
              <a:gd name="connsiteY164" fmla="*/ 2345773 h 2429558"/>
              <a:gd name="connsiteX165" fmla="*/ 2329011 w 3005577"/>
              <a:gd name="connsiteY165" fmla="*/ 2355298 h 2429558"/>
              <a:gd name="connsiteX166" fmla="*/ 2357586 w 3005577"/>
              <a:gd name="connsiteY166" fmla="*/ 2369585 h 2429558"/>
              <a:gd name="connsiteX167" fmla="*/ 2386161 w 3005577"/>
              <a:gd name="connsiteY167" fmla="*/ 2383873 h 2429558"/>
              <a:gd name="connsiteX168" fmla="*/ 2400448 w 3005577"/>
              <a:gd name="connsiteY168" fmla="*/ 2393398 h 2429558"/>
              <a:gd name="connsiteX169" fmla="*/ 2429023 w 3005577"/>
              <a:gd name="connsiteY169" fmla="*/ 2402923 h 2429558"/>
              <a:gd name="connsiteX170" fmla="*/ 2457598 w 3005577"/>
              <a:gd name="connsiteY170" fmla="*/ 2412448 h 2429558"/>
              <a:gd name="connsiteX171" fmla="*/ 2471886 w 3005577"/>
              <a:gd name="connsiteY171" fmla="*/ 2417210 h 2429558"/>
              <a:gd name="connsiteX172" fmla="*/ 2662385 w 3005577"/>
              <a:gd name="connsiteY172" fmla="*/ 2424354 h 2429558"/>
              <a:gd name="connsiteX173" fmla="*/ 2717154 w 3005577"/>
              <a:gd name="connsiteY173" fmla="*/ 2331485 h 2429558"/>
              <a:gd name="connsiteX174" fmla="*/ 2664767 w 3005577"/>
              <a:gd name="connsiteY174" fmla="*/ 2198136 h 2429558"/>
              <a:gd name="connsiteX175" fmla="*/ 2605236 w 3005577"/>
              <a:gd name="connsiteY175" fmla="*/ 2031448 h 2429558"/>
              <a:gd name="connsiteX176" fmla="*/ 2609998 w 3005577"/>
              <a:gd name="connsiteY176" fmla="*/ 1983823 h 2429558"/>
              <a:gd name="connsiteX177" fmla="*/ 2614761 w 3005577"/>
              <a:gd name="connsiteY177" fmla="*/ 1964773 h 2429558"/>
              <a:gd name="connsiteX178" fmla="*/ 2619523 w 3005577"/>
              <a:gd name="connsiteY178" fmla="*/ 1940960 h 2429558"/>
              <a:gd name="connsiteX179" fmla="*/ 2624286 w 3005577"/>
              <a:gd name="connsiteY179" fmla="*/ 1926673 h 2429558"/>
              <a:gd name="connsiteX180" fmla="*/ 2643336 w 3005577"/>
              <a:gd name="connsiteY180" fmla="*/ 1898098 h 2429558"/>
              <a:gd name="connsiteX181" fmla="*/ 2657623 w 3005577"/>
              <a:gd name="connsiteY181" fmla="*/ 1855235 h 2429558"/>
              <a:gd name="connsiteX182" fmla="*/ 2662386 w 3005577"/>
              <a:gd name="connsiteY182" fmla="*/ 1840948 h 2429558"/>
              <a:gd name="connsiteX183" fmla="*/ 2667148 w 3005577"/>
              <a:gd name="connsiteY183" fmla="*/ 1826660 h 2429558"/>
              <a:gd name="connsiteX184" fmla="*/ 2671911 w 3005577"/>
              <a:gd name="connsiteY184" fmla="*/ 1793323 h 2429558"/>
              <a:gd name="connsiteX185" fmla="*/ 2676673 w 3005577"/>
              <a:gd name="connsiteY185" fmla="*/ 1769510 h 2429558"/>
              <a:gd name="connsiteX186" fmla="*/ 2681436 w 3005577"/>
              <a:gd name="connsiteY186" fmla="*/ 1664735 h 2429558"/>
              <a:gd name="connsiteX187" fmla="*/ 2690961 w 3005577"/>
              <a:gd name="connsiteY187" fmla="*/ 1636160 h 2429558"/>
              <a:gd name="connsiteX188" fmla="*/ 2695723 w 3005577"/>
              <a:gd name="connsiteY188" fmla="*/ 1621873 h 2429558"/>
              <a:gd name="connsiteX189" fmla="*/ 2714773 w 3005577"/>
              <a:gd name="connsiteY189" fmla="*/ 1564723 h 2429558"/>
              <a:gd name="connsiteX190" fmla="*/ 2729061 w 3005577"/>
              <a:gd name="connsiteY190" fmla="*/ 1536148 h 2429558"/>
              <a:gd name="connsiteX191" fmla="*/ 2743348 w 3005577"/>
              <a:gd name="connsiteY191" fmla="*/ 1526623 h 2429558"/>
              <a:gd name="connsiteX192" fmla="*/ 2752873 w 3005577"/>
              <a:gd name="connsiteY192" fmla="*/ 1512335 h 2429558"/>
              <a:gd name="connsiteX193" fmla="*/ 2767161 w 3005577"/>
              <a:gd name="connsiteY193" fmla="*/ 1507573 h 2429558"/>
              <a:gd name="connsiteX194" fmla="*/ 2771923 w 3005577"/>
              <a:gd name="connsiteY194" fmla="*/ 1493285 h 2429558"/>
              <a:gd name="connsiteX195" fmla="*/ 2781448 w 3005577"/>
              <a:gd name="connsiteY195" fmla="*/ 1478998 h 2429558"/>
              <a:gd name="connsiteX196" fmla="*/ 2790973 w 3005577"/>
              <a:gd name="connsiteY196" fmla="*/ 1450423 h 2429558"/>
              <a:gd name="connsiteX197" fmla="*/ 2805261 w 3005577"/>
              <a:gd name="connsiteY197" fmla="*/ 1421848 h 2429558"/>
              <a:gd name="connsiteX198" fmla="*/ 2848123 w 3005577"/>
              <a:gd name="connsiteY198" fmla="*/ 1402798 h 2429558"/>
              <a:gd name="connsiteX199" fmla="*/ 2876698 w 3005577"/>
              <a:gd name="connsiteY199" fmla="*/ 1393273 h 2429558"/>
              <a:gd name="connsiteX200" fmla="*/ 2919561 w 3005577"/>
              <a:gd name="connsiteY200" fmla="*/ 1383748 h 2429558"/>
              <a:gd name="connsiteX201" fmla="*/ 2933848 w 3005577"/>
              <a:gd name="connsiteY201" fmla="*/ 1374223 h 2429558"/>
              <a:gd name="connsiteX202" fmla="*/ 2948136 w 3005577"/>
              <a:gd name="connsiteY202" fmla="*/ 1369460 h 2429558"/>
              <a:gd name="connsiteX203" fmla="*/ 2957661 w 3005577"/>
              <a:gd name="connsiteY203" fmla="*/ 1355173 h 2429558"/>
              <a:gd name="connsiteX204" fmla="*/ 2986236 w 3005577"/>
              <a:gd name="connsiteY204" fmla="*/ 1345648 h 2429558"/>
              <a:gd name="connsiteX205" fmla="*/ 3000523 w 3005577"/>
              <a:gd name="connsiteY205" fmla="*/ 1331360 h 2429558"/>
              <a:gd name="connsiteX206" fmla="*/ 3000523 w 3005577"/>
              <a:gd name="connsiteY206" fmla="*/ 1288498 h 2429558"/>
              <a:gd name="connsiteX207" fmla="*/ 2986236 w 3005577"/>
              <a:gd name="connsiteY207" fmla="*/ 1278973 h 2429558"/>
              <a:gd name="connsiteX208" fmla="*/ 2957661 w 3005577"/>
              <a:gd name="connsiteY208" fmla="*/ 1274210 h 2429558"/>
              <a:gd name="connsiteX209" fmla="*/ 2943373 w 3005577"/>
              <a:gd name="connsiteY209" fmla="*/ 1269448 h 2429558"/>
              <a:gd name="connsiteX210" fmla="*/ 2924323 w 3005577"/>
              <a:gd name="connsiteY210" fmla="*/ 1240873 h 2429558"/>
              <a:gd name="connsiteX211" fmla="*/ 2914798 w 3005577"/>
              <a:gd name="connsiteY211" fmla="*/ 1226585 h 2429558"/>
              <a:gd name="connsiteX212" fmla="*/ 2910036 w 3005577"/>
              <a:gd name="connsiteY212" fmla="*/ 1212298 h 2429558"/>
              <a:gd name="connsiteX213" fmla="*/ 2890986 w 3005577"/>
              <a:gd name="connsiteY213" fmla="*/ 1183723 h 2429558"/>
              <a:gd name="connsiteX214" fmla="*/ 2871936 w 3005577"/>
              <a:gd name="connsiteY214" fmla="*/ 1155148 h 2429558"/>
              <a:gd name="connsiteX215" fmla="*/ 2857648 w 3005577"/>
              <a:gd name="connsiteY215" fmla="*/ 1126573 h 2429558"/>
              <a:gd name="connsiteX216" fmla="*/ 2852886 w 3005577"/>
              <a:gd name="connsiteY216" fmla="*/ 1112285 h 2429558"/>
              <a:gd name="connsiteX217" fmla="*/ 2833836 w 3005577"/>
              <a:gd name="connsiteY217" fmla="*/ 1083710 h 2429558"/>
              <a:gd name="connsiteX218" fmla="*/ 2824311 w 3005577"/>
              <a:gd name="connsiteY218" fmla="*/ 1069423 h 2429558"/>
              <a:gd name="connsiteX219" fmla="*/ 2810023 w 3005577"/>
              <a:gd name="connsiteY219" fmla="*/ 1040848 h 2429558"/>
              <a:gd name="connsiteX220" fmla="*/ 2795736 w 3005577"/>
              <a:gd name="connsiteY220" fmla="*/ 1036085 h 2429558"/>
              <a:gd name="connsiteX221" fmla="*/ 2781448 w 3005577"/>
              <a:gd name="connsiteY221" fmla="*/ 1026560 h 2429558"/>
              <a:gd name="connsiteX222" fmla="*/ 2724298 w 3005577"/>
              <a:gd name="connsiteY222" fmla="*/ 1031323 h 2429558"/>
              <a:gd name="connsiteX223" fmla="*/ 2695723 w 3005577"/>
              <a:gd name="connsiteY223" fmla="*/ 1050373 h 2429558"/>
              <a:gd name="connsiteX224" fmla="*/ 2681436 w 3005577"/>
              <a:gd name="connsiteY224" fmla="*/ 1055135 h 2429558"/>
              <a:gd name="connsiteX225" fmla="*/ 2671911 w 3005577"/>
              <a:gd name="connsiteY225" fmla="*/ 1069423 h 2429558"/>
              <a:gd name="connsiteX226" fmla="*/ 2643336 w 3005577"/>
              <a:gd name="connsiteY226" fmla="*/ 1078948 h 2429558"/>
              <a:gd name="connsiteX227" fmla="*/ 2586186 w 3005577"/>
              <a:gd name="connsiteY227" fmla="*/ 1069423 h 2429558"/>
              <a:gd name="connsiteX228" fmla="*/ 2571898 w 3005577"/>
              <a:gd name="connsiteY228" fmla="*/ 1064660 h 2429558"/>
              <a:gd name="connsiteX229" fmla="*/ 2557611 w 3005577"/>
              <a:gd name="connsiteY229" fmla="*/ 1055135 h 2429558"/>
              <a:gd name="connsiteX230" fmla="*/ 2533798 w 3005577"/>
              <a:gd name="connsiteY230" fmla="*/ 1026560 h 2429558"/>
              <a:gd name="connsiteX231" fmla="*/ 2519511 w 3005577"/>
              <a:gd name="connsiteY231" fmla="*/ 1017035 h 2429558"/>
              <a:gd name="connsiteX232" fmla="*/ 2509986 w 3005577"/>
              <a:gd name="connsiteY232" fmla="*/ 1002748 h 2429558"/>
              <a:gd name="connsiteX233" fmla="*/ 2495698 w 3005577"/>
              <a:gd name="connsiteY233" fmla="*/ 993223 h 2429558"/>
              <a:gd name="connsiteX234" fmla="*/ 2490936 w 3005577"/>
              <a:gd name="connsiteY234" fmla="*/ 978935 h 2429558"/>
              <a:gd name="connsiteX235" fmla="*/ 2481411 w 3005577"/>
              <a:gd name="connsiteY235" fmla="*/ 964648 h 2429558"/>
              <a:gd name="connsiteX236" fmla="*/ 2476648 w 3005577"/>
              <a:gd name="connsiteY236" fmla="*/ 950360 h 2429558"/>
              <a:gd name="connsiteX237" fmla="*/ 2462361 w 3005577"/>
              <a:gd name="connsiteY237" fmla="*/ 936073 h 2429558"/>
              <a:gd name="connsiteX238" fmla="*/ 2452836 w 3005577"/>
              <a:gd name="connsiteY238" fmla="*/ 921785 h 2429558"/>
              <a:gd name="connsiteX239" fmla="*/ 2438548 w 3005577"/>
              <a:gd name="connsiteY239" fmla="*/ 907498 h 2429558"/>
              <a:gd name="connsiteX240" fmla="*/ 2429023 w 3005577"/>
              <a:gd name="connsiteY240" fmla="*/ 893210 h 2429558"/>
              <a:gd name="connsiteX241" fmla="*/ 2414736 w 3005577"/>
              <a:gd name="connsiteY241" fmla="*/ 888448 h 2429558"/>
              <a:gd name="connsiteX242" fmla="*/ 2390923 w 3005577"/>
              <a:gd name="connsiteY242" fmla="*/ 845585 h 2429558"/>
              <a:gd name="connsiteX243" fmla="*/ 2371873 w 3005577"/>
              <a:gd name="connsiteY243" fmla="*/ 831298 h 2429558"/>
              <a:gd name="connsiteX244" fmla="*/ 2348061 w 3005577"/>
              <a:gd name="connsiteY244" fmla="*/ 802723 h 2429558"/>
              <a:gd name="connsiteX245" fmla="*/ 2319486 w 3005577"/>
              <a:gd name="connsiteY245" fmla="*/ 788435 h 2429558"/>
              <a:gd name="connsiteX246" fmla="*/ 2276623 w 3005577"/>
              <a:gd name="connsiteY246" fmla="*/ 755098 h 2429558"/>
              <a:gd name="connsiteX247" fmla="*/ 2248048 w 3005577"/>
              <a:gd name="connsiteY247" fmla="*/ 736048 h 2429558"/>
              <a:gd name="connsiteX248" fmla="*/ 2233761 w 3005577"/>
              <a:gd name="connsiteY248" fmla="*/ 726523 h 2429558"/>
              <a:gd name="connsiteX249" fmla="*/ 2219473 w 3005577"/>
              <a:gd name="connsiteY249" fmla="*/ 721760 h 2429558"/>
              <a:gd name="connsiteX250" fmla="*/ 2190898 w 3005577"/>
              <a:gd name="connsiteY250" fmla="*/ 702710 h 2429558"/>
              <a:gd name="connsiteX251" fmla="*/ 2119461 w 3005577"/>
              <a:gd name="connsiteY251" fmla="*/ 655085 h 2429558"/>
              <a:gd name="connsiteX252" fmla="*/ 2090886 w 3005577"/>
              <a:gd name="connsiteY252" fmla="*/ 636035 h 2429558"/>
              <a:gd name="connsiteX253" fmla="*/ 2076598 w 3005577"/>
              <a:gd name="connsiteY253" fmla="*/ 626510 h 2429558"/>
              <a:gd name="connsiteX254" fmla="*/ 2048023 w 3005577"/>
              <a:gd name="connsiteY254" fmla="*/ 616985 h 2429558"/>
              <a:gd name="connsiteX255" fmla="*/ 2033736 w 3005577"/>
              <a:gd name="connsiteY255" fmla="*/ 612223 h 2429558"/>
              <a:gd name="connsiteX256" fmla="*/ 1952773 w 3005577"/>
              <a:gd name="connsiteY256" fmla="*/ 621748 h 2429558"/>
              <a:gd name="connsiteX257" fmla="*/ 1938486 w 3005577"/>
              <a:gd name="connsiteY257" fmla="*/ 631273 h 2429558"/>
              <a:gd name="connsiteX258" fmla="*/ 1909911 w 3005577"/>
              <a:gd name="connsiteY258" fmla="*/ 640798 h 2429558"/>
              <a:gd name="connsiteX259" fmla="*/ 1795611 w 3005577"/>
              <a:gd name="connsiteY259" fmla="*/ 636035 h 2429558"/>
              <a:gd name="connsiteX260" fmla="*/ 1767036 w 3005577"/>
              <a:gd name="connsiteY260" fmla="*/ 574123 h 2429558"/>
              <a:gd name="connsiteX261" fmla="*/ 1707504 w 3005577"/>
              <a:gd name="connsiteY261" fmla="*/ 497923 h 2429558"/>
              <a:gd name="connsiteX262" fmla="*/ 1676548 w 3005577"/>
              <a:gd name="connsiteY262" fmla="*/ 445535 h 2429558"/>
              <a:gd name="connsiteX263" fmla="*/ 1657498 w 3005577"/>
              <a:gd name="connsiteY263" fmla="*/ 402673 h 2429558"/>
              <a:gd name="connsiteX264" fmla="*/ 1638448 w 3005577"/>
              <a:gd name="connsiteY264" fmla="*/ 359810 h 2429558"/>
              <a:gd name="connsiteX265" fmla="*/ 1628923 w 3005577"/>
              <a:gd name="connsiteY265" fmla="*/ 331235 h 2429558"/>
              <a:gd name="connsiteX266" fmla="*/ 1614636 w 3005577"/>
              <a:gd name="connsiteY266" fmla="*/ 302660 h 2429558"/>
              <a:gd name="connsiteX267" fmla="*/ 1586061 w 3005577"/>
              <a:gd name="connsiteY267" fmla="*/ 293135 h 2429558"/>
              <a:gd name="connsiteX268" fmla="*/ 1557486 w 3005577"/>
              <a:gd name="connsiteY268" fmla="*/ 278848 h 2429558"/>
              <a:gd name="connsiteX269" fmla="*/ 1543198 w 3005577"/>
              <a:gd name="connsiteY269" fmla="*/ 269323 h 2429558"/>
              <a:gd name="connsiteX270" fmla="*/ 1514623 w 3005577"/>
              <a:gd name="connsiteY270" fmla="*/ 259798 h 2429558"/>
              <a:gd name="connsiteX271" fmla="*/ 1486048 w 3005577"/>
              <a:gd name="connsiteY271" fmla="*/ 274085 h 2429558"/>
              <a:gd name="connsiteX272" fmla="*/ 1471761 w 3005577"/>
              <a:gd name="connsiteY272" fmla="*/ 278848 h 2429558"/>
              <a:gd name="connsiteX273" fmla="*/ 1457473 w 3005577"/>
              <a:gd name="connsiteY273" fmla="*/ 288373 h 2429558"/>
              <a:gd name="connsiteX274" fmla="*/ 1428898 w 3005577"/>
              <a:gd name="connsiteY274" fmla="*/ 297898 h 2429558"/>
              <a:gd name="connsiteX275" fmla="*/ 1371748 w 3005577"/>
              <a:gd name="connsiteY275" fmla="*/ 293135 h 2429558"/>
              <a:gd name="connsiteX276" fmla="*/ 1343173 w 3005577"/>
              <a:gd name="connsiteY276" fmla="*/ 283610 h 2429558"/>
              <a:gd name="connsiteX277" fmla="*/ 1309836 w 3005577"/>
              <a:gd name="connsiteY277" fmla="*/ 274085 h 2429558"/>
              <a:gd name="connsiteX278" fmla="*/ 1100286 w 3005577"/>
              <a:gd name="connsiteY278" fmla="*/ 278848 h 2429558"/>
              <a:gd name="connsiteX279" fmla="*/ 1000273 w 3005577"/>
              <a:gd name="connsiteY279" fmla="*/ 278848 h 2429558"/>
              <a:gd name="connsiteX280" fmla="*/ 981223 w 3005577"/>
              <a:gd name="connsiteY280" fmla="*/ 231223 h 2429558"/>
              <a:gd name="connsiteX281" fmla="*/ 1024086 w 3005577"/>
              <a:gd name="connsiteY281" fmla="*/ 207410 h 2429558"/>
              <a:gd name="connsiteX282" fmla="*/ 1047898 w 3005577"/>
              <a:gd name="connsiteY282" fmla="*/ 145498 h 2429558"/>
              <a:gd name="connsiteX283" fmla="*/ 1043136 w 3005577"/>
              <a:gd name="connsiteY283" fmla="*/ 107398 h 2429558"/>
              <a:gd name="connsiteX284" fmla="*/ 1033611 w 3005577"/>
              <a:gd name="connsiteY284" fmla="*/ 78823 h 2429558"/>
              <a:gd name="connsiteX285" fmla="*/ 990748 w 3005577"/>
              <a:gd name="connsiteY285" fmla="*/ 50248 h 2429558"/>
              <a:gd name="connsiteX286" fmla="*/ 947886 w 3005577"/>
              <a:gd name="connsiteY286" fmla="*/ 2623 h 2429558"/>
              <a:gd name="connsiteX287" fmla="*/ 881211 w 3005577"/>
              <a:gd name="connsiteY287" fmla="*/ 7385 h 2429558"/>
              <a:gd name="connsiteX288" fmla="*/ 862161 w 3005577"/>
              <a:gd name="connsiteY288" fmla="*/ 12148 h 2429558"/>
              <a:gd name="connsiteX289" fmla="*/ 809773 w 3005577"/>
              <a:gd name="connsiteY289" fmla="*/ 16910 h 2429558"/>
              <a:gd name="connsiteX290" fmla="*/ 828823 w 3005577"/>
              <a:gd name="connsiteY290" fmla="*/ 16910 h 2429558"/>
              <a:gd name="connsiteX0" fmla="*/ 828823 w 3005577"/>
              <a:gd name="connsiteY0" fmla="*/ 16910 h 2429558"/>
              <a:gd name="connsiteX1" fmla="*/ 776436 w 3005577"/>
              <a:gd name="connsiteY1" fmla="*/ 35960 h 2429558"/>
              <a:gd name="connsiteX2" fmla="*/ 752623 w 3005577"/>
              <a:gd name="connsiteY2" fmla="*/ 40723 h 2429558"/>
              <a:gd name="connsiteX3" fmla="*/ 733573 w 3005577"/>
              <a:gd name="connsiteY3" fmla="*/ 45485 h 2429558"/>
              <a:gd name="connsiteX4" fmla="*/ 704998 w 3005577"/>
              <a:gd name="connsiteY4" fmla="*/ 55010 h 2429558"/>
              <a:gd name="connsiteX5" fmla="*/ 666898 w 3005577"/>
              <a:gd name="connsiteY5" fmla="*/ 88348 h 2429558"/>
              <a:gd name="connsiteX6" fmla="*/ 666898 w 3005577"/>
              <a:gd name="connsiteY6" fmla="*/ 221698 h 2429558"/>
              <a:gd name="connsiteX7" fmla="*/ 695473 w 3005577"/>
              <a:gd name="connsiteY7" fmla="*/ 255035 h 2429558"/>
              <a:gd name="connsiteX8" fmla="*/ 714523 w 3005577"/>
              <a:gd name="connsiteY8" fmla="*/ 283610 h 2429558"/>
              <a:gd name="connsiteX9" fmla="*/ 724048 w 3005577"/>
              <a:gd name="connsiteY9" fmla="*/ 297898 h 2429558"/>
              <a:gd name="connsiteX10" fmla="*/ 733573 w 3005577"/>
              <a:gd name="connsiteY10" fmla="*/ 335998 h 2429558"/>
              <a:gd name="connsiteX11" fmla="*/ 738336 w 3005577"/>
              <a:gd name="connsiteY11" fmla="*/ 350285 h 2429558"/>
              <a:gd name="connsiteX12" fmla="*/ 733573 w 3005577"/>
              <a:gd name="connsiteY12" fmla="*/ 412198 h 2429558"/>
              <a:gd name="connsiteX13" fmla="*/ 719286 w 3005577"/>
              <a:gd name="connsiteY13" fmla="*/ 440773 h 2429558"/>
              <a:gd name="connsiteX14" fmla="*/ 714523 w 3005577"/>
              <a:gd name="connsiteY14" fmla="*/ 455060 h 2429558"/>
              <a:gd name="connsiteX15" fmla="*/ 681186 w 3005577"/>
              <a:gd name="connsiteY15" fmla="*/ 497923 h 2429558"/>
              <a:gd name="connsiteX16" fmla="*/ 647848 w 3005577"/>
              <a:gd name="connsiteY16" fmla="*/ 536023 h 2429558"/>
              <a:gd name="connsiteX17" fmla="*/ 638323 w 3005577"/>
              <a:gd name="connsiteY17" fmla="*/ 550310 h 2429558"/>
              <a:gd name="connsiteX18" fmla="*/ 609748 w 3005577"/>
              <a:gd name="connsiteY18" fmla="*/ 559835 h 2429558"/>
              <a:gd name="connsiteX19" fmla="*/ 595461 w 3005577"/>
              <a:gd name="connsiteY19" fmla="*/ 564598 h 2429558"/>
              <a:gd name="connsiteX20" fmla="*/ 581173 w 3005577"/>
              <a:gd name="connsiteY20" fmla="*/ 569360 h 2429558"/>
              <a:gd name="connsiteX21" fmla="*/ 566886 w 3005577"/>
              <a:gd name="connsiteY21" fmla="*/ 574123 h 2429558"/>
              <a:gd name="connsiteX22" fmla="*/ 543073 w 3005577"/>
              <a:gd name="connsiteY22" fmla="*/ 593173 h 2429558"/>
              <a:gd name="connsiteX23" fmla="*/ 533548 w 3005577"/>
              <a:gd name="connsiteY23" fmla="*/ 607460 h 2429558"/>
              <a:gd name="connsiteX24" fmla="*/ 504973 w 3005577"/>
              <a:gd name="connsiteY24" fmla="*/ 626510 h 2429558"/>
              <a:gd name="connsiteX25" fmla="*/ 490686 w 3005577"/>
              <a:gd name="connsiteY25" fmla="*/ 636035 h 2429558"/>
              <a:gd name="connsiteX26" fmla="*/ 476398 w 3005577"/>
              <a:gd name="connsiteY26" fmla="*/ 645560 h 2429558"/>
              <a:gd name="connsiteX27" fmla="*/ 466873 w 3005577"/>
              <a:gd name="connsiteY27" fmla="*/ 659848 h 2429558"/>
              <a:gd name="connsiteX28" fmla="*/ 433536 w 3005577"/>
              <a:gd name="connsiteY28" fmla="*/ 697948 h 2429558"/>
              <a:gd name="connsiteX29" fmla="*/ 409723 w 3005577"/>
              <a:gd name="connsiteY29" fmla="*/ 736048 h 2429558"/>
              <a:gd name="connsiteX30" fmla="*/ 400198 w 3005577"/>
              <a:gd name="connsiteY30" fmla="*/ 750335 h 2429558"/>
              <a:gd name="connsiteX31" fmla="*/ 371623 w 3005577"/>
              <a:gd name="connsiteY31" fmla="*/ 774148 h 2429558"/>
              <a:gd name="connsiteX32" fmla="*/ 352573 w 3005577"/>
              <a:gd name="connsiteY32" fmla="*/ 802723 h 2429558"/>
              <a:gd name="connsiteX33" fmla="*/ 321617 w 3005577"/>
              <a:gd name="connsiteY33" fmla="*/ 817010 h 2429558"/>
              <a:gd name="connsiteX34" fmla="*/ 350192 w 3005577"/>
              <a:gd name="connsiteY34" fmla="*/ 876542 h 2429558"/>
              <a:gd name="connsiteX35" fmla="*/ 326379 w 3005577"/>
              <a:gd name="connsiteY35" fmla="*/ 943216 h 2429558"/>
              <a:gd name="connsiteX36" fmla="*/ 276373 w 3005577"/>
              <a:gd name="connsiteY36" fmla="*/ 1026561 h 2429558"/>
              <a:gd name="connsiteX37" fmla="*/ 338286 w 3005577"/>
              <a:gd name="connsiteY37" fmla="*/ 1112285 h 2429558"/>
              <a:gd name="connsiteX38" fmla="*/ 302567 w 3005577"/>
              <a:gd name="connsiteY38" fmla="*/ 1224204 h 2429558"/>
              <a:gd name="connsiteX39" fmla="*/ 309711 w 3005577"/>
              <a:gd name="connsiteY39" fmla="*/ 1312310 h 2429558"/>
              <a:gd name="connsiteX40" fmla="*/ 295423 w 3005577"/>
              <a:gd name="connsiteY40" fmla="*/ 1340885 h 2429558"/>
              <a:gd name="connsiteX41" fmla="*/ 233510 w 3005577"/>
              <a:gd name="connsiteY41" fmla="*/ 1388510 h 2429558"/>
              <a:gd name="connsiteX42" fmla="*/ 193030 w 3005577"/>
              <a:gd name="connsiteY42" fmla="*/ 1498048 h 2429558"/>
              <a:gd name="connsiteX43" fmla="*/ 195411 w 3005577"/>
              <a:gd name="connsiteY43" fmla="*/ 1531385 h 2429558"/>
              <a:gd name="connsiteX44" fmla="*/ 181123 w 3005577"/>
              <a:gd name="connsiteY44" fmla="*/ 1540910 h 2429558"/>
              <a:gd name="connsiteX45" fmla="*/ 171598 w 3005577"/>
              <a:gd name="connsiteY45" fmla="*/ 1555198 h 2429558"/>
              <a:gd name="connsiteX46" fmla="*/ 157311 w 3005577"/>
              <a:gd name="connsiteY46" fmla="*/ 1569485 h 2429558"/>
              <a:gd name="connsiteX47" fmla="*/ 147786 w 3005577"/>
              <a:gd name="connsiteY47" fmla="*/ 1598060 h 2429558"/>
              <a:gd name="connsiteX48" fmla="*/ 128736 w 3005577"/>
              <a:gd name="connsiteY48" fmla="*/ 1626635 h 2429558"/>
              <a:gd name="connsiteX49" fmla="*/ 123973 w 3005577"/>
              <a:gd name="connsiteY49" fmla="*/ 1640923 h 2429558"/>
              <a:gd name="connsiteX50" fmla="*/ 109686 w 3005577"/>
              <a:gd name="connsiteY50" fmla="*/ 1655210 h 2429558"/>
              <a:gd name="connsiteX51" fmla="*/ 95398 w 3005577"/>
              <a:gd name="connsiteY51" fmla="*/ 1683785 h 2429558"/>
              <a:gd name="connsiteX52" fmla="*/ 90636 w 3005577"/>
              <a:gd name="connsiteY52" fmla="*/ 1698073 h 2429558"/>
              <a:gd name="connsiteX53" fmla="*/ 81111 w 3005577"/>
              <a:gd name="connsiteY53" fmla="*/ 1712360 h 2429558"/>
              <a:gd name="connsiteX54" fmla="*/ 69205 w 3005577"/>
              <a:gd name="connsiteY54" fmla="*/ 1767129 h 2429558"/>
              <a:gd name="connsiteX55" fmla="*/ 21579 w 3005577"/>
              <a:gd name="connsiteY55" fmla="*/ 1812373 h 2429558"/>
              <a:gd name="connsiteX56" fmla="*/ 148 w 3005577"/>
              <a:gd name="connsiteY56" fmla="*/ 1883810 h 2429558"/>
              <a:gd name="connsiteX57" fmla="*/ 31105 w 3005577"/>
              <a:gd name="connsiteY57" fmla="*/ 1943342 h 2429558"/>
              <a:gd name="connsiteX58" fmla="*/ 71586 w 3005577"/>
              <a:gd name="connsiteY58" fmla="*/ 1964773 h 2429558"/>
              <a:gd name="connsiteX59" fmla="*/ 90636 w 3005577"/>
              <a:gd name="connsiteY59" fmla="*/ 1993348 h 2429558"/>
              <a:gd name="connsiteX60" fmla="*/ 119211 w 3005577"/>
              <a:gd name="connsiteY60" fmla="*/ 1998110 h 2429558"/>
              <a:gd name="connsiteX61" fmla="*/ 147786 w 3005577"/>
              <a:gd name="connsiteY61" fmla="*/ 2012398 h 2429558"/>
              <a:gd name="connsiteX62" fmla="*/ 176361 w 3005577"/>
              <a:gd name="connsiteY62" fmla="*/ 2021923 h 2429558"/>
              <a:gd name="connsiteX63" fmla="*/ 223986 w 3005577"/>
              <a:gd name="connsiteY63" fmla="*/ 2017160 h 2429558"/>
              <a:gd name="connsiteX64" fmla="*/ 243036 w 3005577"/>
              <a:gd name="connsiteY64" fmla="*/ 1993348 h 2429558"/>
              <a:gd name="connsiteX65" fmla="*/ 257323 w 3005577"/>
              <a:gd name="connsiteY65" fmla="*/ 1983823 h 2429558"/>
              <a:gd name="connsiteX66" fmla="*/ 266848 w 3005577"/>
              <a:gd name="connsiteY66" fmla="*/ 1969535 h 2429558"/>
              <a:gd name="connsiteX67" fmla="*/ 271611 w 3005577"/>
              <a:gd name="connsiteY67" fmla="*/ 1955248 h 2429558"/>
              <a:gd name="connsiteX68" fmla="*/ 285898 w 3005577"/>
              <a:gd name="connsiteY68" fmla="*/ 1950485 h 2429558"/>
              <a:gd name="connsiteX69" fmla="*/ 304948 w 3005577"/>
              <a:gd name="connsiteY69" fmla="*/ 1921910 h 2429558"/>
              <a:gd name="connsiteX70" fmla="*/ 319236 w 3005577"/>
              <a:gd name="connsiteY70" fmla="*/ 1879048 h 2429558"/>
              <a:gd name="connsiteX71" fmla="*/ 323998 w 3005577"/>
              <a:gd name="connsiteY71" fmla="*/ 1864760 h 2429558"/>
              <a:gd name="connsiteX72" fmla="*/ 338286 w 3005577"/>
              <a:gd name="connsiteY72" fmla="*/ 1855235 h 2429558"/>
              <a:gd name="connsiteX73" fmla="*/ 347811 w 3005577"/>
              <a:gd name="connsiteY73" fmla="*/ 1840948 h 2429558"/>
              <a:gd name="connsiteX74" fmla="*/ 390673 w 3005577"/>
              <a:gd name="connsiteY74" fmla="*/ 1817135 h 2429558"/>
              <a:gd name="connsiteX75" fmla="*/ 409723 w 3005577"/>
              <a:gd name="connsiteY75" fmla="*/ 1793323 h 2429558"/>
              <a:gd name="connsiteX76" fmla="*/ 424011 w 3005577"/>
              <a:gd name="connsiteY76" fmla="*/ 1764748 h 2429558"/>
              <a:gd name="connsiteX77" fmla="*/ 443061 w 3005577"/>
              <a:gd name="connsiteY77" fmla="*/ 1736173 h 2429558"/>
              <a:gd name="connsiteX78" fmla="*/ 457348 w 3005577"/>
              <a:gd name="connsiteY78" fmla="*/ 1707598 h 2429558"/>
              <a:gd name="connsiteX79" fmla="*/ 466873 w 3005577"/>
              <a:gd name="connsiteY79" fmla="*/ 1674260 h 2429558"/>
              <a:gd name="connsiteX80" fmla="*/ 462111 w 3005577"/>
              <a:gd name="connsiteY80" fmla="*/ 1602823 h 2429558"/>
              <a:gd name="connsiteX81" fmla="*/ 462111 w 3005577"/>
              <a:gd name="connsiteY81" fmla="*/ 1517098 h 2429558"/>
              <a:gd name="connsiteX82" fmla="*/ 476398 w 3005577"/>
              <a:gd name="connsiteY82" fmla="*/ 1512335 h 2429558"/>
              <a:gd name="connsiteX83" fmla="*/ 490686 w 3005577"/>
              <a:gd name="connsiteY83" fmla="*/ 1502810 h 2429558"/>
              <a:gd name="connsiteX84" fmla="*/ 514498 w 3005577"/>
              <a:gd name="connsiteY84" fmla="*/ 1478998 h 2429558"/>
              <a:gd name="connsiteX85" fmla="*/ 538311 w 3005577"/>
              <a:gd name="connsiteY85" fmla="*/ 1459948 h 2429558"/>
              <a:gd name="connsiteX86" fmla="*/ 562123 w 3005577"/>
              <a:gd name="connsiteY86" fmla="*/ 1431373 h 2429558"/>
              <a:gd name="connsiteX87" fmla="*/ 581173 w 3005577"/>
              <a:gd name="connsiteY87" fmla="*/ 1402798 h 2429558"/>
              <a:gd name="connsiteX88" fmla="*/ 590698 w 3005577"/>
              <a:gd name="connsiteY88" fmla="*/ 1388510 h 2429558"/>
              <a:gd name="connsiteX89" fmla="*/ 604986 w 3005577"/>
              <a:gd name="connsiteY89" fmla="*/ 1378985 h 2429558"/>
              <a:gd name="connsiteX90" fmla="*/ 609748 w 3005577"/>
              <a:gd name="connsiteY90" fmla="*/ 1364698 h 2429558"/>
              <a:gd name="connsiteX91" fmla="*/ 619273 w 3005577"/>
              <a:gd name="connsiteY91" fmla="*/ 1331360 h 2429558"/>
              <a:gd name="connsiteX92" fmla="*/ 614511 w 3005577"/>
              <a:gd name="connsiteY92" fmla="*/ 1183723 h 2429558"/>
              <a:gd name="connsiteX93" fmla="*/ 638323 w 3005577"/>
              <a:gd name="connsiteY93" fmla="*/ 1097998 h 2429558"/>
              <a:gd name="connsiteX94" fmla="*/ 652611 w 3005577"/>
              <a:gd name="connsiteY94" fmla="*/ 1093235 h 2429558"/>
              <a:gd name="connsiteX95" fmla="*/ 695473 w 3005577"/>
              <a:gd name="connsiteY95" fmla="*/ 1069423 h 2429558"/>
              <a:gd name="connsiteX96" fmla="*/ 709761 w 3005577"/>
              <a:gd name="connsiteY96" fmla="*/ 1064660 h 2429558"/>
              <a:gd name="connsiteX97" fmla="*/ 776436 w 3005577"/>
              <a:gd name="connsiteY97" fmla="*/ 1069423 h 2429558"/>
              <a:gd name="connsiteX98" fmla="*/ 790723 w 3005577"/>
              <a:gd name="connsiteY98" fmla="*/ 1074185 h 2429558"/>
              <a:gd name="connsiteX99" fmla="*/ 828823 w 3005577"/>
              <a:gd name="connsiteY99" fmla="*/ 1078948 h 2429558"/>
              <a:gd name="connsiteX100" fmla="*/ 1014561 w 3005577"/>
              <a:gd name="connsiteY100" fmla="*/ 1107523 h 2429558"/>
              <a:gd name="connsiteX101" fmla="*/ 1043136 w 3005577"/>
              <a:gd name="connsiteY101" fmla="*/ 1117048 h 2429558"/>
              <a:gd name="connsiteX102" fmla="*/ 1085998 w 3005577"/>
              <a:gd name="connsiteY102" fmla="*/ 1131335 h 2429558"/>
              <a:gd name="connsiteX103" fmla="*/ 1100286 w 3005577"/>
              <a:gd name="connsiteY103" fmla="*/ 1136098 h 2429558"/>
              <a:gd name="connsiteX104" fmla="*/ 1143148 w 3005577"/>
              <a:gd name="connsiteY104" fmla="*/ 1159910 h 2429558"/>
              <a:gd name="connsiteX105" fmla="*/ 1171723 w 3005577"/>
              <a:gd name="connsiteY105" fmla="*/ 1178960 h 2429558"/>
              <a:gd name="connsiteX106" fmla="*/ 1195536 w 3005577"/>
              <a:gd name="connsiteY106" fmla="*/ 1198010 h 2429558"/>
              <a:gd name="connsiteX107" fmla="*/ 1205061 w 3005577"/>
              <a:gd name="connsiteY107" fmla="*/ 1212298 h 2429558"/>
              <a:gd name="connsiteX108" fmla="*/ 1233636 w 3005577"/>
              <a:gd name="connsiteY108" fmla="*/ 1231348 h 2429558"/>
              <a:gd name="connsiteX109" fmla="*/ 1247923 w 3005577"/>
              <a:gd name="connsiteY109" fmla="*/ 1240873 h 2429558"/>
              <a:gd name="connsiteX110" fmla="*/ 1276498 w 3005577"/>
              <a:gd name="connsiteY110" fmla="*/ 1259923 h 2429558"/>
              <a:gd name="connsiteX111" fmla="*/ 1300311 w 3005577"/>
              <a:gd name="connsiteY111" fmla="*/ 1288498 h 2429558"/>
              <a:gd name="connsiteX112" fmla="*/ 1319361 w 3005577"/>
              <a:gd name="connsiteY112" fmla="*/ 1317073 h 2429558"/>
              <a:gd name="connsiteX113" fmla="*/ 1328886 w 3005577"/>
              <a:gd name="connsiteY113" fmla="*/ 1331360 h 2429558"/>
              <a:gd name="connsiteX114" fmla="*/ 1357461 w 3005577"/>
              <a:gd name="connsiteY114" fmla="*/ 1374223 h 2429558"/>
              <a:gd name="connsiteX115" fmla="*/ 1366986 w 3005577"/>
              <a:gd name="connsiteY115" fmla="*/ 1388510 h 2429558"/>
              <a:gd name="connsiteX116" fmla="*/ 1381273 w 3005577"/>
              <a:gd name="connsiteY116" fmla="*/ 1398035 h 2429558"/>
              <a:gd name="connsiteX117" fmla="*/ 1400323 w 3005577"/>
              <a:gd name="connsiteY117" fmla="*/ 1421848 h 2429558"/>
              <a:gd name="connsiteX118" fmla="*/ 1419373 w 3005577"/>
              <a:gd name="connsiteY118" fmla="*/ 1450423 h 2429558"/>
              <a:gd name="connsiteX119" fmla="*/ 1428898 w 3005577"/>
              <a:gd name="connsiteY119" fmla="*/ 1464710 h 2429558"/>
              <a:gd name="connsiteX120" fmla="*/ 1443186 w 3005577"/>
              <a:gd name="connsiteY120" fmla="*/ 1469473 h 2429558"/>
              <a:gd name="connsiteX121" fmla="*/ 1466998 w 3005577"/>
              <a:gd name="connsiteY121" fmla="*/ 1493285 h 2429558"/>
              <a:gd name="connsiteX122" fmla="*/ 1476523 w 3005577"/>
              <a:gd name="connsiteY122" fmla="*/ 1507573 h 2429558"/>
              <a:gd name="connsiteX123" fmla="*/ 1490811 w 3005577"/>
              <a:gd name="connsiteY123" fmla="*/ 1517098 h 2429558"/>
              <a:gd name="connsiteX124" fmla="*/ 1505098 w 3005577"/>
              <a:gd name="connsiteY124" fmla="*/ 1531385 h 2429558"/>
              <a:gd name="connsiteX125" fmla="*/ 1533673 w 3005577"/>
              <a:gd name="connsiteY125" fmla="*/ 1540910 h 2429558"/>
              <a:gd name="connsiteX126" fmla="*/ 1567011 w 3005577"/>
              <a:gd name="connsiteY126" fmla="*/ 1550435 h 2429558"/>
              <a:gd name="connsiteX127" fmla="*/ 1595586 w 3005577"/>
              <a:gd name="connsiteY127" fmla="*/ 1555198 h 2429558"/>
              <a:gd name="connsiteX128" fmla="*/ 1609873 w 3005577"/>
              <a:gd name="connsiteY128" fmla="*/ 1559960 h 2429558"/>
              <a:gd name="connsiteX129" fmla="*/ 1628923 w 3005577"/>
              <a:gd name="connsiteY129" fmla="*/ 1564723 h 2429558"/>
              <a:gd name="connsiteX130" fmla="*/ 1657498 w 3005577"/>
              <a:gd name="connsiteY130" fmla="*/ 1583773 h 2429558"/>
              <a:gd name="connsiteX131" fmla="*/ 1671786 w 3005577"/>
              <a:gd name="connsiteY131" fmla="*/ 1593298 h 2429558"/>
              <a:gd name="connsiteX132" fmla="*/ 1695598 w 3005577"/>
              <a:gd name="connsiteY132" fmla="*/ 1617110 h 2429558"/>
              <a:gd name="connsiteX133" fmla="*/ 1719411 w 3005577"/>
              <a:gd name="connsiteY133" fmla="*/ 1636160 h 2429558"/>
              <a:gd name="connsiteX134" fmla="*/ 1743223 w 3005577"/>
              <a:gd name="connsiteY134" fmla="*/ 1679023 h 2429558"/>
              <a:gd name="connsiteX135" fmla="*/ 1752748 w 3005577"/>
              <a:gd name="connsiteY135" fmla="*/ 1693310 h 2429558"/>
              <a:gd name="connsiteX136" fmla="*/ 1767036 w 3005577"/>
              <a:gd name="connsiteY136" fmla="*/ 1698073 h 2429558"/>
              <a:gd name="connsiteX137" fmla="*/ 1790848 w 3005577"/>
              <a:gd name="connsiteY137" fmla="*/ 1721885 h 2429558"/>
              <a:gd name="connsiteX138" fmla="*/ 1814661 w 3005577"/>
              <a:gd name="connsiteY138" fmla="*/ 1745698 h 2429558"/>
              <a:gd name="connsiteX139" fmla="*/ 1824186 w 3005577"/>
              <a:gd name="connsiteY139" fmla="*/ 1759985 h 2429558"/>
              <a:gd name="connsiteX140" fmla="*/ 1847998 w 3005577"/>
              <a:gd name="connsiteY140" fmla="*/ 1783798 h 2429558"/>
              <a:gd name="connsiteX141" fmla="*/ 1857523 w 3005577"/>
              <a:gd name="connsiteY141" fmla="*/ 1812373 h 2429558"/>
              <a:gd name="connsiteX142" fmla="*/ 1862286 w 3005577"/>
              <a:gd name="connsiteY142" fmla="*/ 1826660 h 2429558"/>
              <a:gd name="connsiteX143" fmla="*/ 1867048 w 3005577"/>
              <a:gd name="connsiteY143" fmla="*/ 1912385 h 2429558"/>
              <a:gd name="connsiteX144" fmla="*/ 1881336 w 3005577"/>
              <a:gd name="connsiteY144" fmla="*/ 1960010 h 2429558"/>
              <a:gd name="connsiteX145" fmla="*/ 1895623 w 3005577"/>
              <a:gd name="connsiteY145" fmla="*/ 2002873 h 2429558"/>
              <a:gd name="connsiteX146" fmla="*/ 1905148 w 3005577"/>
              <a:gd name="connsiteY146" fmla="*/ 2031448 h 2429558"/>
              <a:gd name="connsiteX147" fmla="*/ 1919436 w 3005577"/>
              <a:gd name="connsiteY147" fmla="*/ 2083835 h 2429558"/>
              <a:gd name="connsiteX148" fmla="*/ 1924198 w 3005577"/>
              <a:gd name="connsiteY148" fmla="*/ 2098123 h 2429558"/>
              <a:gd name="connsiteX149" fmla="*/ 1938486 w 3005577"/>
              <a:gd name="connsiteY149" fmla="*/ 2107648 h 2429558"/>
              <a:gd name="connsiteX150" fmla="*/ 1957536 w 3005577"/>
              <a:gd name="connsiteY150" fmla="*/ 2150510 h 2429558"/>
              <a:gd name="connsiteX151" fmla="*/ 1962298 w 3005577"/>
              <a:gd name="connsiteY151" fmla="*/ 2164798 h 2429558"/>
              <a:gd name="connsiteX152" fmla="*/ 1981348 w 3005577"/>
              <a:gd name="connsiteY152" fmla="*/ 2193373 h 2429558"/>
              <a:gd name="connsiteX153" fmla="*/ 2005161 w 3005577"/>
              <a:gd name="connsiteY153" fmla="*/ 2221948 h 2429558"/>
              <a:gd name="connsiteX154" fmla="*/ 2019448 w 3005577"/>
              <a:gd name="connsiteY154" fmla="*/ 2231473 h 2429558"/>
              <a:gd name="connsiteX155" fmla="*/ 2033736 w 3005577"/>
              <a:gd name="connsiteY155" fmla="*/ 2245760 h 2429558"/>
              <a:gd name="connsiteX156" fmla="*/ 2048023 w 3005577"/>
              <a:gd name="connsiteY156" fmla="*/ 2250523 h 2429558"/>
              <a:gd name="connsiteX157" fmla="*/ 2090886 w 3005577"/>
              <a:gd name="connsiteY157" fmla="*/ 2269573 h 2429558"/>
              <a:gd name="connsiteX158" fmla="*/ 2157561 w 3005577"/>
              <a:gd name="connsiteY158" fmla="*/ 2288623 h 2429558"/>
              <a:gd name="connsiteX159" fmla="*/ 2186136 w 3005577"/>
              <a:gd name="connsiteY159" fmla="*/ 2307673 h 2429558"/>
              <a:gd name="connsiteX160" fmla="*/ 2214711 w 3005577"/>
              <a:gd name="connsiteY160" fmla="*/ 2317198 h 2429558"/>
              <a:gd name="connsiteX161" fmla="*/ 2228998 w 3005577"/>
              <a:gd name="connsiteY161" fmla="*/ 2326723 h 2429558"/>
              <a:gd name="connsiteX162" fmla="*/ 2271861 w 3005577"/>
              <a:gd name="connsiteY162" fmla="*/ 2336248 h 2429558"/>
              <a:gd name="connsiteX163" fmla="*/ 2300436 w 3005577"/>
              <a:gd name="connsiteY163" fmla="*/ 2345773 h 2429558"/>
              <a:gd name="connsiteX164" fmla="*/ 2329011 w 3005577"/>
              <a:gd name="connsiteY164" fmla="*/ 2355298 h 2429558"/>
              <a:gd name="connsiteX165" fmla="*/ 2357586 w 3005577"/>
              <a:gd name="connsiteY165" fmla="*/ 2369585 h 2429558"/>
              <a:gd name="connsiteX166" fmla="*/ 2386161 w 3005577"/>
              <a:gd name="connsiteY166" fmla="*/ 2383873 h 2429558"/>
              <a:gd name="connsiteX167" fmla="*/ 2400448 w 3005577"/>
              <a:gd name="connsiteY167" fmla="*/ 2393398 h 2429558"/>
              <a:gd name="connsiteX168" fmla="*/ 2429023 w 3005577"/>
              <a:gd name="connsiteY168" fmla="*/ 2402923 h 2429558"/>
              <a:gd name="connsiteX169" fmla="*/ 2457598 w 3005577"/>
              <a:gd name="connsiteY169" fmla="*/ 2412448 h 2429558"/>
              <a:gd name="connsiteX170" fmla="*/ 2471886 w 3005577"/>
              <a:gd name="connsiteY170" fmla="*/ 2417210 h 2429558"/>
              <a:gd name="connsiteX171" fmla="*/ 2662385 w 3005577"/>
              <a:gd name="connsiteY171" fmla="*/ 2424354 h 2429558"/>
              <a:gd name="connsiteX172" fmla="*/ 2717154 w 3005577"/>
              <a:gd name="connsiteY172" fmla="*/ 2331485 h 2429558"/>
              <a:gd name="connsiteX173" fmla="*/ 2664767 w 3005577"/>
              <a:gd name="connsiteY173" fmla="*/ 2198136 h 2429558"/>
              <a:gd name="connsiteX174" fmla="*/ 2605236 w 3005577"/>
              <a:gd name="connsiteY174" fmla="*/ 2031448 h 2429558"/>
              <a:gd name="connsiteX175" fmla="*/ 2609998 w 3005577"/>
              <a:gd name="connsiteY175" fmla="*/ 1983823 h 2429558"/>
              <a:gd name="connsiteX176" fmla="*/ 2614761 w 3005577"/>
              <a:gd name="connsiteY176" fmla="*/ 1964773 h 2429558"/>
              <a:gd name="connsiteX177" fmla="*/ 2619523 w 3005577"/>
              <a:gd name="connsiteY177" fmla="*/ 1940960 h 2429558"/>
              <a:gd name="connsiteX178" fmla="*/ 2624286 w 3005577"/>
              <a:gd name="connsiteY178" fmla="*/ 1926673 h 2429558"/>
              <a:gd name="connsiteX179" fmla="*/ 2643336 w 3005577"/>
              <a:gd name="connsiteY179" fmla="*/ 1898098 h 2429558"/>
              <a:gd name="connsiteX180" fmla="*/ 2657623 w 3005577"/>
              <a:gd name="connsiteY180" fmla="*/ 1855235 h 2429558"/>
              <a:gd name="connsiteX181" fmla="*/ 2662386 w 3005577"/>
              <a:gd name="connsiteY181" fmla="*/ 1840948 h 2429558"/>
              <a:gd name="connsiteX182" fmla="*/ 2667148 w 3005577"/>
              <a:gd name="connsiteY182" fmla="*/ 1826660 h 2429558"/>
              <a:gd name="connsiteX183" fmla="*/ 2671911 w 3005577"/>
              <a:gd name="connsiteY183" fmla="*/ 1793323 h 2429558"/>
              <a:gd name="connsiteX184" fmla="*/ 2676673 w 3005577"/>
              <a:gd name="connsiteY184" fmla="*/ 1769510 h 2429558"/>
              <a:gd name="connsiteX185" fmla="*/ 2681436 w 3005577"/>
              <a:gd name="connsiteY185" fmla="*/ 1664735 h 2429558"/>
              <a:gd name="connsiteX186" fmla="*/ 2690961 w 3005577"/>
              <a:gd name="connsiteY186" fmla="*/ 1636160 h 2429558"/>
              <a:gd name="connsiteX187" fmla="*/ 2695723 w 3005577"/>
              <a:gd name="connsiteY187" fmla="*/ 1621873 h 2429558"/>
              <a:gd name="connsiteX188" fmla="*/ 2714773 w 3005577"/>
              <a:gd name="connsiteY188" fmla="*/ 1564723 h 2429558"/>
              <a:gd name="connsiteX189" fmla="*/ 2729061 w 3005577"/>
              <a:gd name="connsiteY189" fmla="*/ 1536148 h 2429558"/>
              <a:gd name="connsiteX190" fmla="*/ 2743348 w 3005577"/>
              <a:gd name="connsiteY190" fmla="*/ 1526623 h 2429558"/>
              <a:gd name="connsiteX191" fmla="*/ 2752873 w 3005577"/>
              <a:gd name="connsiteY191" fmla="*/ 1512335 h 2429558"/>
              <a:gd name="connsiteX192" fmla="*/ 2767161 w 3005577"/>
              <a:gd name="connsiteY192" fmla="*/ 1507573 h 2429558"/>
              <a:gd name="connsiteX193" fmla="*/ 2771923 w 3005577"/>
              <a:gd name="connsiteY193" fmla="*/ 1493285 h 2429558"/>
              <a:gd name="connsiteX194" fmla="*/ 2781448 w 3005577"/>
              <a:gd name="connsiteY194" fmla="*/ 1478998 h 2429558"/>
              <a:gd name="connsiteX195" fmla="*/ 2790973 w 3005577"/>
              <a:gd name="connsiteY195" fmla="*/ 1450423 h 2429558"/>
              <a:gd name="connsiteX196" fmla="*/ 2805261 w 3005577"/>
              <a:gd name="connsiteY196" fmla="*/ 1421848 h 2429558"/>
              <a:gd name="connsiteX197" fmla="*/ 2848123 w 3005577"/>
              <a:gd name="connsiteY197" fmla="*/ 1402798 h 2429558"/>
              <a:gd name="connsiteX198" fmla="*/ 2876698 w 3005577"/>
              <a:gd name="connsiteY198" fmla="*/ 1393273 h 2429558"/>
              <a:gd name="connsiteX199" fmla="*/ 2919561 w 3005577"/>
              <a:gd name="connsiteY199" fmla="*/ 1383748 h 2429558"/>
              <a:gd name="connsiteX200" fmla="*/ 2933848 w 3005577"/>
              <a:gd name="connsiteY200" fmla="*/ 1374223 h 2429558"/>
              <a:gd name="connsiteX201" fmla="*/ 2948136 w 3005577"/>
              <a:gd name="connsiteY201" fmla="*/ 1369460 h 2429558"/>
              <a:gd name="connsiteX202" fmla="*/ 2957661 w 3005577"/>
              <a:gd name="connsiteY202" fmla="*/ 1355173 h 2429558"/>
              <a:gd name="connsiteX203" fmla="*/ 2986236 w 3005577"/>
              <a:gd name="connsiteY203" fmla="*/ 1345648 h 2429558"/>
              <a:gd name="connsiteX204" fmla="*/ 3000523 w 3005577"/>
              <a:gd name="connsiteY204" fmla="*/ 1331360 h 2429558"/>
              <a:gd name="connsiteX205" fmla="*/ 3000523 w 3005577"/>
              <a:gd name="connsiteY205" fmla="*/ 1288498 h 2429558"/>
              <a:gd name="connsiteX206" fmla="*/ 2986236 w 3005577"/>
              <a:gd name="connsiteY206" fmla="*/ 1278973 h 2429558"/>
              <a:gd name="connsiteX207" fmla="*/ 2957661 w 3005577"/>
              <a:gd name="connsiteY207" fmla="*/ 1274210 h 2429558"/>
              <a:gd name="connsiteX208" fmla="*/ 2943373 w 3005577"/>
              <a:gd name="connsiteY208" fmla="*/ 1269448 h 2429558"/>
              <a:gd name="connsiteX209" fmla="*/ 2924323 w 3005577"/>
              <a:gd name="connsiteY209" fmla="*/ 1240873 h 2429558"/>
              <a:gd name="connsiteX210" fmla="*/ 2914798 w 3005577"/>
              <a:gd name="connsiteY210" fmla="*/ 1226585 h 2429558"/>
              <a:gd name="connsiteX211" fmla="*/ 2910036 w 3005577"/>
              <a:gd name="connsiteY211" fmla="*/ 1212298 h 2429558"/>
              <a:gd name="connsiteX212" fmla="*/ 2890986 w 3005577"/>
              <a:gd name="connsiteY212" fmla="*/ 1183723 h 2429558"/>
              <a:gd name="connsiteX213" fmla="*/ 2871936 w 3005577"/>
              <a:gd name="connsiteY213" fmla="*/ 1155148 h 2429558"/>
              <a:gd name="connsiteX214" fmla="*/ 2857648 w 3005577"/>
              <a:gd name="connsiteY214" fmla="*/ 1126573 h 2429558"/>
              <a:gd name="connsiteX215" fmla="*/ 2852886 w 3005577"/>
              <a:gd name="connsiteY215" fmla="*/ 1112285 h 2429558"/>
              <a:gd name="connsiteX216" fmla="*/ 2833836 w 3005577"/>
              <a:gd name="connsiteY216" fmla="*/ 1083710 h 2429558"/>
              <a:gd name="connsiteX217" fmla="*/ 2824311 w 3005577"/>
              <a:gd name="connsiteY217" fmla="*/ 1069423 h 2429558"/>
              <a:gd name="connsiteX218" fmla="*/ 2810023 w 3005577"/>
              <a:gd name="connsiteY218" fmla="*/ 1040848 h 2429558"/>
              <a:gd name="connsiteX219" fmla="*/ 2795736 w 3005577"/>
              <a:gd name="connsiteY219" fmla="*/ 1036085 h 2429558"/>
              <a:gd name="connsiteX220" fmla="*/ 2781448 w 3005577"/>
              <a:gd name="connsiteY220" fmla="*/ 1026560 h 2429558"/>
              <a:gd name="connsiteX221" fmla="*/ 2724298 w 3005577"/>
              <a:gd name="connsiteY221" fmla="*/ 1031323 h 2429558"/>
              <a:gd name="connsiteX222" fmla="*/ 2695723 w 3005577"/>
              <a:gd name="connsiteY222" fmla="*/ 1050373 h 2429558"/>
              <a:gd name="connsiteX223" fmla="*/ 2681436 w 3005577"/>
              <a:gd name="connsiteY223" fmla="*/ 1055135 h 2429558"/>
              <a:gd name="connsiteX224" fmla="*/ 2671911 w 3005577"/>
              <a:gd name="connsiteY224" fmla="*/ 1069423 h 2429558"/>
              <a:gd name="connsiteX225" fmla="*/ 2643336 w 3005577"/>
              <a:gd name="connsiteY225" fmla="*/ 1078948 h 2429558"/>
              <a:gd name="connsiteX226" fmla="*/ 2586186 w 3005577"/>
              <a:gd name="connsiteY226" fmla="*/ 1069423 h 2429558"/>
              <a:gd name="connsiteX227" fmla="*/ 2571898 w 3005577"/>
              <a:gd name="connsiteY227" fmla="*/ 1064660 h 2429558"/>
              <a:gd name="connsiteX228" fmla="*/ 2557611 w 3005577"/>
              <a:gd name="connsiteY228" fmla="*/ 1055135 h 2429558"/>
              <a:gd name="connsiteX229" fmla="*/ 2533798 w 3005577"/>
              <a:gd name="connsiteY229" fmla="*/ 1026560 h 2429558"/>
              <a:gd name="connsiteX230" fmla="*/ 2519511 w 3005577"/>
              <a:gd name="connsiteY230" fmla="*/ 1017035 h 2429558"/>
              <a:gd name="connsiteX231" fmla="*/ 2509986 w 3005577"/>
              <a:gd name="connsiteY231" fmla="*/ 1002748 h 2429558"/>
              <a:gd name="connsiteX232" fmla="*/ 2495698 w 3005577"/>
              <a:gd name="connsiteY232" fmla="*/ 993223 h 2429558"/>
              <a:gd name="connsiteX233" fmla="*/ 2490936 w 3005577"/>
              <a:gd name="connsiteY233" fmla="*/ 978935 h 2429558"/>
              <a:gd name="connsiteX234" fmla="*/ 2481411 w 3005577"/>
              <a:gd name="connsiteY234" fmla="*/ 964648 h 2429558"/>
              <a:gd name="connsiteX235" fmla="*/ 2476648 w 3005577"/>
              <a:gd name="connsiteY235" fmla="*/ 950360 h 2429558"/>
              <a:gd name="connsiteX236" fmla="*/ 2462361 w 3005577"/>
              <a:gd name="connsiteY236" fmla="*/ 936073 h 2429558"/>
              <a:gd name="connsiteX237" fmla="*/ 2452836 w 3005577"/>
              <a:gd name="connsiteY237" fmla="*/ 921785 h 2429558"/>
              <a:gd name="connsiteX238" fmla="*/ 2438548 w 3005577"/>
              <a:gd name="connsiteY238" fmla="*/ 907498 h 2429558"/>
              <a:gd name="connsiteX239" fmla="*/ 2429023 w 3005577"/>
              <a:gd name="connsiteY239" fmla="*/ 893210 h 2429558"/>
              <a:gd name="connsiteX240" fmla="*/ 2414736 w 3005577"/>
              <a:gd name="connsiteY240" fmla="*/ 888448 h 2429558"/>
              <a:gd name="connsiteX241" fmla="*/ 2390923 w 3005577"/>
              <a:gd name="connsiteY241" fmla="*/ 845585 h 2429558"/>
              <a:gd name="connsiteX242" fmla="*/ 2371873 w 3005577"/>
              <a:gd name="connsiteY242" fmla="*/ 831298 h 2429558"/>
              <a:gd name="connsiteX243" fmla="*/ 2348061 w 3005577"/>
              <a:gd name="connsiteY243" fmla="*/ 802723 h 2429558"/>
              <a:gd name="connsiteX244" fmla="*/ 2319486 w 3005577"/>
              <a:gd name="connsiteY244" fmla="*/ 788435 h 2429558"/>
              <a:gd name="connsiteX245" fmla="*/ 2276623 w 3005577"/>
              <a:gd name="connsiteY245" fmla="*/ 755098 h 2429558"/>
              <a:gd name="connsiteX246" fmla="*/ 2248048 w 3005577"/>
              <a:gd name="connsiteY246" fmla="*/ 736048 h 2429558"/>
              <a:gd name="connsiteX247" fmla="*/ 2233761 w 3005577"/>
              <a:gd name="connsiteY247" fmla="*/ 726523 h 2429558"/>
              <a:gd name="connsiteX248" fmla="*/ 2219473 w 3005577"/>
              <a:gd name="connsiteY248" fmla="*/ 721760 h 2429558"/>
              <a:gd name="connsiteX249" fmla="*/ 2190898 w 3005577"/>
              <a:gd name="connsiteY249" fmla="*/ 702710 h 2429558"/>
              <a:gd name="connsiteX250" fmla="*/ 2119461 w 3005577"/>
              <a:gd name="connsiteY250" fmla="*/ 655085 h 2429558"/>
              <a:gd name="connsiteX251" fmla="*/ 2090886 w 3005577"/>
              <a:gd name="connsiteY251" fmla="*/ 636035 h 2429558"/>
              <a:gd name="connsiteX252" fmla="*/ 2076598 w 3005577"/>
              <a:gd name="connsiteY252" fmla="*/ 626510 h 2429558"/>
              <a:gd name="connsiteX253" fmla="*/ 2048023 w 3005577"/>
              <a:gd name="connsiteY253" fmla="*/ 616985 h 2429558"/>
              <a:gd name="connsiteX254" fmla="*/ 2033736 w 3005577"/>
              <a:gd name="connsiteY254" fmla="*/ 612223 h 2429558"/>
              <a:gd name="connsiteX255" fmla="*/ 1952773 w 3005577"/>
              <a:gd name="connsiteY255" fmla="*/ 621748 h 2429558"/>
              <a:gd name="connsiteX256" fmla="*/ 1938486 w 3005577"/>
              <a:gd name="connsiteY256" fmla="*/ 631273 h 2429558"/>
              <a:gd name="connsiteX257" fmla="*/ 1909911 w 3005577"/>
              <a:gd name="connsiteY257" fmla="*/ 640798 h 2429558"/>
              <a:gd name="connsiteX258" fmla="*/ 1795611 w 3005577"/>
              <a:gd name="connsiteY258" fmla="*/ 636035 h 2429558"/>
              <a:gd name="connsiteX259" fmla="*/ 1767036 w 3005577"/>
              <a:gd name="connsiteY259" fmla="*/ 574123 h 2429558"/>
              <a:gd name="connsiteX260" fmla="*/ 1707504 w 3005577"/>
              <a:gd name="connsiteY260" fmla="*/ 497923 h 2429558"/>
              <a:gd name="connsiteX261" fmla="*/ 1676548 w 3005577"/>
              <a:gd name="connsiteY261" fmla="*/ 445535 h 2429558"/>
              <a:gd name="connsiteX262" fmla="*/ 1657498 w 3005577"/>
              <a:gd name="connsiteY262" fmla="*/ 402673 h 2429558"/>
              <a:gd name="connsiteX263" fmla="*/ 1638448 w 3005577"/>
              <a:gd name="connsiteY263" fmla="*/ 359810 h 2429558"/>
              <a:gd name="connsiteX264" fmla="*/ 1628923 w 3005577"/>
              <a:gd name="connsiteY264" fmla="*/ 331235 h 2429558"/>
              <a:gd name="connsiteX265" fmla="*/ 1614636 w 3005577"/>
              <a:gd name="connsiteY265" fmla="*/ 302660 h 2429558"/>
              <a:gd name="connsiteX266" fmla="*/ 1586061 w 3005577"/>
              <a:gd name="connsiteY266" fmla="*/ 293135 h 2429558"/>
              <a:gd name="connsiteX267" fmla="*/ 1557486 w 3005577"/>
              <a:gd name="connsiteY267" fmla="*/ 278848 h 2429558"/>
              <a:gd name="connsiteX268" fmla="*/ 1543198 w 3005577"/>
              <a:gd name="connsiteY268" fmla="*/ 269323 h 2429558"/>
              <a:gd name="connsiteX269" fmla="*/ 1514623 w 3005577"/>
              <a:gd name="connsiteY269" fmla="*/ 259798 h 2429558"/>
              <a:gd name="connsiteX270" fmla="*/ 1486048 w 3005577"/>
              <a:gd name="connsiteY270" fmla="*/ 274085 h 2429558"/>
              <a:gd name="connsiteX271" fmla="*/ 1471761 w 3005577"/>
              <a:gd name="connsiteY271" fmla="*/ 278848 h 2429558"/>
              <a:gd name="connsiteX272" fmla="*/ 1457473 w 3005577"/>
              <a:gd name="connsiteY272" fmla="*/ 288373 h 2429558"/>
              <a:gd name="connsiteX273" fmla="*/ 1428898 w 3005577"/>
              <a:gd name="connsiteY273" fmla="*/ 297898 h 2429558"/>
              <a:gd name="connsiteX274" fmla="*/ 1371748 w 3005577"/>
              <a:gd name="connsiteY274" fmla="*/ 293135 h 2429558"/>
              <a:gd name="connsiteX275" fmla="*/ 1343173 w 3005577"/>
              <a:gd name="connsiteY275" fmla="*/ 283610 h 2429558"/>
              <a:gd name="connsiteX276" fmla="*/ 1309836 w 3005577"/>
              <a:gd name="connsiteY276" fmla="*/ 274085 h 2429558"/>
              <a:gd name="connsiteX277" fmla="*/ 1100286 w 3005577"/>
              <a:gd name="connsiteY277" fmla="*/ 278848 h 2429558"/>
              <a:gd name="connsiteX278" fmla="*/ 1000273 w 3005577"/>
              <a:gd name="connsiteY278" fmla="*/ 278848 h 2429558"/>
              <a:gd name="connsiteX279" fmla="*/ 981223 w 3005577"/>
              <a:gd name="connsiteY279" fmla="*/ 231223 h 2429558"/>
              <a:gd name="connsiteX280" fmla="*/ 1024086 w 3005577"/>
              <a:gd name="connsiteY280" fmla="*/ 207410 h 2429558"/>
              <a:gd name="connsiteX281" fmla="*/ 1047898 w 3005577"/>
              <a:gd name="connsiteY281" fmla="*/ 145498 h 2429558"/>
              <a:gd name="connsiteX282" fmla="*/ 1043136 w 3005577"/>
              <a:gd name="connsiteY282" fmla="*/ 107398 h 2429558"/>
              <a:gd name="connsiteX283" fmla="*/ 1033611 w 3005577"/>
              <a:gd name="connsiteY283" fmla="*/ 78823 h 2429558"/>
              <a:gd name="connsiteX284" fmla="*/ 990748 w 3005577"/>
              <a:gd name="connsiteY284" fmla="*/ 50248 h 2429558"/>
              <a:gd name="connsiteX285" fmla="*/ 947886 w 3005577"/>
              <a:gd name="connsiteY285" fmla="*/ 2623 h 2429558"/>
              <a:gd name="connsiteX286" fmla="*/ 881211 w 3005577"/>
              <a:gd name="connsiteY286" fmla="*/ 7385 h 2429558"/>
              <a:gd name="connsiteX287" fmla="*/ 862161 w 3005577"/>
              <a:gd name="connsiteY287" fmla="*/ 12148 h 2429558"/>
              <a:gd name="connsiteX288" fmla="*/ 809773 w 3005577"/>
              <a:gd name="connsiteY288" fmla="*/ 16910 h 2429558"/>
              <a:gd name="connsiteX289" fmla="*/ 828823 w 3005577"/>
              <a:gd name="connsiteY289" fmla="*/ 16910 h 242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3005577" h="2429558">
                <a:moveTo>
                  <a:pt x="828823" y="16910"/>
                </a:moveTo>
                <a:cubicBezTo>
                  <a:pt x="823267" y="20085"/>
                  <a:pt x="788666" y="33514"/>
                  <a:pt x="776436" y="35960"/>
                </a:cubicBezTo>
                <a:cubicBezTo>
                  <a:pt x="768498" y="37548"/>
                  <a:pt x="760525" y="38967"/>
                  <a:pt x="752623" y="40723"/>
                </a:cubicBezTo>
                <a:cubicBezTo>
                  <a:pt x="746233" y="42143"/>
                  <a:pt x="739842" y="43604"/>
                  <a:pt x="733573" y="45485"/>
                </a:cubicBezTo>
                <a:cubicBezTo>
                  <a:pt x="723956" y="48370"/>
                  <a:pt x="704998" y="55010"/>
                  <a:pt x="704998" y="55010"/>
                </a:cubicBezTo>
                <a:cubicBezTo>
                  <a:pt x="671660" y="77235"/>
                  <a:pt x="682773" y="64535"/>
                  <a:pt x="666898" y="88348"/>
                </a:cubicBezTo>
                <a:cubicBezTo>
                  <a:pt x="650798" y="136652"/>
                  <a:pt x="662136" y="193917"/>
                  <a:pt x="666898" y="221698"/>
                </a:cubicBezTo>
                <a:cubicBezTo>
                  <a:pt x="671661" y="249479"/>
                  <a:pt x="687536" y="244716"/>
                  <a:pt x="695473" y="255035"/>
                </a:cubicBezTo>
                <a:cubicBezTo>
                  <a:pt x="703410" y="265354"/>
                  <a:pt x="708173" y="274085"/>
                  <a:pt x="714523" y="283610"/>
                </a:cubicBezTo>
                <a:cubicBezTo>
                  <a:pt x="717698" y="288373"/>
                  <a:pt x="722238" y="292468"/>
                  <a:pt x="724048" y="297898"/>
                </a:cubicBezTo>
                <a:cubicBezTo>
                  <a:pt x="734936" y="330556"/>
                  <a:pt x="722079" y="290022"/>
                  <a:pt x="733573" y="335998"/>
                </a:cubicBezTo>
                <a:cubicBezTo>
                  <a:pt x="734791" y="340868"/>
                  <a:pt x="736748" y="345523"/>
                  <a:pt x="738336" y="350285"/>
                </a:cubicBezTo>
                <a:cubicBezTo>
                  <a:pt x="736748" y="370923"/>
                  <a:pt x="736140" y="391659"/>
                  <a:pt x="733573" y="412198"/>
                </a:cubicBezTo>
                <a:cubicBezTo>
                  <a:pt x="731578" y="428158"/>
                  <a:pt x="726377" y="426592"/>
                  <a:pt x="719286" y="440773"/>
                </a:cubicBezTo>
                <a:cubicBezTo>
                  <a:pt x="717041" y="445263"/>
                  <a:pt x="716961" y="450672"/>
                  <a:pt x="714523" y="455060"/>
                </a:cubicBezTo>
                <a:cubicBezTo>
                  <a:pt x="683894" y="510191"/>
                  <a:pt x="708182" y="463213"/>
                  <a:pt x="681186" y="497923"/>
                </a:cubicBezTo>
                <a:cubicBezTo>
                  <a:pt x="651270" y="536388"/>
                  <a:pt x="675507" y="517584"/>
                  <a:pt x="647848" y="536023"/>
                </a:cubicBezTo>
                <a:cubicBezTo>
                  <a:pt x="644673" y="540785"/>
                  <a:pt x="643177" y="547277"/>
                  <a:pt x="638323" y="550310"/>
                </a:cubicBezTo>
                <a:cubicBezTo>
                  <a:pt x="629809" y="555631"/>
                  <a:pt x="619273" y="556660"/>
                  <a:pt x="609748" y="559835"/>
                </a:cubicBezTo>
                <a:lnTo>
                  <a:pt x="595461" y="564598"/>
                </a:lnTo>
                <a:lnTo>
                  <a:pt x="581173" y="569360"/>
                </a:lnTo>
                <a:lnTo>
                  <a:pt x="566886" y="574123"/>
                </a:lnTo>
                <a:cubicBezTo>
                  <a:pt x="539590" y="615066"/>
                  <a:pt x="575936" y="566883"/>
                  <a:pt x="543073" y="593173"/>
                </a:cubicBezTo>
                <a:cubicBezTo>
                  <a:pt x="538604" y="596749"/>
                  <a:pt x="537856" y="603691"/>
                  <a:pt x="533548" y="607460"/>
                </a:cubicBezTo>
                <a:cubicBezTo>
                  <a:pt x="524933" y="614998"/>
                  <a:pt x="514498" y="620160"/>
                  <a:pt x="504973" y="626510"/>
                </a:cubicBezTo>
                <a:lnTo>
                  <a:pt x="490686" y="636035"/>
                </a:lnTo>
                <a:lnTo>
                  <a:pt x="476398" y="645560"/>
                </a:lnTo>
                <a:cubicBezTo>
                  <a:pt x="473223" y="650323"/>
                  <a:pt x="470920" y="655800"/>
                  <a:pt x="466873" y="659848"/>
                </a:cubicBezTo>
                <a:cubicBezTo>
                  <a:pt x="447426" y="679295"/>
                  <a:pt x="447030" y="657466"/>
                  <a:pt x="433536" y="697948"/>
                </a:cubicBezTo>
                <a:cubicBezTo>
                  <a:pt x="422201" y="731953"/>
                  <a:pt x="432365" y="720954"/>
                  <a:pt x="409723" y="736048"/>
                </a:cubicBezTo>
                <a:cubicBezTo>
                  <a:pt x="406548" y="740810"/>
                  <a:pt x="404245" y="746288"/>
                  <a:pt x="400198" y="750335"/>
                </a:cubicBezTo>
                <a:cubicBezTo>
                  <a:pt x="372683" y="777850"/>
                  <a:pt x="398930" y="739039"/>
                  <a:pt x="371623" y="774148"/>
                </a:cubicBezTo>
                <a:cubicBezTo>
                  <a:pt x="364595" y="783184"/>
                  <a:pt x="360907" y="795579"/>
                  <a:pt x="352573" y="802723"/>
                </a:cubicBezTo>
                <a:cubicBezTo>
                  <a:pt x="344239" y="809867"/>
                  <a:pt x="322014" y="804707"/>
                  <a:pt x="321617" y="817010"/>
                </a:cubicBezTo>
                <a:cubicBezTo>
                  <a:pt x="321220" y="829313"/>
                  <a:pt x="349398" y="855508"/>
                  <a:pt x="350192" y="876542"/>
                </a:cubicBezTo>
                <a:cubicBezTo>
                  <a:pt x="350986" y="897576"/>
                  <a:pt x="338682" y="918213"/>
                  <a:pt x="326379" y="943216"/>
                </a:cubicBezTo>
                <a:cubicBezTo>
                  <a:pt x="314076" y="968219"/>
                  <a:pt x="277167" y="998780"/>
                  <a:pt x="276373" y="1026561"/>
                </a:cubicBezTo>
                <a:cubicBezTo>
                  <a:pt x="277167" y="1045611"/>
                  <a:pt x="310107" y="1079345"/>
                  <a:pt x="338286" y="1112285"/>
                </a:cubicBezTo>
                <a:cubicBezTo>
                  <a:pt x="290265" y="1164275"/>
                  <a:pt x="307329" y="1190867"/>
                  <a:pt x="302567" y="1224204"/>
                </a:cubicBezTo>
                <a:cubicBezTo>
                  <a:pt x="297805" y="1257541"/>
                  <a:pt x="310902" y="1292863"/>
                  <a:pt x="309711" y="1312310"/>
                </a:cubicBezTo>
                <a:cubicBezTo>
                  <a:pt x="308520" y="1331757"/>
                  <a:pt x="308123" y="1328185"/>
                  <a:pt x="295423" y="1340885"/>
                </a:cubicBezTo>
                <a:cubicBezTo>
                  <a:pt x="282723" y="1353585"/>
                  <a:pt x="250575" y="1362316"/>
                  <a:pt x="233510" y="1388510"/>
                </a:cubicBezTo>
                <a:cubicBezTo>
                  <a:pt x="216445" y="1414704"/>
                  <a:pt x="199380" y="1474236"/>
                  <a:pt x="193030" y="1498048"/>
                </a:cubicBezTo>
                <a:cubicBezTo>
                  <a:pt x="186680" y="1521860"/>
                  <a:pt x="197395" y="1524241"/>
                  <a:pt x="195411" y="1531385"/>
                </a:cubicBezTo>
                <a:cubicBezTo>
                  <a:pt x="193427" y="1538529"/>
                  <a:pt x="185886" y="1537735"/>
                  <a:pt x="181123" y="1540910"/>
                </a:cubicBezTo>
                <a:cubicBezTo>
                  <a:pt x="177948" y="1545673"/>
                  <a:pt x="175262" y="1550801"/>
                  <a:pt x="171598" y="1555198"/>
                </a:cubicBezTo>
                <a:cubicBezTo>
                  <a:pt x="167286" y="1560372"/>
                  <a:pt x="160582" y="1563598"/>
                  <a:pt x="157311" y="1569485"/>
                </a:cubicBezTo>
                <a:cubicBezTo>
                  <a:pt x="152435" y="1578262"/>
                  <a:pt x="153355" y="1589706"/>
                  <a:pt x="147786" y="1598060"/>
                </a:cubicBezTo>
                <a:cubicBezTo>
                  <a:pt x="141436" y="1607585"/>
                  <a:pt x="132356" y="1615775"/>
                  <a:pt x="128736" y="1626635"/>
                </a:cubicBezTo>
                <a:cubicBezTo>
                  <a:pt x="127148" y="1631398"/>
                  <a:pt x="126758" y="1636746"/>
                  <a:pt x="123973" y="1640923"/>
                </a:cubicBezTo>
                <a:cubicBezTo>
                  <a:pt x="120237" y="1646527"/>
                  <a:pt x="114448" y="1650448"/>
                  <a:pt x="109686" y="1655210"/>
                </a:cubicBezTo>
                <a:cubicBezTo>
                  <a:pt x="97711" y="1691131"/>
                  <a:pt x="113866" y="1646848"/>
                  <a:pt x="95398" y="1683785"/>
                </a:cubicBezTo>
                <a:cubicBezTo>
                  <a:pt x="93153" y="1688275"/>
                  <a:pt x="92881" y="1693583"/>
                  <a:pt x="90636" y="1698073"/>
                </a:cubicBezTo>
                <a:cubicBezTo>
                  <a:pt x="88076" y="1703192"/>
                  <a:pt x="84683" y="1700851"/>
                  <a:pt x="81111" y="1712360"/>
                </a:cubicBezTo>
                <a:cubicBezTo>
                  <a:pt x="77539" y="1723869"/>
                  <a:pt x="69205" y="1767129"/>
                  <a:pt x="69205" y="1767129"/>
                </a:cubicBezTo>
                <a:cubicBezTo>
                  <a:pt x="53330" y="1782210"/>
                  <a:pt x="33089" y="1792926"/>
                  <a:pt x="21579" y="1812373"/>
                </a:cubicBezTo>
                <a:cubicBezTo>
                  <a:pt x="10070" y="1831820"/>
                  <a:pt x="-1440" y="1861982"/>
                  <a:pt x="148" y="1883810"/>
                </a:cubicBezTo>
                <a:cubicBezTo>
                  <a:pt x="1736" y="1905638"/>
                  <a:pt x="19199" y="1929848"/>
                  <a:pt x="31105" y="1943342"/>
                </a:cubicBezTo>
                <a:cubicBezTo>
                  <a:pt x="43011" y="1956836"/>
                  <a:pt x="61664" y="1956439"/>
                  <a:pt x="71586" y="1964773"/>
                </a:cubicBezTo>
                <a:cubicBezTo>
                  <a:pt x="81508" y="1973107"/>
                  <a:pt x="79344" y="1991466"/>
                  <a:pt x="90636" y="1993348"/>
                </a:cubicBezTo>
                <a:lnTo>
                  <a:pt x="119211" y="1998110"/>
                </a:lnTo>
                <a:cubicBezTo>
                  <a:pt x="128736" y="2001285"/>
                  <a:pt x="138261" y="2008429"/>
                  <a:pt x="147786" y="2012398"/>
                </a:cubicBezTo>
                <a:cubicBezTo>
                  <a:pt x="157311" y="2016367"/>
                  <a:pt x="176361" y="2021923"/>
                  <a:pt x="176361" y="2021923"/>
                </a:cubicBezTo>
                <a:cubicBezTo>
                  <a:pt x="192236" y="2020335"/>
                  <a:pt x="208440" y="2020748"/>
                  <a:pt x="223986" y="2017160"/>
                </a:cubicBezTo>
                <a:cubicBezTo>
                  <a:pt x="247418" y="2011752"/>
                  <a:pt x="232105" y="2007011"/>
                  <a:pt x="243036" y="1993348"/>
                </a:cubicBezTo>
                <a:cubicBezTo>
                  <a:pt x="246612" y="1988879"/>
                  <a:pt x="252561" y="1986998"/>
                  <a:pt x="257323" y="1983823"/>
                </a:cubicBezTo>
                <a:cubicBezTo>
                  <a:pt x="260498" y="1979060"/>
                  <a:pt x="264288" y="1974655"/>
                  <a:pt x="266848" y="1969535"/>
                </a:cubicBezTo>
                <a:cubicBezTo>
                  <a:pt x="269093" y="1965045"/>
                  <a:pt x="268061" y="1958798"/>
                  <a:pt x="271611" y="1955248"/>
                </a:cubicBezTo>
                <a:cubicBezTo>
                  <a:pt x="275161" y="1951698"/>
                  <a:pt x="281136" y="1952073"/>
                  <a:pt x="285898" y="1950485"/>
                </a:cubicBezTo>
                <a:cubicBezTo>
                  <a:pt x="292248" y="1940960"/>
                  <a:pt x="301328" y="1932770"/>
                  <a:pt x="304948" y="1921910"/>
                </a:cubicBezTo>
                <a:lnTo>
                  <a:pt x="319236" y="1879048"/>
                </a:lnTo>
                <a:cubicBezTo>
                  <a:pt x="320824" y="1874285"/>
                  <a:pt x="319821" y="1867545"/>
                  <a:pt x="323998" y="1864760"/>
                </a:cubicBezTo>
                <a:lnTo>
                  <a:pt x="338286" y="1855235"/>
                </a:lnTo>
                <a:cubicBezTo>
                  <a:pt x="341461" y="1850473"/>
                  <a:pt x="343503" y="1844717"/>
                  <a:pt x="347811" y="1840948"/>
                </a:cubicBezTo>
                <a:cubicBezTo>
                  <a:pt x="367965" y="1823313"/>
                  <a:pt x="371050" y="1823677"/>
                  <a:pt x="390673" y="1817135"/>
                </a:cubicBezTo>
                <a:cubicBezTo>
                  <a:pt x="399946" y="1789320"/>
                  <a:pt x="388181" y="1814866"/>
                  <a:pt x="409723" y="1793323"/>
                </a:cubicBezTo>
                <a:cubicBezTo>
                  <a:pt x="425579" y="1777467"/>
                  <a:pt x="414328" y="1782177"/>
                  <a:pt x="424011" y="1764748"/>
                </a:cubicBezTo>
                <a:cubicBezTo>
                  <a:pt x="429571" y="1754741"/>
                  <a:pt x="443061" y="1736173"/>
                  <a:pt x="443061" y="1736173"/>
                </a:cubicBezTo>
                <a:cubicBezTo>
                  <a:pt x="455028" y="1700266"/>
                  <a:pt x="438887" y="1744520"/>
                  <a:pt x="457348" y="1707598"/>
                </a:cubicBezTo>
                <a:cubicBezTo>
                  <a:pt x="460766" y="1700763"/>
                  <a:pt x="465346" y="1680368"/>
                  <a:pt x="466873" y="1674260"/>
                </a:cubicBezTo>
                <a:cubicBezTo>
                  <a:pt x="465286" y="1650448"/>
                  <a:pt x="464746" y="1626542"/>
                  <a:pt x="462111" y="1602823"/>
                </a:cubicBezTo>
                <a:cubicBezTo>
                  <a:pt x="456390" y="1551331"/>
                  <a:pt x="425692" y="1662775"/>
                  <a:pt x="462111" y="1517098"/>
                </a:cubicBezTo>
                <a:cubicBezTo>
                  <a:pt x="463329" y="1512228"/>
                  <a:pt x="471908" y="1514580"/>
                  <a:pt x="476398" y="1512335"/>
                </a:cubicBezTo>
                <a:cubicBezTo>
                  <a:pt x="481518" y="1509775"/>
                  <a:pt x="485923" y="1505985"/>
                  <a:pt x="490686" y="1502810"/>
                </a:cubicBezTo>
                <a:cubicBezTo>
                  <a:pt x="516089" y="1464707"/>
                  <a:pt x="482746" y="1510751"/>
                  <a:pt x="514498" y="1478998"/>
                </a:cubicBezTo>
                <a:cubicBezTo>
                  <a:pt x="536039" y="1457456"/>
                  <a:pt x="510496" y="1469218"/>
                  <a:pt x="538311" y="1459948"/>
                </a:cubicBezTo>
                <a:cubicBezTo>
                  <a:pt x="572344" y="1408897"/>
                  <a:pt x="519348" y="1486370"/>
                  <a:pt x="562123" y="1431373"/>
                </a:cubicBezTo>
                <a:cubicBezTo>
                  <a:pt x="569151" y="1422337"/>
                  <a:pt x="574823" y="1412323"/>
                  <a:pt x="581173" y="1402798"/>
                </a:cubicBezTo>
                <a:cubicBezTo>
                  <a:pt x="584348" y="1398035"/>
                  <a:pt x="585935" y="1391685"/>
                  <a:pt x="590698" y="1388510"/>
                </a:cubicBezTo>
                <a:lnTo>
                  <a:pt x="604986" y="1378985"/>
                </a:lnTo>
                <a:cubicBezTo>
                  <a:pt x="606573" y="1374223"/>
                  <a:pt x="608369" y="1369525"/>
                  <a:pt x="609748" y="1364698"/>
                </a:cubicBezTo>
                <a:cubicBezTo>
                  <a:pt x="621711" y="1322829"/>
                  <a:pt x="607853" y="1365624"/>
                  <a:pt x="619273" y="1331360"/>
                </a:cubicBezTo>
                <a:cubicBezTo>
                  <a:pt x="617686" y="1282148"/>
                  <a:pt x="614511" y="1232961"/>
                  <a:pt x="614511" y="1183723"/>
                </a:cubicBezTo>
                <a:cubicBezTo>
                  <a:pt x="614511" y="1174839"/>
                  <a:pt x="612090" y="1106743"/>
                  <a:pt x="638323" y="1097998"/>
                </a:cubicBezTo>
                <a:lnTo>
                  <a:pt x="652611" y="1093235"/>
                </a:lnTo>
                <a:cubicBezTo>
                  <a:pt x="673998" y="1071848"/>
                  <a:pt x="660508" y="1081078"/>
                  <a:pt x="695473" y="1069423"/>
                </a:cubicBezTo>
                <a:lnTo>
                  <a:pt x="709761" y="1064660"/>
                </a:lnTo>
                <a:cubicBezTo>
                  <a:pt x="731986" y="1066248"/>
                  <a:pt x="754307" y="1066820"/>
                  <a:pt x="776436" y="1069423"/>
                </a:cubicBezTo>
                <a:cubicBezTo>
                  <a:pt x="781422" y="1070010"/>
                  <a:pt x="785784" y="1073287"/>
                  <a:pt x="790723" y="1074185"/>
                </a:cubicBezTo>
                <a:cubicBezTo>
                  <a:pt x="803315" y="1076475"/>
                  <a:pt x="791517" y="1073392"/>
                  <a:pt x="828823" y="1078948"/>
                </a:cubicBezTo>
                <a:lnTo>
                  <a:pt x="1014561" y="1107523"/>
                </a:lnTo>
                <a:cubicBezTo>
                  <a:pt x="1050280" y="1113873"/>
                  <a:pt x="1033611" y="1113873"/>
                  <a:pt x="1043136" y="1117048"/>
                </a:cubicBezTo>
                <a:lnTo>
                  <a:pt x="1085998" y="1131335"/>
                </a:lnTo>
                <a:cubicBezTo>
                  <a:pt x="1090761" y="1132923"/>
                  <a:pt x="1096109" y="1133313"/>
                  <a:pt x="1100286" y="1136098"/>
                </a:cubicBezTo>
                <a:cubicBezTo>
                  <a:pt x="1133038" y="1157933"/>
                  <a:pt x="1118001" y="1151528"/>
                  <a:pt x="1143148" y="1159910"/>
                </a:cubicBezTo>
                <a:cubicBezTo>
                  <a:pt x="1152673" y="1166260"/>
                  <a:pt x="1165373" y="1169435"/>
                  <a:pt x="1171723" y="1178960"/>
                </a:cubicBezTo>
                <a:cubicBezTo>
                  <a:pt x="1184033" y="1197425"/>
                  <a:pt x="1175818" y="1191438"/>
                  <a:pt x="1195536" y="1198010"/>
                </a:cubicBezTo>
                <a:cubicBezTo>
                  <a:pt x="1198711" y="1202773"/>
                  <a:pt x="1200753" y="1208529"/>
                  <a:pt x="1205061" y="1212298"/>
                </a:cubicBezTo>
                <a:cubicBezTo>
                  <a:pt x="1213676" y="1219836"/>
                  <a:pt x="1224111" y="1224998"/>
                  <a:pt x="1233636" y="1231348"/>
                </a:cubicBezTo>
                <a:cubicBezTo>
                  <a:pt x="1238398" y="1234523"/>
                  <a:pt x="1243876" y="1236826"/>
                  <a:pt x="1247923" y="1240873"/>
                </a:cubicBezTo>
                <a:cubicBezTo>
                  <a:pt x="1265761" y="1258710"/>
                  <a:pt x="1255822" y="1253030"/>
                  <a:pt x="1276498" y="1259923"/>
                </a:cubicBezTo>
                <a:cubicBezTo>
                  <a:pt x="1310538" y="1310982"/>
                  <a:pt x="1257524" y="1233486"/>
                  <a:pt x="1300311" y="1288498"/>
                </a:cubicBezTo>
                <a:cubicBezTo>
                  <a:pt x="1307339" y="1297534"/>
                  <a:pt x="1313011" y="1307548"/>
                  <a:pt x="1319361" y="1317073"/>
                </a:cubicBezTo>
                <a:lnTo>
                  <a:pt x="1328886" y="1331360"/>
                </a:lnTo>
                <a:lnTo>
                  <a:pt x="1357461" y="1374223"/>
                </a:lnTo>
                <a:cubicBezTo>
                  <a:pt x="1360636" y="1378985"/>
                  <a:pt x="1362224" y="1385335"/>
                  <a:pt x="1366986" y="1388510"/>
                </a:cubicBezTo>
                <a:lnTo>
                  <a:pt x="1381273" y="1398035"/>
                </a:lnTo>
                <a:cubicBezTo>
                  <a:pt x="1391999" y="1430211"/>
                  <a:pt x="1377124" y="1395334"/>
                  <a:pt x="1400323" y="1421848"/>
                </a:cubicBezTo>
                <a:cubicBezTo>
                  <a:pt x="1407861" y="1430463"/>
                  <a:pt x="1413023" y="1440898"/>
                  <a:pt x="1419373" y="1450423"/>
                </a:cubicBezTo>
                <a:cubicBezTo>
                  <a:pt x="1422548" y="1455185"/>
                  <a:pt x="1423468" y="1462900"/>
                  <a:pt x="1428898" y="1464710"/>
                </a:cubicBezTo>
                <a:lnTo>
                  <a:pt x="1443186" y="1469473"/>
                </a:lnTo>
                <a:cubicBezTo>
                  <a:pt x="1468589" y="1507576"/>
                  <a:pt x="1435246" y="1461532"/>
                  <a:pt x="1466998" y="1493285"/>
                </a:cubicBezTo>
                <a:cubicBezTo>
                  <a:pt x="1471045" y="1497333"/>
                  <a:pt x="1472476" y="1503526"/>
                  <a:pt x="1476523" y="1507573"/>
                </a:cubicBezTo>
                <a:cubicBezTo>
                  <a:pt x="1480570" y="1511620"/>
                  <a:pt x="1486414" y="1513434"/>
                  <a:pt x="1490811" y="1517098"/>
                </a:cubicBezTo>
                <a:cubicBezTo>
                  <a:pt x="1495985" y="1521410"/>
                  <a:pt x="1499211" y="1528114"/>
                  <a:pt x="1505098" y="1531385"/>
                </a:cubicBezTo>
                <a:cubicBezTo>
                  <a:pt x="1513875" y="1536261"/>
                  <a:pt x="1524148" y="1537735"/>
                  <a:pt x="1533673" y="1540910"/>
                </a:cubicBezTo>
                <a:cubicBezTo>
                  <a:pt x="1547297" y="1545451"/>
                  <a:pt x="1552052" y="1547443"/>
                  <a:pt x="1567011" y="1550435"/>
                </a:cubicBezTo>
                <a:cubicBezTo>
                  <a:pt x="1576480" y="1552329"/>
                  <a:pt x="1586160" y="1553103"/>
                  <a:pt x="1595586" y="1555198"/>
                </a:cubicBezTo>
                <a:cubicBezTo>
                  <a:pt x="1600486" y="1556287"/>
                  <a:pt x="1605046" y="1558581"/>
                  <a:pt x="1609873" y="1559960"/>
                </a:cubicBezTo>
                <a:cubicBezTo>
                  <a:pt x="1616167" y="1561758"/>
                  <a:pt x="1622573" y="1563135"/>
                  <a:pt x="1628923" y="1564723"/>
                </a:cubicBezTo>
                <a:lnTo>
                  <a:pt x="1657498" y="1583773"/>
                </a:lnTo>
                <a:lnTo>
                  <a:pt x="1671786" y="1593298"/>
                </a:lnTo>
                <a:cubicBezTo>
                  <a:pt x="1697189" y="1631401"/>
                  <a:pt x="1663846" y="1585357"/>
                  <a:pt x="1695598" y="1617110"/>
                </a:cubicBezTo>
                <a:cubicBezTo>
                  <a:pt x="1717139" y="1638652"/>
                  <a:pt x="1691596" y="1626890"/>
                  <a:pt x="1719411" y="1636160"/>
                </a:cubicBezTo>
                <a:cubicBezTo>
                  <a:pt x="1727792" y="1661308"/>
                  <a:pt x="1721389" y="1646272"/>
                  <a:pt x="1743223" y="1679023"/>
                </a:cubicBezTo>
                <a:cubicBezTo>
                  <a:pt x="1746398" y="1683785"/>
                  <a:pt x="1747318" y="1691500"/>
                  <a:pt x="1752748" y="1693310"/>
                </a:cubicBezTo>
                <a:lnTo>
                  <a:pt x="1767036" y="1698073"/>
                </a:lnTo>
                <a:cubicBezTo>
                  <a:pt x="1792439" y="1736176"/>
                  <a:pt x="1759096" y="1690132"/>
                  <a:pt x="1790848" y="1721885"/>
                </a:cubicBezTo>
                <a:cubicBezTo>
                  <a:pt x="1822595" y="1753633"/>
                  <a:pt x="1776564" y="1720301"/>
                  <a:pt x="1814661" y="1745698"/>
                </a:cubicBezTo>
                <a:cubicBezTo>
                  <a:pt x="1817836" y="1750460"/>
                  <a:pt x="1820139" y="1755938"/>
                  <a:pt x="1824186" y="1759985"/>
                </a:cubicBezTo>
                <a:cubicBezTo>
                  <a:pt x="1840696" y="1776495"/>
                  <a:pt x="1837838" y="1760938"/>
                  <a:pt x="1847998" y="1783798"/>
                </a:cubicBezTo>
                <a:cubicBezTo>
                  <a:pt x="1852076" y="1792973"/>
                  <a:pt x="1854348" y="1802848"/>
                  <a:pt x="1857523" y="1812373"/>
                </a:cubicBezTo>
                <a:lnTo>
                  <a:pt x="1862286" y="1826660"/>
                </a:lnTo>
                <a:cubicBezTo>
                  <a:pt x="1863873" y="1855235"/>
                  <a:pt x="1864457" y="1883883"/>
                  <a:pt x="1867048" y="1912385"/>
                </a:cubicBezTo>
                <a:cubicBezTo>
                  <a:pt x="1867947" y="1922279"/>
                  <a:pt x="1879403" y="1954211"/>
                  <a:pt x="1881336" y="1960010"/>
                </a:cubicBezTo>
                <a:lnTo>
                  <a:pt x="1895623" y="2002873"/>
                </a:lnTo>
                <a:cubicBezTo>
                  <a:pt x="1895627" y="2002886"/>
                  <a:pt x="1905145" y="2031435"/>
                  <a:pt x="1905148" y="2031448"/>
                </a:cubicBezTo>
                <a:cubicBezTo>
                  <a:pt x="1911881" y="2065109"/>
                  <a:pt x="1907350" y="2047577"/>
                  <a:pt x="1919436" y="2083835"/>
                </a:cubicBezTo>
                <a:cubicBezTo>
                  <a:pt x="1921023" y="2088598"/>
                  <a:pt x="1920021" y="2095338"/>
                  <a:pt x="1924198" y="2098123"/>
                </a:cubicBezTo>
                <a:lnTo>
                  <a:pt x="1938486" y="2107648"/>
                </a:lnTo>
                <a:cubicBezTo>
                  <a:pt x="1953580" y="2130288"/>
                  <a:pt x="1946202" y="2116507"/>
                  <a:pt x="1957536" y="2150510"/>
                </a:cubicBezTo>
                <a:cubicBezTo>
                  <a:pt x="1959123" y="2155273"/>
                  <a:pt x="1959513" y="2160621"/>
                  <a:pt x="1962298" y="2164798"/>
                </a:cubicBezTo>
                <a:lnTo>
                  <a:pt x="1981348" y="2193373"/>
                </a:lnTo>
                <a:cubicBezTo>
                  <a:pt x="1990713" y="2207421"/>
                  <a:pt x="1991410" y="2210489"/>
                  <a:pt x="2005161" y="2221948"/>
                </a:cubicBezTo>
                <a:cubicBezTo>
                  <a:pt x="2009558" y="2225612"/>
                  <a:pt x="2015051" y="2227809"/>
                  <a:pt x="2019448" y="2231473"/>
                </a:cubicBezTo>
                <a:cubicBezTo>
                  <a:pt x="2024622" y="2235785"/>
                  <a:pt x="2028132" y="2242024"/>
                  <a:pt x="2033736" y="2245760"/>
                </a:cubicBezTo>
                <a:cubicBezTo>
                  <a:pt x="2037913" y="2248545"/>
                  <a:pt x="2043533" y="2248278"/>
                  <a:pt x="2048023" y="2250523"/>
                </a:cubicBezTo>
                <a:cubicBezTo>
                  <a:pt x="2079293" y="2266159"/>
                  <a:pt x="2041746" y="2257288"/>
                  <a:pt x="2090886" y="2269573"/>
                </a:cubicBezTo>
                <a:cubicBezTo>
                  <a:pt x="2095967" y="2270843"/>
                  <a:pt x="2149362" y="2283157"/>
                  <a:pt x="2157561" y="2288623"/>
                </a:cubicBezTo>
                <a:cubicBezTo>
                  <a:pt x="2167086" y="2294973"/>
                  <a:pt x="2175276" y="2304053"/>
                  <a:pt x="2186136" y="2307673"/>
                </a:cubicBezTo>
                <a:cubicBezTo>
                  <a:pt x="2195661" y="2310848"/>
                  <a:pt x="2206357" y="2311629"/>
                  <a:pt x="2214711" y="2317198"/>
                </a:cubicBezTo>
                <a:cubicBezTo>
                  <a:pt x="2219473" y="2320373"/>
                  <a:pt x="2223737" y="2324468"/>
                  <a:pt x="2228998" y="2326723"/>
                </a:cubicBezTo>
                <a:cubicBezTo>
                  <a:pt x="2236476" y="2329928"/>
                  <a:pt x="2265654" y="2334555"/>
                  <a:pt x="2271861" y="2336248"/>
                </a:cubicBezTo>
                <a:cubicBezTo>
                  <a:pt x="2281547" y="2338890"/>
                  <a:pt x="2290911" y="2342598"/>
                  <a:pt x="2300436" y="2345773"/>
                </a:cubicBezTo>
                <a:cubicBezTo>
                  <a:pt x="2300440" y="2345774"/>
                  <a:pt x="2329008" y="2355296"/>
                  <a:pt x="2329011" y="2355298"/>
                </a:cubicBezTo>
                <a:cubicBezTo>
                  <a:pt x="2347475" y="2367608"/>
                  <a:pt x="2337868" y="2363013"/>
                  <a:pt x="2357586" y="2369585"/>
                </a:cubicBezTo>
                <a:cubicBezTo>
                  <a:pt x="2398529" y="2396881"/>
                  <a:pt x="2346727" y="2364155"/>
                  <a:pt x="2386161" y="2383873"/>
                </a:cubicBezTo>
                <a:cubicBezTo>
                  <a:pt x="2391280" y="2386433"/>
                  <a:pt x="2395218" y="2391073"/>
                  <a:pt x="2400448" y="2393398"/>
                </a:cubicBezTo>
                <a:cubicBezTo>
                  <a:pt x="2409623" y="2397476"/>
                  <a:pt x="2419498" y="2399748"/>
                  <a:pt x="2429023" y="2402923"/>
                </a:cubicBezTo>
                <a:lnTo>
                  <a:pt x="2457598" y="2412448"/>
                </a:lnTo>
                <a:cubicBezTo>
                  <a:pt x="2462361" y="2414035"/>
                  <a:pt x="2437755" y="2415226"/>
                  <a:pt x="2471886" y="2417210"/>
                </a:cubicBezTo>
                <a:cubicBezTo>
                  <a:pt x="2506017" y="2419194"/>
                  <a:pt x="2621507" y="2438641"/>
                  <a:pt x="2662385" y="2424354"/>
                </a:cubicBezTo>
                <a:cubicBezTo>
                  <a:pt x="2703263" y="2410067"/>
                  <a:pt x="2584598" y="2337042"/>
                  <a:pt x="2717154" y="2331485"/>
                </a:cubicBezTo>
                <a:cubicBezTo>
                  <a:pt x="2710804" y="2297751"/>
                  <a:pt x="2681832" y="2224330"/>
                  <a:pt x="2664767" y="2198136"/>
                </a:cubicBezTo>
                <a:cubicBezTo>
                  <a:pt x="2646114" y="2148130"/>
                  <a:pt x="2614364" y="2067167"/>
                  <a:pt x="2605236" y="2031448"/>
                </a:cubicBezTo>
                <a:cubicBezTo>
                  <a:pt x="2606823" y="2015573"/>
                  <a:pt x="2607742" y="1999617"/>
                  <a:pt x="2609998" y="1983823"/>
                </a:cubicBezTo>
                <a:cubicBezTo>
                  <a:pt x="2610924" y="1977343"/>
                  <a:pt x="2613341" y="1971163"/>
                  <a:pt x="2614761" y="1964773"/>
                </a:cubicBezTo>
                <a:cubicBezTo>
                  <a:pt x="2616517" y="1956871"/>
                  <a:pt x="2617560" y="1948813"/>
                  <a:pt x="2619523" y="1940960"/>
                </a:cubicBezTo>
                <a:cubicBezTo>
                  <a:pt x="2620741" y="1936090"/>
                  <a:pt x="2621848" y="1931061"/>
                  <a:pt x="2624286" y="1926673"/>
                </a:cubicBezTo>
                <a:cubicBezTo>
                  <a:pt x="2629846" y="1916666"/>
                  <a:pt x="2643336" y="1898098"/>
                  <a:pt x="2643336" y="1898098"/>
                </a:cubicBezTo>
                <a:lnTo>
                  <a:pt x="2657623" y="1855235"/>
                </a:lnTo>
                <a:lnTo>
                  <a:pt x="2662386" y="1840948"/>
                </a:lnTo>
                <a:lnTo>
                  <a:pt x="2667148" y="1826660"/>
                </a:lnTo>
                <a:cubicBezTo>
                  <a:pt x="2668736" y="1815548"/>
                  <a:pt x="2670066" y="1804395"/>
                  <a:pt x="2671911" y="1793323"/>
                </a:cubicBezTo>
                <a:cubicBezTo>
                  <a:pt x="2673242" y="1785338"/>
                  <a:pt x="2676075" y="1777583"/>
                  <a:pt x="2676673" y="1769510"/>
                </a:cubicBezTo>
                <a:cubicBezTo>
                  <a:pt x="2679256" y="1734644"/>
                  <a:pt x="2677711" y="1699497"/>
                  <a:pt x="2681436" y="1664735"/>
                </a:cubicBezTo>
                <a:cubicBezTo>
                  <a:pt x="2682506" y="1654752"/>
                  <a:pt x="2687786" y="1645685"/>
                  <a:pt x="2690961" y="1636160"/>
                </a:cubicBezTo>
                <a:lnTo>
                  <a:pt x="2695723" y="1621873"/>
                </a:lnTo>
                <a:lnTo>
                  <a:pt x="2714773" y="1564723"/>
                </a:lnTo>
                <a:cubicBezTo>
                  <a:pt x="2718646" y="1553103"/>
                  <a:pt x="2719829" y="1545380"/>
                  <a:pt x="2729061" y="1536148"/>
                </a:cubicBezTo>
                <a:cubicBezTo>
                  <a:pt x="2733108" y="1532101"/>
                  <a:pt x="2738586" y="1529798"/>
                  <a:pt x="2743348" y="1526623"/>
                </a:cubicBezTo>
                <a:cubicBezTo>
                  <a:pt x="2746523" y="1521860"/>
                  <a:pt x="2748403" y="1515911"/>
                  <a:pt x="2752873" y="1512335"/>
                </a:cubicBezTo>
                <a:cubicBezTo>
                  <a:pt x="2756793" y="1509199"/>
                  <a:pt x="2763611" y="1511123"/>
                  <a:pt x="2767161" y="1507573"/>
                </a:cubicBezTo>
                <a:cubicBezTo>
                  <a:pt x="2770711" y="1504023"/>
                  <a:pt x="2769678" y="1497775"/>
                  <a:pt x="2771923" y="1493285"/>
                </a:cubicBezTo>
                <a:cubicBezTo>
                  <a:pt x="2774483" y="1488166"/>
                  <a:pt x="2779123" y="1484228"/>
                  <a:pt x="2781448" y="1478998"/>
                </a:cubicBezTo>
                <a:cubicBezTo>
                  <a:pt x="2785526" y="1469823"/>
                  <a:pt x="2787798" y="1459948"/>
                  <a:pt x="2790973" y="1450423"/>
                </a:cubicBezTo>
                <a:cubicBezTo>
                  <a:pt x="2794847" y="1438803"/>
                  <a:pt x="2796029" y="1431080"/>
                  <a:pt x="2805261" y="1421848"/>
                </a:cubicBezTo>
                <a:cubicBezTo>
                  <a:pt x="2816582" y="1410527"/>
                  <a:pt x="2833974" y="1407514"/>
                  <a:pt x="2848123" y="1402798"/>
                </a:cubicBezTo>
                <a:cubicBezTo>
                  <a:pt x="2848127" y="1402797"/>
                  <a:pt x="2876693" y="1393274"/>
                  <a:pt x="2876698" y="1393273"/>
                </a:cubicBezTo>
                <a:cubicBezTo>
                  <a:pt x="2910225" y="1387685"/>
                  <a:pt x="2896112" y="1391563"/>
                  <a:pt x="2919561" y="1383748"/>
                </a:cubicBezTo>
                <a:cubicBezTo>
                  <a:pt x="2924323" y="1380573"/>
                  <a:pt x="2928729" y="1376783"/>
                  <a:pt x="2933848" y="1374223"/>
                </a:cubicBezTo>
                <a:cubicBezTo>
                  <a:pt x="2938338" y="1371978"/>
                  <a:pt x="2944216" y="1372596"/>
                  <a:pt x="2948136" y="1369460"/>
                </a:cubicBezTo>
                <a:cubicBezTo>
                  <a:pt x="2952605" y="1365884"/>
                  <a:pt x="2952807" y="1358206"/>
                  <a:pt x="2957661" y="1355173"/>
                </a:cubicBezTo>
                <a:cubicBezTo>
                  <a:pt x="2966175" y="1349852"/>
                  <a:pt x="2986236" y="1345648"/>
                  <a:pt x="2986236" y="1345648"/>
                </a:cubicBezTo>
                <a:cubicBezTo>
                  <a:pt x="2990998" y="1340885"/>
                  <a:pt x="2996787" y="1336964"/>
                  <a:pt x="3000523" y="1331360"/>
                </a:cubicBezTo>
                <a:cubicBezTo>
                  <a:pt x="3008370" y="1319590"/>
                  <a:pt x="3006055" y="1299561"/>
                  <a:pt x="3000523" y="1288498"/>
                </a:cubicBezTo>
                <a:cubicBezTo>
                  <a:pt x="2997963" y="1283379"/>
                  <a:pt x="2991666" y="1280783"/>
                  <a:pt x="2986236" y="1278973"/>
                </a:cubicBezTo>
                <a:cubicBezTo>
                  <a:pt x="2977075" y="1275919"/>
                  <a:pt x="2967087" y="1276305"/>
                  <a:pt x="2957661" y="1274210"/>
                </a:cubicBezTo>
                <a:cubicBezTo>
                  <a:pt x="2952760" y="1273121"/>
                  <a:pt x="2948136" y="1271035"/>
                  <a:pt x="2943373" y="1269448"/>
                </a:cubicBezTo>
                <a:lnTo>
                  <a:pt x="2924323" y="1240873"/>
                </a:lnTo>
                <a:lnTo>
                  <a:pt x="2914798" y="1226585"/>
                </a:lnTo>
                <a:cubicBezTo>
                  <a:pt x="2913211" y="1221823"/>
                  <a:pt x="2912474" y="1216686"/>
                  <a:pt x="2910036" y="1212298"/>
                </a:cubicBezTo>
                <a:cubicBezTo>
                  <a:pt x="2904477" y="1202291"/>
                  <a:pt x="2894606" y="1194583"/>
                  <a:pt x="2890986" y="1183723"/>
                </a:cubicBezTo>
                <a:cubicBezTo>
                  <a:pt x="2884093" y="1163046"/>
                  <a:pt x="2889773" y="1172985"/>
                  <a:pt x="2871936" y="1155148"/>
                </a:cubicBezTo>
                <a:cubicBezTo>
                  <a:pt x="2859961" y="1119227"/>
                  <a:pt x="2876116" y="1163510"/>
                  <a:pt x="2857648" y="1126573"/>
                </a:cubicBezTo>
                <a:cubicBezTo>
                  <a:pt x="2855403" y="1122083"/>
                  <a:pt x="2855324" y="1116673"/>
                  <a:pt x="2852886" y="1112285"/>
                </a:cubicBezTo>
                <a:cubicBezTo>
                  <a:pt x="2847327" y="1102278"/>
                  <a:pt x="2840186" y="1093235"/>
                  <a:pt x="2833836" y="1083710"/>
                </a:cubicBezTo>
                <a:cubicBezTo>
                  <a:pt x="2830661" y="1078948"/>
                  <a:pt x="2826121" y="1074853"/>
                  <a:pt x="2824311" y="1069423"/>
                </a:cubicBezTo>
                <a:cubicBezTo>
                  <a:pt x="2821173" y="1060011"/>
                  <a:pt x="2818416" y="1047563"/>
                  <a:pt x="2810023" y="1040848"/>
                </a:cubicBezTo>
                <a:cubicBezTo>
                  <a:pt x="2806103" y="1037712"/>
                  <a:pt x="2800226" y="1038330"/>
                  <a:pt x="2795736" y="1036085"/>
                </a:cubicBezTo>
                <a:cubicBezTo>
                  <a:pt x="2790616" y="1033525"/>
                  <a:pt x="2786211" y="1029735"/>
                  <a:pt x="2781448" y="1026560"/>
                </a:cubicBezTo>
                <a:cubicBezTo>
                  <a:pt x="2762398" y="1028148"/>
                  <a:pt x="2742717" y="1026207"/>
                  <a:pt x="2724298" y="1031323"/>
                </a:cubicBezTo>
                <a:cubicBezTo>
                  <a:pt x="2713268" y="1034387"/>
                  <a:pt x="2706583" y="1046753"/>
                  <a:pt x="2695723" y="1050373"/>
                </a:cubicBezTo>
                <a:lnTo>
                  <a:pt x="2681436" y="1055135"/>
                </a:lnTo>
                <a:cubicBezTo>
                  <a:pt x="2678261" y="1059898"/>
                  <a:pt x="2676765" y="1066389"/>
                  <a:pt x="2671911" y="1069423"/>
                </a:cubicBezTo>
                <a:cubicBezTo>
                  <a:pt x="2663397" y="1074744"/>
                  <a:pt x="2643336" y="1078948"/>
                  <a:pt x="2643336" y="1078948"/>
                </a:cubicBezTo>
                <a:cubicBezTo>
                  <a:pt x="2624286" y="1075773"/>
                  <a:pt x="2604508" y="1075531"/>
                  <a:pt x="2586186" y="1069423"/>
                </a:cubicBezTo>
                <a:cubicBezTo>
                  <a:pt x="2581423" y="1067835"/>
                  <a:pt x="2576388" y="1066905"/>
                  <a:pt x="2571898" y="1064660"/>
                </a:cubicBezTo>
                <a:cubicBezTo>
                  <a:pt x="2566779" y="1062100"/>
                  <a:pt x="2562373" y="1058310"/>
                  <a:pt x="2557611" y="1055135"/>
                </a:cubicBezTo>
                <a:cubicBezTo>
                  <a:pt x="2548245" y="1041087"/>
                  <a:pt x="2547549" y="1038020"/>
                  <a:pt x="2533798" y="1026560"/>
                </a:cubicBezTo>
                <a:cubicBezTo>
                  <a:pt x="2529401" y="1022896"/>
                  <a:pt x="2524273" y="1020210"/>
                  <a:pt x="2519511" y="1017035"/>
                </a:cubicBezTo>
                <a:cubicBezTo>
                  <a:pt x="2516336" y="1012273"/>
                  <a:pt x="2514033" y="1006795"/>
                  <a:pt x="2509986" y="1002748"/>
                </a:cubicBezTo>
                <a:cubicBezTo>
                  <a:pt x="2505938" y="998701"/>
                  <a:pt x="2499274" y="997693"/>
                  <a:pt x="2495698" y="993223"/>
                </a:cubicBezTo>
                <a:cubicBezTo>
                  <a:pt x="2492562" y="989303"/>
                  <a:pt x="2493181" y="983425"/>
                  <a:pt x="2490936" y="978935"/>
                </a:cubicBezTo>
                <a:cubicBezTo>
                  <a:pt x="2488376" y="973816"/>
                  <a:pt x="2483971" y="969767"/>
                  <a:pt x="2481411" y="964648"/>
                </a:cubicBezTo>
                <a:cubicBezTo>
                  <a:pt x="2479166" y="960158"/>
                  <a:pt x="2479433" y="954537"/>
                  <a:pt x="2476648" y="950360"/>
                </a:cubicBezTo>
                <a:cubicBezTo>
                  <a:pt x="2472912" y="944756"/>
                  <a:pt x="2466673" y="941247"/>
                  <a:pt x="2462361" y="936073"/>
                </a:cubicBezTo>
                <a:cubicBezTo>
                  <a:pt x="2458697" y="931676"/>
                  <a:pt x="2456500" y="926182"/>
                  <a:pt x="2452836" y="921785"/>
                </a:cubicBezTo>
                <a:cubicBezTo>
                  <a:pt x="2448524" y="916611"/>
                  <a:pt x="2442860" y="912672"/>
                  <a:pt x="2438548" y="907498"/>
                </a:cubicBezTo>
                <a:cubicBezTo>
                  <a:pt x="2434884" y="903101"/>
                  <a:pt x="2433493" y="896786"/>
                  <a:pt x="2429023" y="893210"/>
                </a:cubicBezTo>
                <a:cubicBezTo>
                  <a:pt x="2425103" y="890074"/>
                  <a:pt x="2419498" y="890035"/>
                  <a:pt x="2414736" y="888448"/>
                </a:cubicBezTo>
                <a:cubicBezTo>
                  <a:pt x="2409545" y="872876"/>
                  <a:pt x="2405479" y="856501"/>
                  <a:pt x="2390923" y="845585"/>
                </a:cubicBezTo>
                <a:lnTo>
                  <a:pt x="2371873" y="831298"/>
                </a:lnTo>
                <a:cubicBezTo>
                  <a:pt x="2364845" y="820755"/>
                  <a:pt x="2359062" y="810057"/>
                  <a:pt x="2348061" y="802723"/>
                </a:cubicBezTo>
                <a:cubicBezTo>
                  <a:pt x="2314963" y="780658"/>
                  <a:pt x="2353205" y="818407"/>
                  <a:pt x="2319486" y="788435"/>
                </a:cubicBezTo>
                <a:cubicBezTo>
                  <a:pt x="2280937" y="754169"/>
                  <a:pt x="2306084" y="764917"/>
                  <a:pt x="2276623" y="755098"/>
                </a:cubicBezTo>
                <a:lnTo>
                  <a:pt x="2248048" y="736048"/>
                </a:lnTo>
                <a:cubicBezTo>
                  <a:pt x="2243286" y="732873"/>
                  <a:pt x="2239191" y="728333"/>
                  <a:pt x="2233761" y="726523"/>
                </a:cubicBezTo>
                <a:cubicBezTo>
                  <a:pt x="2228998" y="724935"/>
                  <a:pt x="2223862" y="724198"/>
                  <a:pt x="2219473" y="721760"/>
                </a:cubicBezTo>
                <a:cubicBezTo>
                  <a:pt x="2209466" y="716201"/>
                  <a:pt x="2200423" y="709060"/>
                  <a:pt x="2190898" y="702710"/>
                </a:cubicBezTo>
                <a:lnTo>
                  <a:pt x="2119461" y="655085"/>
                </a:lnTo>
                <a:lnTo>
                  <a:pt x="2090886" y="636035"/>
                </a:lnTo>
                <a:cubicBezTo>
                  <a:pt x="2086123" y="632860"/>
                  <a:pt x="2082028" y="628320"/>
                  <a:pt x="2076598" y="626510"/>
                </a:cubicBezTo>
                <a:lnTo>
                  <a:pt x="2048023" y="616985"/>
                </a:lnTo>
                <a:lnTo>
                  <a:pt x="2033736" y="612223"/>
                </a:lnTo>
                <a:cubicBezTo>
                  <a:pt x="2023193" y="612976"/>
                  <a:pt x="1974424" y="610922"/>
                  <a:pt x="1952773" y="621748"/>
                </a:cubicBezTo>
                <a:cubicBezTo>
                  <a:pt x="1947654" y="624308"/>
                  <a:pt x="1943716" y="628948"/>
                  <a:pt x="1938486" y="631273"/>
                </a:cubicBezTo>
                <a:cubicBezTo>
                  <a:pt x="1929311" y="635351"/>
                  <a:pt x="1909911" y="640798"/>
                  <a:pt x="1909911" y="640798"/>
                </a:cubicBezTo>
                <a:cubicBezTo>
                  <a:pt x="1871811" y="639210"/>
                  <a:pt x="1819424" y="647148"/>
                  <a:pt x="1795611" y="636035"/>
                </a:cubicBezTo>
                <a:cubicBezTo>
                  <a:pt x="1771799" y="624923"/>
                  <a:pt x="1781721" y="597142"/>
                  <a:pt x="1767036" y="574123"/>
                </a:cubicBezTo>
                <a:cubicBezTo>
                  <a:pt x="1752352" y="551104"/>
                  <a:pt x="1722585" y="519354"/>
                  <a:pt x="1707504" y="497923"/>
                </a:cubicBezTo>
                <a:cubicBezTo>
                  <a:pt x="1692423" y="476492"/>
                  <a:pt x="1684882" y="461410"/>
                  <a:pt x="1676548" y="445535"/>
                </a:cubicBezTo>
                <a:cubicBezTo>
                  <a:pt x="1668214" y="429660"/>
                  <a:pt x="1668659" y="419414"/>
                  <a:pt x="1657498" y="402673"/>
                </a:cubicBezTo>
                <a:cubicBezTo>
                  <a:pt x="1646163" y="368668"/>
                  <a:pt x="1653542" y="382452"/>
                  <a:pt x="1638448" y="359810"/>
                </a:cubicBezTo>
                <a:lnTo>
                  <a:pt x="1628923" y="331235"/>
                </a:lnTo>
                <a:cubicBezTo>
                  <a:pt x="1626328" y="323450"/>
                  <a:pt x="1622411" y="307519"/>
                  <a:pt x="1614636" y="302660"/>
                </a:cubicBezTo>
                <a:cubicBezTo>
                  <a:pt x="1606122" y="297339"/>
                  <a:pt x="1594415" y="298704"/>
                  <a:pt x="1586061" y="293135"/>
                </a:cubicBezTo>
                <a:cubicBezTo>
                  <a:pt x="1567596" y="280826"/>
                  <a:pt x="1577203" y="285420"/>
                  <a:pt x="1557486" y="278848"/>
                </a:cubicBezTo>
                <a:cubicBezTo>
                  <a:pt x="1552723" y="275673"/>
                  <a:pt x="1548429" y="271648"/>
                  <a:pt x="1543198" y="269323"/>
                </a:cubicBezTo>
                <a:cubicBezTo>
                  <a:pt x="1534023" y="265245"/>
                  <a:pt x="1514623" y="259798"/>
                  <a:pt x="1514623" y="259798"/>
                </a:cubicBezTo>
                <a:cubicBezTo>
                  <a:pt x="1478720" y="271765"/>
                  <a:pt x="1522969" y="255624"/>
                  <a:pt x="1486048" y="274085"/>
                </a:cubicBezTo>
                <a:cubicBezTo>
                  <a:pt x="1481558" y="276330"/>
                  <a:pt x="1476251" y="276603"/>
                  <a:pt x="1471761" y="278848"/>
                </a:cubicBezTo>
                <a:cubicBezTo>
                  <a:pt x="1466641" y="281408"/>
                  <a:pt x="1462704" y="286048"/>
                  <a:pt x="1457473" y="288373"/>
                </a:cubicBezTo>
                <a:cubicBezTo>
                  <a:pt x="1448298" y="292451"/>
                  <a:pt x="1428898" y="297898"/>
                  <a:pt x="1428898" y="297898"/>
                </a:cubicBezTo>
                <a:cubicBezTo>
                  <a:pt x="1409848" y="296310"/>
                  <a:pt x="1390604" y="296278"/>
                  <a:pt x="1371748" y="293135"/>
                </a:cubicBezTo>
                <a:cubicBezTo>
                  <a:pt x="1361844" y="291484"/>
                  <a:pt x="1352698" y="286785"/>
                  <a:pt x="1343173" y="283610"/>
                </a:cubicBezTo>
                <a:cubicBezTo>
                  <a:pt x="1322680" y="276779"/>
                  <a:pt x="1333751" y="280064"/>
                  <a:pt x="1309836" y="274085"/>
                </a:cubicBezTo>
                <a:lnTo>
                  <a:pt x="1100286" y="278848"/>
                </a:lnTo>
                <a:cubicBezTo>
                  <a:pt x="1005631" y="282229"/>
                  <a:pt x="1079566" y="287657"/>
                  <a:pt x="1000273" y="278848"/>
                </a:cubicBezTo>
                <a:cubicBezTo>
                  <a:pt x="980429" y="270911"/>
                  <a:pt x="977254" y="243129"/>
                  <a:pt x="981223" y="231223"/>
                </a:cubicBezTo>
                <a:cubicBezTo>
                  <a:pt x="985192" y="219317"/>
                  <a:pt x="1008930" y="212462"/>
                  <a:pt x="1024086" y="207410"/>
                </a:cubicBezTo>
                <a:cubicBezTo>
                  <a:pt x="1035199" y="193123"/>
                  <a:pt x="1044723" y="162167"/>
                  <a:pt x="1047898" y="145498"/>
                </a:cubicBezTo>
                <a:cubicBezTo>
                  <a:pt x="1046311" y="132798"/>
                  <a:pt x="1045818" y="119913"/>
                  <a:pt x="1043136" y="107398"/>
                </a:cubicBezTo>
                <a:cubicBezTo>
                  <a:pt x="1041032" y="97581"/>
                  <a:pt x="1043351" y="81258"/>
                  <a:pt x="1033611" y="78823"/>
                </a:cubicBezTo>
                <a:lnTo>
                  <a:pt x="990748" y="50248"/>
                </a:lnTo>
                <a:cubicBezTo>
                  <a:pt x="979636" y="38342"/>
                  <a:pt x="966142" y="9767"/>
                  <a:pt x="947886" y="2623"/>
                </a:cubicBezTo>
                <a:cubicBezTo>
                  <a:pt x="929630" y="-4521"/>
                  <a:pt x="903356" y="4924"/>
                  <a:pt x="881211" y="7385"/>
                </a:cubicBezTo>
                <a:cubicBezTo>
                  <a:pt x="874706" y="8108"/>
                  <a:pt x="868649" y="11283"/>
                  <a:pt x="862161" y="12148"/>
                </a:cubicBezTo>
                <a:cubicBezTo>
                  <a:pt x="844780" y="14465"/>
                  <a:pt x="827236" y="15323"/>
                  <a:pt x="809773" y="16910"/>
                </a:cubicBezTo>
                <a:cubicBezTo>
                  <a:pt x="793980" y="22175"/>
                  <a:pt x="834379" y="13735"/>
                  <a:pt x="828823" y="16910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36988" y="6540500"/>
            <a:ext cx="590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6"/>
          <p:cNvSpPr txBox="1">
            <a:spLocks noChangeArrowheads="1"/>
          </p:cNvSpPr>
          <p:nvPr/>
        </p:nvSpPr>
        <p:spPr bwMode="auto">
          <a:xfrm>
            <a:off x="4427538" y="6354763"/>
            <a:ext cx="11715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50403"/>
                </a:solidFill>
                <a:latin typeface="Arial Black" pitchFamily="34" charset="0"/>
                <a:cs typeface="Arial" charset="0"/>
              </a:rPr>
              <a:t>Ассирия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3404</TotalTime>
  <Words>756</Words>
  <Application>Microsoft Office PowerPoint</Application>
  <PresentationFormat>Экран (4:3)</PresentationFormat>
  <Paragraphs>137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Comic Sans MS</vt:lpstr>
      <vt:lpstr>Calibri</vt:lpstr>
      <vt:lpstr>Arial Black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МИРОВАЯ ДЕРЖАВА ПЕРСОВ</dc:title>
  <dc:creator>Telli</dc:creator>
  <cp:lastModifiedBy>Admin</cp:lastModifiedBy>
  <cp:revision>184</cp:revision>
  <dcterms:created xsi:type="dcterms:W3CDTF">2012-04-06T18:00:09Z</dcterms:created>
  <dcterms:modified xsi:type="dcterms:W3CDTF">2012-11-01T12:27:45Z</dcterms:modified>
</cp:coreProperties>
</file>