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6"/>
  </p:notesMasterIdLst>
  <p:sldIdLst>
    <p:sldId id="256" r:id="rId2"/>
    <p:sldId id="329" r:id="rId3"/>
    <p:sldId id="355" r:id="rId4"/>
    <p:sldId id="344" r:id="rId5"/>
    <p:sldId id="345" r:id="rId6"/>
    <p:sldId id="335" r:id="rId7"/>
    <p:sldId id="357" r:id="rId8"/>
    <p:sldId id="358" r:id="rId9"/>
    <p:sldId id="336" r:id="rId10"/>
    <p:sldId id="356" r:id="rId11"/>
    <p:sldId id="352" r:id="rId12"/>
    <p:sldId id="351" r:id="rId13"/>
    <p:sldId id="354" r:id="rId14"/>
    <p:sldId id="350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99"/>
    <a:srgbClr val="0033CC"/>
    <a:srgbClr val="000066"/>
    <a:srgbClr val="006600"/>
    <a:srgbClr val="FFFF66"/>
    <a:srgbClr val="660033"/>
    <a:srgbClr val="00CC00"/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80" autoAdjust="0"/>
    <p:restoredTop sz="89620" autoAdjust="0"/>
  </p:normalViewPr>
  <p:slideViewPr>
    <p:cSldViewPr>
      <p:cViewPr>
        <p:scale>
          <a:sx n="100" d="100"/>
          <a:sy n="100" d="100"/>
        </p:scale>
        <p:origin x="-504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E15B960-7D63-4F75-9448-8DD8D8387FAB}" type="datetimeFigureOut">
              <a:rPr lang="ru-RU"/>
              <a:pPr>
                <a:defRPr/>
              </a:pPr>
              <a:t>12.11.2013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4A76C94-A679-4C52-8E00-3446B4FB18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1009CD-D375-4055-92B4-571C5CBA1AA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CA1E6-51C0-4649-92BE-DEA46E40F12F}" type="datetimeFigureOut">
              <a:rPr lang="ru-RU"/>
              <a:pPr>
                <a:defRPr/>
              </a:pPr>
              <a:t>12.11.2013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80EA4-6026-4CB0-8A14-481FBBE92B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0FB82-A59F-4063-B3AD-35EE30B05BE7}" type="datetimeFigureOut">
              <a:rPr lang="ru-RU"/>
              <a:pPr>
                <a:defRPr/>
              </a:pPr>
              <a:t>12.11.2013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F7BB0-BB0C-4336-91EC-0DD2B18FCE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D41E4-918A-4549-A029-82C20176248E}" type="datetimeFigureOut">
              <a:rPr lang="ru-RU"/>
              <a:pPr>
                <a:defRPr/>
              </a:pPr>
              <a:t>12.11.2013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3264B-2EC8-4797-A1F8-F23F16D72B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10B5E-D4B0-48BD-998B-270511104212}" type="datetimeFigureOut">
              <a:rPr lang="ru-RU"/>
              <a:pPr>
                <a:defRPr/>
              </a:pPr>
              <a:t>12.11.2013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5925B-FEC3-433A-9F21-FCE096B720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AEC58-443C-45CE-9918-CBE2E1933E0D}" type="datetimeFigureOut">
              <a:rPr lang="ru-RU"/>
              <a:pPr>
                <a:defRPr/>
              </a:pPr>
              <a:t>12.11.2013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E4B5E-5BB4-46BE-AECB-B4817EF6F0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AA733-2BCF-4170-A61C-546F1624ED38}" type="datetimeFigureOut">
              <a:rPr lang="ru-RU"/>
              <a:pPr>
                <a:defRPr/>
              </a:pPr>
              <a:t>12.11.2013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D40BE-F477-4520-8367-84E6BB1BC2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11091-7E5D-4E3F-B876-484673336083}" type="datetimeFigureOut">
              <a:rPr lang="ru-RU"/>
              <a:pPr>
                <a:defRPr/>
              </a:pPr>
              <a:t>12.11.2013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91E40-0772-488A-8A25-7659E91275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5B278-FE86-4DE8-A524-16DF511AEF3C}" type="datetimeFigureOut">
              <a:rPr lang="ru-RU"/>
              <a:pPr>
                <a:defRPr/>
              </a:pPr>
              <a:t>12.11.2013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C02CD-BB06-42CC-AA02-3ACB3EC6AF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06C2D-66AD-44C4-BBDB-52D6432F3199}" type="datetimeFigureOut">
              <a:rPr lang="ru-RU"/>
              <a:pPr>
                <a:defRPr/>
              </a:pPr>
              <a:t>12.11.2013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E00E0-1FD1-4C90-9B88-0FEA6E39FA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4E5B2-CEE7-4119-86D6-14252ACEC6DF}" type="datetimeFigureOut">
              <a:rPr lang="ru-RU"/>
              <a:pPr>
                <a:defRPr/>
              </a:pPr>
              <a:t>12.11.2013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CE482-776C-4D65-8F0A-F1FD1CC13B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12B37-EBBF-40B6-B398-6BF3C0E09CB3}" type="datetimeFigureOut">
              <a:rPr lang="ru-RU"/>
              <a:pPr>
                <a:defRPr/>
              </a:pPr>
              <a:t>12.11.2013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501A1-CB98-47AA-BFD9-51A470C8B6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013ECC3-2110-48C5-B9DB-D35740B0E6E5}" type="datetimeFigureOut">
              <a:rPr lang="ru-RU"/>
              <a:pPr>
                <a:defRPr/>
              </a:pPr>
              <a:t>12.11.2013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8B17D9-8231-4C04-A798-C1AB0DBA0A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8505" y="404664"/>
            <a:ext cx="9144000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dirty="0" smtClean="0">
                <a:solidFill>
                  <a:srgbClr val="FFFF66"/>
                </a:solidFill>
                <a:effectLst/>
              </a:rPr>
              <a:t>Какие бывают фигуры? </a:t>
            </a:r>
            <a:br>
              <a:rPr lang="ru-RU" sz="4400" dirty="0" smtClean="0">
                <a:solidFill>
                  <a:srgbClr val="FFFF66"/>
                </a:solidFill>
                <a:effectLst/>
              </a:rPr>
            </a:br>
            <a:r>
              <a:rPr lang="ru-RU" sz="4400" dirty="0" smtClean="0">
                <a:solidFill>
                  <a:srgbClr val="FFFF66"/>
                </a:solidFill>
                <a:effectLst/>
              </a:rPr>
              <a:t>Аппликация.</a:t>
            </a:r>
            <a:endParaRPr lang="ru-RU" sz="4400" dirty="0">
              <a:solidFill>
                <a:srgbClr val="FFFF66"/>
              </a:solidFill>
              <a:effectLst/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0113" y="5595938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Изобразительное искусство. </a:t>
            </a:r>
            <a:r>
              <a:rPr lang="en-US" sz="2000" smtClean="0">
                <a:solidFill>
                  <a:srgbClr val="000066"/>
                </a:solidFill>
              </a:rPr>
              <a:t>1-</a:t>
            </a:r>
            <a:r>
              <a:rPr lang="ru-RU" sz="200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Урок </a:t>
            </a:r>
            <a:r>
              <a:rPr lang="en-US" sz="2000" smtClean="0">
                <a:solidFill>
                  <a:srgbClr val="000066"/>
                </a:solidFill>
              </a:rPr>
              <a:t>9</a:t>
            </a:r>
            <a:r>
              <a:rPr lang="ru-RU" sz="200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300788" y="6353175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2013</a:t>
            </a:r>
            <a:r>
              <a:rPr lang="ru-RU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4340" name="Picture 5" descr="sova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538" y="4441825"/>
            <a:ext cx="2016125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2" descr="C:\Users\Софья\Downloads\Безымянный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52725" y="1514475"/>
            <a:ext cx="3638550" cy="382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6386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r>
              <a:rPr lang="ru-RU" sz="3600" i="1" smtClean="0">
                <a:solidFill>
                  <a:srgbClr val="002060"/>
                </a:solidFill>
              </a:rPr>
              <a:t>Возможны другие варианты проблемного вопроса</a:t>
            </a:r>
            <a:r>
              <a:rPr lang="ru-RU" sz="3600" i="1" smtClean="0">
                <a:solidFill>
                  <a:srgbClr val="002060"/>
                </a:solidFill>
                <a:latin typeface="Arial" charset="0"/>
              </a:rPr>
              <a:t>.</a:t>
            </a:r>
            <a:endParaRPr lang="ru-RU" smtClean="0">
              <a:latin typeface="Arial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98884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solidFill>
                  <a:srgbClr val="660033"/>
                </a:solidFill>
              </a:rPr>
              <a:t>Как с помощью прямых и округлых линий создавать красивые рисунки?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11038" y="836712"/>
            <a:ext cx="9144000" cy="4968552"/>
          </a:xfrm>
          <a:prstGeom prst="wedgeEllipseCallout">
            <a:avLst>
              <a:gd name="adj1" fmla="val -12255"/>
              <a:gd name="adj2" fmla="val 4442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4400" b="0">
                <a:solidFill>
                  <a:srgbClr val="660033"/>
                </a:solidFill>
                <a:effectLst/>
              </a:rPr>
              <a:t>Какие геометрические фигуры образованы прямыми жёсткими линиями, а какие – округлыми линиями?</a:t>
            </a:r>
          </a:p>
        </p:txBody>
      </p:sp>
      <p:sp>
        <p:nvSpPr>
          <p:cNvPr id="5" name="Овальная выноска 4"/>
          <p:cNvSpPr/>
          <p:nvPr/>
        </p:nvSpPr>
        <p:spPr>
          <a:xfrm>
            <a:off x="0" y="764704"/>
            <a:ext cx="9144000" cy="5112568"/>
          </a:xfrm>
          <a:prstGeom prst="wedgeEllipseCallout">
            <a:avLst>
              <a:gd name="adj1" fmla="val -16003"/>
              <a:gd name="adj2" fmla="val 43299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6000" dirty="0">
                <a:solidFill>
                  <a:srgbClr val="660033"/>
                </a:solidFill>
              </a:rPr>
              <a:t>Какие ещё геометрические фигуры вы знаете?</a:t>
            </a:r>
          </a:p>
        </p:txBody>
      </p:sp>
      <p:sp>
        <p:nvSpPr>
          <p:cNvPr id="6" name="Овальная выноска 5"/>
          <p:cNvSpPr/>
          <p:nvPr/>
        </p:nvSpPr>
        <p:spPr>
          <a:xfrm>
            <a:off x="0" y="774642"/>
            <a:ext cx="9144000" cy="5102629"/>
          </a:xfrm>
          <a:prstGeom prst="wedgeEllipseCallout">
            <a:avLst>
              <a:gd name="adj1" fmla="val -14166"/>
              <a:gd name="adj2" fmla="val 43176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>
                <a:solidFill>
                  <a:srgbClr val="660033"/>
                </a:solidFill>
              </a:rPr>
              <a:t>Как называется многоугольник </a:t>
            </a:r>
            <a:r>
              <a:rPr lang="ru-RU" sz="4400" dirty="0">
                <a:solidFill>
                  <a:srgbClr val="660033"/>
                </a:solidFill>
              </a:rPr>
              <a:t>с девятью </a:t>
            </a:r>
            <a:r>
              <a:rPr lang="ru-RU" sz="4400" dirty="0">
                <a:solidFill>
                  <a:srgbClr val="660033"/>
                </a:solidFill>
              </a:rPr>
              <a:t>углами</a:t>
            </a:r>
            <a:r>
              <a:rPr lang="ru-RU" sz="4400" dirty="0">
                <a:solidFill>
                  <a:srgbClr val="660033"/>
                </a:solidFill>
              </a:rPr>
              <a:t>?</a:t>
            </a:r>
          </a:p>
          <a:p>
            <a:pPr algn="ctr">
              <a:defRPr/>
            </a:pPr>
            <a:r>
              <a:rPr lang="ru-RU" sz="4400" dirty="0">
                <a:solidFill>
                  <a:srgbClr val="660033"/>
                </a:solidFill>
              </a:rPr>
              <a:t>Многоугольник с двенадцатью </a:t>
            </a:r>
            <a:r>
              <a:rPr lang="ru-RU" sz="4400" dirty="0">
                <a:solidFill>
                  <a:srgbClr val="660033"/>
                </a:solidFill>
              </a:rPr>
              <a:t>углами?</a:t>
            </a:r>
            <a:endParaRPr lang="ru-RU" sz="4400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1843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7" name="Овальная выноска 6"/>
          <p:cNvSpPr/>
          <p:nvPr/>
        </p:nvSpPr>
        <p:spPr>
          <a:xfrm>
            <a:off x="0" y="357974"/>
            <a:ext cx="9210192" cy="5447290"/>
          </a:xfrm>
          <a:prstGeom prst="wedgeEllipseCallout">
            <a:avLst>
              <a:gd name="adj1" fmla="val -14670"/>
              <a:gd name="adj2" fmla="val 41634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dirty="0">
                <a:solidFill>
                  <a:srgbClr val="660033"/>
                </a:solidFill>
              </a:rPr>
              <a:t>Как и почему можно использовать геометрические фигуры в рисунке?</a:t>
            </a:r>
          </a:p>
        </p:txBody>
      </p:sp>
      <p:sp>
        <p:nvSpPr>
          <p:cNvPr id="8" name="Овальная выноска 7"/>
          <p:cNvSpPr/>
          <p:nvPr/>
        </p:nvSpPr>
        <p:spPr>
          <a:xfrm>
            <a:off x="0" y="348424"/>
            <a:ext cx="9210192" cy="5456840"/>
          </a:xfrm>
          <a:prstGeom prst="wedgeEllipseCallout">
            <a:avLst>
              <a:gd name="adj1" fmla="val -15095"/>
              <a:gd name="adj2" fmla="val 44158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8000" dirty="0">
                <a:solidFill>
                  <a:srgbClr val="660033"/>
                </a:solidFill>
              </a:rPr>
              <a:t>Что такое аппликация?</a:t>
            </a:r>
          </a:p>
        </p:txBody>
      </p:sp>
      <p:sp>
        <p:nvSpPr>
          <p:cNvPr id="9" name="Овальная выноска 8"/>
          <p:cNvSpPr/>
          <p:nvPr/>
        </p:nvSpPr>
        <p:spPr>
          <a:xfrm>
            <a:off x="0" y="348424"/>
            <a:ext cx="9210192" cy="5456840"/>
          </a:xfrm>
          <a:prstGeom prst="wedgeEllipseCallout">
            <a:avLst>
              <a:gd name="adj1" fmla="val -15733"/>
              <a:gd name="adj2" fmla="val 43869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dirty="0">
                <a:solidFill>
                  <a:srgbClr val="660033"/>
                </a:solidFill>
              </a:rPr>
              <a:t>Какие материалы можно использовать при выполнении аппликации?</a:t>
            </a:r>
          </a:p>
        </p:txBody>
      </p:sp>
      <p:sp>
        <p:nvSpPr>
          <p:cNvPr id="10" name="Овальная выноска 9"/>
          <p:cNvSpPr/>
          <p:nvPr/>
        </p:nvSpPr>
        <p:spPr>
          <a:xfrm>
            <a:off x="0" y="307042"/>
            <a:ext cx="9210192" cy="5498222"/>
          </a:xfrm>
          <a:prstGeom prst="wedgeEllipseCallout">
            <a:avLst>
              <a:gd name="adj1" fmla="val -15945"/>
              <a:gd name="adj2" fmla="val 45732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7200" dirty="0">
                <a:solidFill>
                  <a:srgbClr val="660033"/>
                </a:solidFill>
              </a:rPr>
              <a:t>А какие инструменты?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45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10775" y="1798951"/>
            <a:ext cx="7305675" cy="495300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4" name="Скругленный прямоугольник 3"/>
          <p:cNvSpPr/>
          <p:nvPr/>
        </p:nvSpPr>
        <p:spPr>
          <a:xfrm>
            <a:off x="639176" y="116632"/>
            <a:ext cx="7848872" cy="151216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660033"/>
                </a:solidFill>
              </a:rPr>
              <a:t>Назови, из каких фигур составлены медведь, велосипед, зрители, бордюр арены?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048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1268413"/>
            <a:ext cx="3559175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7613" y="1268413"/>
            <a:ext cx="350520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кругленная прямоугольная выноска 9"/>
          <p:cNvSpPr/>
          <p:nvPr/>
        </p:nvSpPr>
        <p:spPr>
          <a:xfrm>
            <a:off x="323850" y="115888"/>
            <a:ext cx="8640763" cy="936625"/>
          </a:xfrm>
          <a:prstGeom prst="wedgeRoundRectCallout">
            <a:avLst>
              <a:gd name="adj1" fmla="val -20833"/>
              <a:gd name="adj2" fmla="val 41336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chemeClr val="accent2">
                    <a:lumMod val="50000"/>
                  </a:schemeClr>
                </a:solidFill>
              </a:rPr>
              <a:t>Составьте план работы.</a:t>
            </a:r>
            <a:endParaRPr lang="ru-RU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506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438" y="692150"/>
            <a:ext cx="3662362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03750" y="692150"/>
            <a:ext cx="396875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2530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76250"/>
            <a:ext cx="41370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5988" y="476250"/>
            <a:ext cx="39846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355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116633"/>
            <a:ext cx="8496944" cy="655272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dirty="0">
                <a:solidFill>
                  <a:srgbClr val="660033"/>
                </a:solidFill>
              </a:rPr>
              <a:t>П</a:t>
            </a:r>
            <a:r>
              <a:rPr lang="ru-RU" sz="3000" dirty="0">
                <a:solidFill>
                  <a:srgbClr val="660033"/>
                </a:solidFill>
              </a:rPr>
              <a:t>лан </a:t>
            </a:r>
            <a:r>
              <a:rPr lang="ru-RU" sz="3000" dirty="0">
                <a:solidFill>
                  <a:srgbClr val="660033"/>
                </a:solidFill>
              </a:rPr>
              <a:t>работы:</a:t>
            </a:r>
          </a:p>
          <a:p>
            <a:pPr algn="just">
              <a:defRPr/>
            </a:pPr>
            <a:r>
              <a:rPr lang="ru-RU" sz="3000" dirty="0">
                <a:solidFill>
                  <a:srgbClr val="660033"/>
                </a:solidFill>
              </a:rPr>
              <a:t>1. Нарисовать игрушку из геометрических фигур в альбоме, используя линейку или трафареты.</a:t>
            </a:r>
          </a:p>
          <a:p>
            <a:pPr algn="just">
              <a:defRPr/>
            </a:pPr>
            <a:r>
              <a:rPr lang="ru-RU" sz="3000" dirty="0">
                <a:solidFill>
                  <a:srgbClr val="660033"/>
                </a:solidFill>
              </a:rPr>
              <a:t>2. Вырезать из альбома фигуры и разместить их на цветной бумаге.</a:t>
            </a:r>
          </a:p>
          <a:p>
            <a:pPr algn="just">
              <a:defRPr/>
            </a:pPr>
            <a:r>
              <a:rPr lang="ru-RU" sz="3000" dirty="0">
                <a:solidFill>
                  <a:srgbClr val="660033"/>
                </a:solidFill>
              </a:rPr>
              <a:t>3. Обвести фигуры, дорисовать недостающие детали.</a:t>
            </a:r>
          </a:p>
          <a:p>
            <a:pPr algn="just">
              <a:defRPr/>
            </a:pPr>
            <a:r>
              <a:rPr lang="ru-RU" sz="3000" dirty="0">
                <a:solidFill>
                  <a:srgbClr val="660033"/>
                </a:solidFill>
              </a:rPr>
              <a:t>4. Вырезать.</a:t>
            </a:r>
          </a:p>
          <a:p>
            <a:pPr algn="just">
              <a:defRPr/>
            </a:pPr>
            <a:r>
              <a:rPr lang="ru-RU" sz="3000" dirty="0">
                <a:solidFill>
                  <a:srgbClr val="660033"/>
                </a:solidFill>
              </a:rPr>
              <a:t>5. Собрать игрушку на столе.</a:t>
            </a:r>
          </a:p>
          <a:p>
            <a:pPr algn="just">
              <a:defRPr/>
            </a:pPr>
            <a:r>
              <a:rPr lang="ru-RU" sz="3000" dirty="0">
                <a:solidFill>
                  <a:srgbClr val="660033"/>
                </a:solidFill>
              </a:rPr>
              <a:t>6. Подобрать лист картона и приклеить фигуры к листу.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457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809625"/>
            <a:ext cx="1944687" cy="287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14738" y="820738"/>
            <a:ext cx="1906587" cy="286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836613"/>
            <a:ext cx="1873250" cy="287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" y="3905250"/>
            <a:ext cx="1984375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14738" y="3940175"/>
            <a:ext cx="1944687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59563" y="3940175"/>
            <a:ext cx="1873250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>
            <a:spLocks noChangeArrowheads="1"/>
          </p:cNvSpPr>
          <p:nvPr/>
        </p:nvSpPr>
        <p:spPr bwMode="auto">
          <a:xfrm>
            <a:off x="179388" y="115888"/>
            <a:ext cx="8785225" cy="720725"/>
          </a:xfrm>
          <a:prstGeom prst="wedgeRoundRectCallout">
            <a:avLst>
              <a:gd name="adj1" fmla="val -19662"/>
              <a:gd name="adj2" fmla="val 41407"/>
              <a:gd name="adj3" fmla="val 16667"/>
            </a:avLst>
          </a:prstGeom>
          <a:solidFill>
            <a:srgbClr val="BDDFE3"/>
          </a:solidFill>
          <a:ln w="25400" algn="ctr">
            <a:solidFill>
              <a:srgbClr val="6E9217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3100">
                <a:solidFill>
                  <a:srgbClr val="295B60"/>
                </a:solidFill>
                <a:latin typeface="Constantia" pitchFamily="18" charset="0"/>
              </a:rPr>
              <a:t>Выполни задание, руководствуясь планом.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Вывод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5602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98884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solidFill>
                  <a:srgbClr val="660033"/>
                </a:solidFill>
              </a:rPr>
              <a:t>Как с помощью прямых и округлых линий создавать красивые рисунки?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62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908720"/>
            <a:ext cx="8640960" cy="48965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defRPr/>
            </a:pPr>
            <a:r>
              <a:rPr lang="ru-RU" sz="4000" dirty="0">
                <a:solidFill>
                  <a:srgbClr val="000066"/>
                </a:solidFill>
              </a:rPr>
              <a:t>Используя полученные знания, придумайте и напишите письмо роботу </a:t>
            </a:r>
            <a:r>
              <a:rPr lang="ru-RU" sz="4000" dirty="0" err="1">
                <a:solidFill>
                  <a:srgbClr val="000066"/>
                </a:solidFill>
              </a:rPr>
              <a:t>Рубику</a:t>
            </a:r>
            <a:r>
              <a:rPr lang="ru-RU" sz="4000" dirty="0">
                <a:solidFill>
                  <a:srgbClr val="000066"/>
                </a:solidFill>
              </a:rPr>
              <a:t>. Расскажите ему, как научиться рисовать, используя только прямые и округлые линии.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C00000"/>
                </a:solidFill>
                <a:effectLst/>
              </a:rPr>
              <a:t>Рефлексия</a:t>
            </a:r>
            <a:endParaRPr lang="ru-RU">
              <a:solidFill>
                <a:srgbClr val="C00000"/>
              </a:solidFill>
              <a:effectLst/>
            </a:endParaRPr>
          </a:p>
        </p:txBody>
      </p:sp>
      <p:sp>
        <p:nvSpPr>
          <p:cNvPr id="27650" name="Текст 2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8713787" cy="540067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FF00"/>
                </a:solidFill>
              </a:rPr>
              <a:t>– Что тебе нужно было сделать?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006600"/>
                </a:solidFill>
              </a:rPr>
              <a:t>– Ты выполнил работу?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000099"/>
                </a:solidFill>
              </a:rPr>
              <a:t>– Ты выполнил работу самостоятельно или с помощью? </a:t>
            </a:r>
            <a:r>
              <a:rPr lang="en-US" sz="3700" b="1" smtClean="0">
                <a:solidFill>
                  <a:srgbClr val="000099"/>
                </a:solidFill>
              </a:rPr>
              <a:t>     </a:t>
            </a:r>
            <a:r>
              <a:rPr lang="ru-RU" sz="3700" b="1" smtClean="0">
                <a:solidFill>
                  <a:srgbClr val="000099"/>
                </a:solidFill>
              </a:rPr>
              <a:t>С чьей? 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000066"/>
                </a:solidFill>
              </a:rPr>
              <a:t>– Что бы ты хотел изменить в своей работе?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7030A0"/>
                </a:solidFill>
              </a:rPr>
              <a:t>– Как бы ты оценил свою работу?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AutoNum type="arabicPeriod"/>
            </a:pPr>
            <a:endParaRPr lang="ru-RU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7772400" cy="1362456"/>
          </a:xfrm>
        </p:spPr>
        <p:txBody>
          <a:bodyPr/>
          <a:lstStyle/>
          <a:p>
            <a:pPr algn="ctr">
              <a:defRPr/>
            </a:pPr>
            <a:r>
              <a:rPr lang="ru-RU" sz="6000" smtClean="0">
                <a:solidFill>
                  <a:srgbClr val="FFFF66"/>
                </a:solidFill>
                <a:effectLst/>
              </a:rPr>
              <a:t>Домашнее задание</a:t>
            </a:r>
            <a:endParaRPr lang="ru-RU">
              <a:effectLst/>
            </a:endParaRPr>
          </a:p>
        </p:txBody>
      </p:sp>
      <p:sp>
        <p:nvSpPr>
          <p:cNvPr id="2867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3568" y="1916832"/>
            <a:ext cx="7704856" cy="41764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dirty="0">
                <a:solidFill>
                  <a:srgbClr val="000066"/>
                </a:solidFill>
              </a:rPr>
              <a:t>Принести цветную бумагу </a:t>
            </a:r>
            <a:r>
              <a:rPr lang="ru-RU" sz="5400" dirty="0">
                <a:solidFill>
                  <a:srgbClr val="000066"/>
                </a:solidFill>
              </a:rPr>
              <a:t>(квадратные заготовки), ножницы, цветной картон, клей.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2086</TotalTime>
  <Words>203</Words>
  <Application>Microsoft Office PowerPoint</Application>
  <PresentationFormat>Экран (4:3)</PresentationFormat>
  <Paragraphs>32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Arial</vt:lpstr>
      <vt:lpstr>Calibri</vt:lpstr>
      <vt:lpstr>Constantia</vt:lpstr>
      <vt:lpstr>Wingdings 2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137</cp:revision>
  <dcterms:created xsi:type="dcterms:W3CDTF">2012-09-17T15:13:52Z</dcterms:created>
  <dcterms:modified xsi:type="dcterms:W3CDTF">2013-11-12T08:37:19Z</dcterms:modified>
</cp:coreProperties>
</file>