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74" r:id="rId6"/>
    <p:sldId id="271" r:id="rId7"/>
    <p:sldId id="260" r:id="rId8"/>
    <p:sldId id="261" r:id="rId9"/>
    <p:sldId id="264" r:id="rId10"/>
    <p:sldId id="265" r:id="rId11"/>
    <p:sldId id="266" r:id="rId12"/>
    <p:sldId id="272" r:id="rId13"/>
    <p:sldId id="273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00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8931" y="-13568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Секреты </a:t>
            </a:r>
            <a:r>
              <a:rPr lang="ru-RU" sz="4800" dirty="0" smtClean="0"/>
              <a:t>акварели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ru-RU" sz="4800" dirty="0" smtClean="0"/>
              <a:t> </a:t>
            </a:r>
            <a:r>
              <a:rPr lang="ru-RU" sz="4800" dirty="0"/>
              <a:t>(работа слоями)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5883" y="5328392"/>
            <a:ext cx="7854696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искусство.1 класс</a:t>
            </a:r>
          </a:p>
          <a:p>
            <a:r>
              <a:rPr lang="ru-RU" sz="2000" dirty="0" smtClean="0">
                <a:solidFill>
                  <a:srgbClr val="000066"/>
                </a:solidFill>
              </a:rPr>
              <a:t>Урок 25</a:t>
            </a:r>
            <a:endParaRPr lang="ru-RU" sz="20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020026"/>
            <a:ext cx="2514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2012</a:t>
            </a:r>
          </a:p>
        </p:txBody>
      </p:sp>
      <p:pic>
        <p:nvPicPr>
          <p:cNvPr id="1026" name="Picture 2" descr="C:\Users\SONYA\Desktop\презентации\картинки\25\fd09f9d349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4968552" cy="314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320480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1810936"/>
            <a:ext cx="662473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и какими красками можно получить прозрачность?</a:t>
            </a:r>
          </a:p>
        </p:txBody>
      </p:sp>
    </p:spTree>
    <p:extLst>
      <p:ext uri="{BB962C8B-B14F-4D97-AF65-F5344CB8AC3E}">
        <p14:creationId xmlns:p14="http://schemas.microsoft.com/office/powerpoint/2010/main" val="117042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86409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  <a:effectLst/>
                <a:latin typeface="Times New Roman" pitchFamily="18" charset="0"/>
                <a:cs typeface="Times New Roman" pitchFamily="18" charset="0"/>
              </a:rPr>
              <a:t>Вставьте недостающее слово</a:t>
            </a:r>
            <a:endParaRPr lang="ru-RU" sz="4000" dirty="0">
              <a:solidFill>
                <a:srgbClr val="FFFF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2348880"/>
            <a:ext cx="7772400" cy="2160240"/>
          </a:xfrm>
        </p:spPr>
        <p:txBody>
          <a:bodyPr>
            <a:noAutofit/>
          </a:bodyPr>
          <a:lstStyle/>
          <a:p>
            <a:pPr algn="ctr"/>
            <a:endParaRPr lang="ru-RU" sz="2800" dirty="0">
              <a:solidFill>
                <a:srgbClr val="FFCC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1628800"/>
            <a:ext cx="8424936" cy="3384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000066"/>
                </a:solidFill>
              </a:rPr>
              <a:t>Мы </a:t>
            </a:r>
            <a:r>
              <a:rPr lang="ru-RU" sz="3600" dirty="0">
                <a:solidFill>
                  <a:srgbClr val="000066"/>
                </a:solidFill>
              </a:rPr>
              <a:t>прозрачность весенней капели</a:t>
            </a:r>
          </a:p>
          <a:p>
            <a:pPr algn="just"/>
            <a:r>
              <a:rPr lang="ru-RU" sz="3600" dirty="0">
                <a:solidFill>
                  <a:srgbClr val="000066"/>
                </a:solidFill>
              </a:rPr>
              <a:t>Захотели писать ______________.</a:t>
            </a:r>
          </a:p>
          <a:p>
            <a:pPr algn="ctr"/>
            <a:endParaRPr lang="ru-RU" sz="32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1556792"/>
            <a:ext cx="769232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Какими красками мы </a:t>
            </a:r>
            <a:r>
              <a:rPr lang="ru-RU" sz="3200" dirty="0" smtClean="0">
                <a:solidFill>
                  <a:srgbClr val="000066"/>
                </a:solidFill>
              </a:rPr>
              <a:t>работали с </a:t>
            </a:r>
            <a:r>
              <a:rPr lang="ru-RU" sz="3200" dirty="0">
                <a:solidFill>
                  <a:srgbClr val="000066"/>
                </a:solidFill>
              </a:rPr>
              <a:t>вами на прошлом уроке?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3501008"/>
            <a:ext cx="769232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Назовите самое главное качество акварельных работ.</a:t>
            </a:r>
          </a:p>
        </p:txBody>
      </p:sp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Подготовьте лист бумаги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4\Снимок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096344" cy="236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24\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592" y="1484784"/>
            <a:ext cx="2938339" cy="2321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A\Desktop\презентации\картинки\24\Снимокa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01008"/>
            <a:ext cx="2736304" cy="318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37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720080"/>
          </a:xfrm>
        </p:spPr>
        <p:txBody>
          <a:bodyPr/>
          <a:lstStyle/>
          <a:p>
            <a:pPr algn="ctr"/>
            <a:r>
              <a:rPr lang="ru-RU" sz="4400" dirty="0" err="1" smtClean="0">
                <a:solidFill>
                  <a:srgbClr val="FFFF66"/>
                </a:solidFill>
                <a:effectLst/>
                <a:latin typeface="Times New Roman" pitchFamily="18" charset="0"/>
                <a:cs typeface="Times New Roman" pitchFamily="18" charset="0"/>
              </a:rPr>
              <a:t>Затонируйте</a:t>
            </a:r>
            <a:r>
              <a:rPr lang="ru-RU" sz="4400" dirty="0" smtClean="0">
                <a:solidFill>
                  <a:srgbClr val="FFFF66"/>
                </a:solidFill>
                <a:effectLst/>
                <a:latin typeface="Times New Roman" pitchFamily="18" charset="0"/>
                <a:cs typeface="Times New Roman" pitchFamily="18" charset="0"/>
              </a:rPr>
              <a:t> лист</a:t>
            </a:r>
            <a:endParaRPr lang="ru-RU" sz="4400" dirty="0">
              <a:solidFill>
                <a:srgbClr val="FFFF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A\Desktop\презентации\картинки\25\yt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056784" cy="491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8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5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78111"/>
            <a:ext cx="6648321" cy="460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827584" y="332656"/>
            <a:ext cx="7368401" cy="139594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Как </a:t>
            </a:r>
            <a:r>
              <a:rPr lang="ru-RU" sz="3200" dirty="0">
                <a:solidFill>
                  <a:srgbClr val="000066"/>
                </a:solidFill>
              </a:rPr>
              <a:t>передан объём фруктов на натюрморте?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3170" y="332656"/>
            <a:ext cx="8051278" cy="139594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66"/>
                </a:solidFill>
              </a:rPr>
              <a:t>Как </a:t>
            </a:r>
            <a:r>
              <a:rPr lang="ru-RU" sz="2400" dirty="0" smtClean="0">
                <a:solidFill>
                  <a:srgbClr val="000066"/>
                </a:solidFill>
              </a:rPr>
              <a:t>художник</a:t>
            </a:r>
            <a:r>
              <a:rPr lang="ru-RU" sz="2400" dirty="0" smtClean="0">
                <a:solidFill>
                  <a:srgbClr val="000066"/>
                </a:solidFill>
              </a:rPr>
              <a:t> </a:t>
            </a:r>
            <a:r>
              <a:rPr lang="ru-RU" sz="2400" dirty="0">
                <a:solidFill>
                  <a:srgbClr val="000066"/>
                </a:solidFill>
              </a:rPr>
              <a:t>это делал? Ведь в акварели нельзя, как в гуаши, нанести толстым слоем краску, получится некрасивое пятно.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3170" y="349407"/>
            <a:ext cx="8051278" cy="139594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Как получить более насыщенный цвет в акварели?</a:t>
            </a:r>
            <a:endParaRPr lang="ru-RU" sz="32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34080" y="1484784"/>
            <a:ext cx="8425040" cy="4536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   Тебе </a:t>
            </a:r>
            <a:r>
              <a:rPr lang="ru-RU" sz="2800" dirty="0" smtClean="0">
                <a:solidFill>
                  <a:srgbClr val="000066"/>
                </a:solidFill>
              </a:rPr>
              <a:t>нужно сделать цвет темнее? Нельзя накладывать густо разведенную краску толстым слоем – на этом месте на картине получится некрасивое пятно. Темные и насыщенные цвета можно получить, если накладывать разведенную </a:t>
            </a:r>
            <a:r>
              <a:rPr lang="ru-RU" sz="2800" dirty="0">
                <a:solidFill>
                  <a:srgbClr val="000066"/>
                </a:solidFill>
              </a:rPr>
              <a:t>в</a:t>
            </a:r>
            <a:r>
              <a:rPr lang="ru-RU" sz="2800" dirty="0" smtClean="0">
                <a:solidFill>
                  <a:srgbClr val="000066"/>
                </a:solidFill>
              </a:rPr>
              <a:t>одой краску постепенно, тонкими слоями.</a:t>
            </a:r>
          </a:p>
          <a:p>
            <a:pPr algn="just"/>
            <a:r>
              <a:rPr lang="ru-RU" sz="2800" b="1" dirty="0" smtClean="0">
                <a:solidFill>
                  <a:srgbClr val="000066"/>
                </a:solidFill>
              </a:rPr>
              <a:t>   Перед </a:t>
            </a:r>
            <a:r>
              <a:rPr lang="ru-RU" sz="2800" b="1" dirty="0" smtClean="0">
                <a:solidFill>
                  <a:srgbClr val="000066"/>
                </a:solidFill>
              </a:rPr>
              <a:t>нанесением следующего слоя работы обязательно должна высохнуть.</a:t>
            </a:r>
            <a:endParaRPr lang="ru-RU" sz="28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87624" y="2276872"/>
            <a:ext cx="662473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и какими красками можно получить прозрачность?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188640"/>
            <a:ext cx="8136904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 центральное панно. Дорисуй чёрным фломастером </a:t>
            </a:r>
            <a:r>
              <a:rPr lang="ru-RU" sz="2800" dirty="0" smtClean="0">
                <a:solidFill>
                  <a:srgbClr val="000066"/>
                </a:solidFill>
              </a:rPr>
              <a:t>узоры.</a:t>
            </a:r>
            <a:endParaRPr lang="ru-RU" sz="2800" dirty="0">
              <a:solidFill>
                <a:srgbClr val="000066"/>
              </a:solidFill>
            </a:endParaRPr>
          </a:p>
        </p:txBody>
      </p:sp>
      <p:pic>
        <p:nvPicPr>
          <p:cNvPr id="2050" name="Picture 2" descr="C:\Users\SONYA\Desktop\презентации\картинки\25\e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08924" y="1861144"/>
            <a:ext cx="4854142" cy="496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260648"/>
            <a:ext cx="820891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Выполни свой витраж на </a:t>
            </a:r>
            <a:r>
              <a:rPr lang="ru-RU" sz="3200" dirty="0" err="1">
                <a:solidFill>
                  <a:srgbClr val="000066"/>
                </a:solidFill>
              </a:rPr>
              <a:t>затонированном</a:t>
            </a:r>
            <a:r>
              <a:rPr lang="ru-RU" sz="3200" dirty="0">
                <a:solidFill>
                  <a:srgbClr val="000066"/>
                </a:solidFill>
              </a:rPr>
              <a:t> листе по </a:t>
            </a:r>
            <a:r>
              <a:rPr lang="ru-RU" sz="3200" dirty="0" smtClean="0">
                <a:solidFill>
                  <a:srgbClr val="000066"/>
                </a:solidFill>
              </a:rPr>
              <a:t>схеме.</a:t>
            </a:r>
            <a:endParaRPr lang="ru-RU" sz="3200" dirty="0">
              <a:solidFill>
                <a:srgbClr val="000066"/>
              </a:solidFill>
            </a:endParaRPr>
          </a:p>
        </p:txBody>
      </p:sp>
      <p:pic>
        <p:nvPicPr>
          <p:cNvPr id="3074" name="Picture 2" descr="C:\Users\SONYA\Desktop\презентации\картинки\25\Снимокty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96" y="1885948"/>
            <a:ext cx="3287216" cy="22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25\Снимокrtyrt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600" y="1885948"/>
            <a:ext cx="3321301" cy="22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ONYA\Desktop\презентации\картинки\25\Снимокre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7542" y="4516253"/>
            <a:ext cx="3312369" cy="222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SONYA\Desktop\презентации\картинки\25\Снимокer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261957" y="4482384"/>
            <a:ext cx="3414498" cy="226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SONYA\Desktop\презентации\картинки\25\ret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63696"/>
            <a:ext cx="377190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3924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-Я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-Мне нужно еще поработать.</a:t>
            </a:r>
          </a:p>
          <a:p>
            <a:r>
              <a:rPr lang="ru-RU" sz="4000" b="1" dirty="0" smtClean="0">
                <a:solidFill>
                  <a:srgbClr val="000066"/>
                </a:solidFill>
              </a:rPr>
              <a:t>  -Сегодня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03503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8" y="3717032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3" y="4509120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193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504056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  <a:endParaRPr 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40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тебе нужно было сделать?</a:t>
            </a:r>
          </a:p>
          <a:p>
            <a:pPr algn="ctr"/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Задание выполнено в полном объёме? Без ошибок?</a:t>
            </a:r>
          </a:p>
          <a:p>
            <a:pPr algn="ctr"/>
            <a:r>
              <a:rPr lang="ru-RU" sz="4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Ты выполнил работу самостоятельно или с помощью? С чьей? </a:t>
            </a:r>
          </a:p>
          <a:p>
            <a:pPr algn="ctr"/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Как бы ты оценил свою работу?</a:t>
            </a:r>
          </a:p>
          <a:p>
            <a:pPr algn="ctr"/>
            <a:endParaRPr lang="ru-RU" sz="4000" b="1" dirty="0" smtClean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622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1782232"/>
            <a:ext cx="7704856" cy="38884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   Принести </a:t>
            </a:r>
            <a:r>
              <a:rPr lang="ru-RU" sz="3200" dirty="0">
                <a:solidFill>
                  <a:srgbClr val="000066"/>
                </a:solidFill>
              </a:rPr>
              <a:t>альбом или папку акварельной бумаги, карандаш, Рабочую тетрадь, краски (акварель), кисти (№ 3, № 6, № 12), стакан для воды и палитру для смешивания красок, цветные карандаши (акварельные).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295</Words>
  <Application>Microsoft Office PowerPoint</Application>
  <PresentationFormat>Экран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Секреты акварели  (работа слоями)</vt:lpstr>
      <vt:lpstr>Формулирование проблемы</vt:lpstr>
      <vt:lpstr>Вставьте недостающее слово</vt:lpstr>
      <vt:lpstr>Презентация PowerPoint</vt:lpstr>
      <vt:lpstr>Подготовьте лист бумаги</vt:lpstr>
      <vt:lpstr>Затонируйте лист</vt:lpstr>
      <vt:lpstr>Презентация PowerPoint</vt:lpstr>
      <vt:lpstr>Поиск решения проблемы</vt:lpstr>
      <vt:lpstr>Выражение решения проблемы</vt:lpstr>
      <vt:lpstr>Презентация PowerPoint</vt:lpstr>
      <vt:lpstr>Презентация PowerPoint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13</cp:revision>
  <dcterms:created xsi:type="dcterms:W3CDTF">2012-09-17T15:13:52Z</dcterms:created>
  <dcterms:modified xsi:type="dcterms:W3CDTF">2013-03-17T18:34:31Z</dcterms:modified>
</cp:coreProperties>
</file>